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8" y="192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4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1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39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8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7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20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05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27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3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47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59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C4DE7-1F47-4B74-802A-D2DD99F1717D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1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3808" y="476672"/>
            <a:ext cx="5904656" cy="61926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5536" y="476672"/>
            <a:ext cx="2016224" cy="60486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6206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58842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heap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5657" y="6021288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leaf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032408" y="5049180"/>
            <a:ext cx="1728192" cy="1152128"/>
            <a:chOff x="3059832" y="5373216"/>
            <a:chExt cx="1728192" cy="1152128"/>
          </a:xfrm>
        </p:grpSpPr>
        <p:sp>
          <p:nvSpPr>
            <p:cNvPr id="11" name="矩形 10"/>
            <p:cNvSpPr/>
            <p:nvPr/>
          </p:nvSpPr>
          <p:spPr>
            <a:xfrm>
              <a:off x="3059832" y="5373216"/>
              <a:ext cx="1728192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203848" y="5517232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i:102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203848" y="6021288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this</a:t>
              </a:r>
              <a:endParaRPr lang="zh-CN" altLang="en-US" dirty="0"/>
            </a:p>
          </p:txBody>
        </p:sp>
      </p:grpSp>
      <p:cxnSp>
        <p:nvCxnSpPr>
          <p:cNvPr id="10" name="直接箭头连接符 9"/>
          <p:cNvCxnSpPr>
            <a:stCxn id="8" idx="3"/>
            <a:endCxn id="11" idx="1"/>
          </p:cNvCxnSpPr>
          <p:nvPr/>
        </p:nvCxnSpPr>
        <p:spPr>
          <a:xfrm flipV="1">
            <a:off x="1899793" y="5625244"/>
            <a:ext cx="1132615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3" idx="3"/>
            <a:endCxn id="11" idx="2"/>
          </p:cNvCxnSpPr>
          <p:nvPr/>
        </p:nvCxnSpPr>
        <p:spPr>
          <a:xfrm flipH="1">
            <a:off x="3896504" y="5877272"/>
            <a:ext cx="720080" cy="324036"/>
          </a:xfrm>
          <a:prstGeom prst="bentConnector4">
            <a:avLst>
              <a:gd name="adj1" fmla="val -51746"/>
              <a:gd name="adj2" fmla="val 1705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75657" y="5473960"/>
            <a:ext cx="122413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i:100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667313" y="4869160"/>
            <a:ext cx="122413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2" name="直接箭头连接符 41"/>
          <p:cNvCxnSpPr>
            <a:stCxn id="51" idx="3"/>
            <a:endCxn id="11" idx="1"/>
          </p:cNvCxnSpPr>
          <p:nvPr/>
        </p:nvCxnSpPr>
        <p:spPr>
          <a:xfrm>
            <a:off x="1891449" y="5049180"/>
            <a:ext cx="1140959" cy="57606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83568" y="4293096"/>
            <a:ext cx="122413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5" name="直接箭头连接符 44"/>
          <p:cNvCxnSpPr>
            <a:stCxn id="53" idx="3"/>
            <a:endCxn id="11" idx="1"/>
          </p:cNvCxnSpPr>
          <p:nvPr/>
        </p:nvCxnSpPr>
        <p:spPr>
          <a:xfrm>
            <a:off x="1907704" y="4473116"/>
            <a:ext cx="1124704" cy="115212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67313" y="3717032"/>
            <a:ext cx="122413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2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acer</cp:lastModifiedBy>
  <cp:revision>7</cp:revision>
  <dcterms:created xsi:type="dcterms:W3CDTF">2017-07-11T01:42:32Z</dcterms:created>
  <dcterms:modified xsi:type="dcterms:W3CDTF">2017-07-12T01:56:49Z</dcterms:modified>
</cp:coreProperties>
</file>