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268" autoAdjust="0"/>
    <p:restoredTop sz="94660"/>
  </p:normalViewPr>
  <p:slideViewPr>
    <p:cSldViewPr>
      <p:cViewPr>
        <p:scale>
          <a:sx n="50" d="100"/>
          <a:sy n="50" d="100"/>
        </p:scale>
        <p:origin x="-3139" y="-8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4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1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39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8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0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5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7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3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7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4DE7-1F47-4B74-802A-D2DD99F1717D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9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C4DE7-1F47-4B74-802A-D2DD99F1717D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3549-CDD5-423F-9FD4-F13AFA154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1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矩形 207"/>
          <p:cNvSpPr/>
          <p:nvPr/>
        </p:nvSpPr>
        <p:spPr>
          <a:xfrm>
            <a:off x="-6892382" y="7029400"/>
            <a:ext cx="16028145" cy="20533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-6877272" y="-1827584"/>
            <a:ext cx="6642113" cy="6887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-2043608"/>
            <a:ext cx="6642113" cy="72267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6" y="116632"/>
            <a:ext cx="1584176" cy="5040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9193" y="14253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60637" y="14277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86914" y="4869160"/>
            <a:ext cx="137389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_wall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3"/>
            <a:endCxn id="11" idx="1"/>
          </p:cNvCxnSpPr>
          <p:nvPr/>
        </p:nvCxnSpPr>
        <p:spPr>
          <a:xfrm flipV="1">
            <a:off x="1760813" y="4575270"/>
            <a:ext cx="4107331" cy="4379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-6661248" y="5373216"/>
            <a:ext cx="15625736" cy="12241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856445" y="62280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dataSeg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5868144" y="3905820"/>
            <a:ext cx="2763728" cy="1338899"/>
            <a:chOff x="2270564" y="3235021"/>
            <a:chExt cx="2763728" cy="1338899"/>
          </a:xfrm>
        </p:grpSpPr>
        <p:sp>
          <p:nvSpPr>
            <p:cNvPr id="11" name="矩形 10"/>
            <p:cNvSpPr/>
            <p:nvPr/>
          </p:nvSpPr>
          <p:spPr>
            <a:xfrm>
              <a:off x="2270564" y="3235021"/>
              <a:ext cx="2763728" cy="1338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97838" y="3476711"/>
              <a:ext cx="938563" cy="244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x:0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372862" y="3360342"/>
              <a:ext cx="2304256" cy="1009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dirty="0" smtClean="0"/>
            </a:p>
            <a:p>
              <a:pPr algn="r"/>
              <a:endParaRPr lang="en-US" altLang="zh-CN" dirty="0"/>
            </a:p>
            <a:p>
              <a:pPr algn="r"/>
              <a:r>
                <a:rPr lang="en-US" altLang="zh-CN" dirty="0" smtClean="0"/>
                <a:t>Point</a:t>
              </a:r>
              <a:endParaRPr lang="zh-CN" altLang="en-US" dirty="0"/>
            </a:p>
            <a:p>
              <a:pPr algn="ctr"/>
              <a:endParaRPr lang="zh-CN" altLang="en-US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97837" y="3874617"/>
              <a:ext cx="938563" cy="244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y:0</a:t>
              </a:r>
              <a:endParaRPr lang="zh-CN" altLang="en-US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409194" y="3239151"/>
            <a:ext cx="13516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_snake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-3185272" y="3282140"/>
            <a:ext cx="2763728" cy="1661637"/>
            <a:chOff x="2323525" y="327203"/>
            <a:chExt cx="2763728" cy="1661637"/>
          </a:xfrm>
        </p:grpSpPr>
        <p:sp>
          <p:nvSpPr>
            <p:cNvPr id="88" name="矩形 87"/>
            <p:cNvSpPr/>
            <p:nvPr/>
          </p:nvSpPr>
          <p:spPr>
            <a:xfrm>
              <a:off x="2323525" y="327203"/>
              <a:ext cx="2763728" cy="1661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2425823" y="1571597"/>
              <a:ext cx="1570114" cy="25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s0</a:t>
              </a:r>
              <a:endParaRPr lang="zh-CN" altLang="en-US" dirty="0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425823" y="404664"/>
              <a:ext cx="2304256" cy="1009295"/>
              <a:chOff x="2425823" y="1178057"/>
              <a:chExt cx="2304256" cy="1009295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2550799" y="1294426"/>
                <a:ext cx="938563" cy="2448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x:0</a:t>
                </a:r>
                <a:endParaRPr lang="zh-CN" altLang="en-US" dirty="0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2425823" y="1178057"/>
                <a:ext cx="2304256" cy="10092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altLang="zh-CN" dirty="0" smtClean="0"/>
              </a:p>
              <a:p>
                <a:pPr algn="r"/>
                <a:endParaRPr lang="en-US" altLang="zh-CN" dirty="0"/>
              </a:p>
              <a:p>
                <a:pPr algn="r"/>
                <a:r>
                  <a:rPr lang="en-US" altLang="zh-CN" dirty="0" smtClean="0"/>
                  <a:t>Point</a:t>
                </a:r>
                <a:endParaRPr lang="zh-CN" altLang="en-US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550798" y="1692332"/>
                <a:ext cx="938563" cy="2448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y:0</a:t>
                </a:r>
                <a:endParaRPr lang="zh-CN" altLang="en-US" dirty="0"/>
              </a:p>
            </p:txBody>
          </p:sp>
        </p:grpSp>
      </p:grpSp>
      <p:sp>
        <p:nvSpPr>
          <p:cNvPr id="94" name="矩形 93"/>
          <p:cNvSpPr/>
          <p:nvPr/>
        </p:nvSpPr>
        <p:spPr>
          <a:xfrm>
            <a:off x="-1473646" y="5578996"/>
            <a:ext cx="1012577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len:1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-6288481" y="6161485"/>
            <a:ext cx="13516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wall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-1499492" y="6035471"/>
            <a:ext cx="1012577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ipt:1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-3402283" y="6161485"/>
            <a:ext cx="13516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snake</a:t>
            </a:r>
            <a:endParaRPr lang="zh-CN" altLang="en-US" dirty="0"/>
          </a:p>
        </p:txBody>
      </p:sp>
      <p:grpSp>
        <p:nvGrpSpPr>
          <p:cNvPr id="64" name="组合 63"/>
          <p:cNvGrpSpPr/>
          <p:nvPr/>
        </p:nvGrpSpPr>
        <p:grpSpPr>
          <a:xfrm>
            <a:off x="-5014188" y="3993345"/>
            <a:ext cx="1368152" cy="1009295"/>
            <a:chOff x="5292080" y="338329"/>
            <a:chExt cx="1368152" cy="1009295"/>
          </a:xfrm>
        </p:grpSpPr>
        <p:sp>
          <p:nvSpPr>
            <p:cNvPr id="104" name="矩形 103"/>
            <p:cNvSpPr/>
            <p:nvPr/>
          </p:nvSpPr>
          <p:spPr>
            <a:xfrm>
              <a:off x="5292080" y="338329"/>
              <a:ext cx="1368152" cy="100929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dirty="0" smtClean="0"/>
            </a:p>
            <a:p>
              <a:pPr algn="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5442761" y="454698"/>
              <a:ext cx="938563" cy="244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x:21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5417055" y="852604"/>
              <a:ext cx="938563" cy="244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y:20</a:t>
              </a:r>
              <a:endParaRPr lang="zh-CN" altLang="en-US" dirty="0"/>
            </a:p>
          </p:txBody>
        </p:sp>
      </p:grpSp>
      <p:cxnSp>
        <p:nvCxnSpPr>
          <p:cNvPr id="62" name="直接箭头连接符 61"/>
          <p:cNvCxnSpPr>
            <a:stCxn id="90" idx="1"/>
            <a:endCxn id="104" idx="3"/>
          </p:cNvCxnSpPr>
          <p:nvPr/>
        </p:nvCxnSpPr>
        <p:spPr>
          <a:xfrm flipH="1" flipV="1">
            <a:off x="-3646036" y="4497993"/>
            <a:ext cx="563062" cy="154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8" idx="1"/>
            <a:endCxn id="88" idx="3"/>
          </p:cNvCxnSpPr>
          <p:nvPr/>
        </p:nvCxnSpPr>
        <p:spPr>
          <a:xfrm flipH="1">
            <a:off x="-421544" y="3383167"/>
            <a:ext cx="830738" cy="729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362285" y="968047"/>
            <a:ext cx="13516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_food</a:t>
            </a:r>
            <a:endParaRPr lang="zh-CN" altLang="en-US" dirty="0"/>
          </a:p>
        </p:txBody>
      </p:sp>
      <p:grpSp>
        <p:nvGrpSpPr>
          <p:cNvPr id="112" name="组合 111"/>
          <p:cNvGrpSpPr/>
          <p:nvPr/>
        </p:nvGrpSpPr>
        <p:grpSpPr>
          <a:xfrm>
            <a:off x="2641418" y="968047"/>
            <a:ext cx="2763728" cy="1338899"/>
            <a:chOff x="2270564" y="3235021"/>
            <a:chExt cx="2763728" cy="1338899"/>
          </a:xfrm>
        </p:grpSpPr>
        <p:sp>
          <p:nvSpPr>
            <p:cNvPr id="113" name="矩形 112"/>
            <p:cNvSpPr/>
            <p:nvPr/>
          </p:nvSpPr>
          <p:spPr>
            <a:xfrm>
              <a:off x="2270564" y="3235021"/>
              <a:ext cx="2763728" cy="1338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497838" y="3476711"/>
              <a:ext cx="938563" cy="244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x:0</a:t>
              </a:r>
              <a:endParaRPr lang="zh-CN" altLang="en-US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2372862" y="3360342"/>
              <a:ext cx="2304256" cy="1009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dirty="0" smtClean="0"/>
            </a:p>
            <a:p>
              <a:pPr algn="r"/>
              <a:endParaRPr lang="en-US" altLang="zh-CN" dirty="0"/>
            </a:p>
            <a:p>
              <a:pPr algn="r"/>
              <a:r>
                <a:rPr lang="en-US" altLang="zh-CN" dirty="0" smtClean="0"/>
                <a:t>Point</a:t>
              </a:r>
              <a:endParaRPr lang="zh-CN" altLang="en-US" dirty="0"/>
            </a:p>
            <a:p>
              <a:pPr algn="ctr"/>
              <a:endParaRPr lang="zh-CN" altLang="en-US" dirty="0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2497837" y="3874617"/>
              <a:ext cx="938563" cy="244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y:0</a:t>
              </a:r>
              <a:endParaRPr lang="zh-CN" altLang="en-US" dirty="0"/>
            </a:p>
          </p:txBody>
        </p:sp>
      </p:grpSp>
      <p:cxnSp>
        <p:nvCxnSpPr>
          <p:cNvPr id="118" name="直接箭头连接符 117"/>
          <p:cNvCxnSpPr>
            <a:stCxn id="108" idx="3"/>
            <a:endCxn id="113" idx="1"/>
          </p:cNvCxnSpPr>
          <p:nvPr/>
        </p:nvCxnSpPr>
        <p:spPr>
          <a:xfrm>
            <a:off x="1713905" y="1112063"/>
            <a:ext cx="927513" cy="5254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5464153" y="5909457"/>
            <a:ext cx="1012577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food</a:t>
            </a:r>
            <a:endParaRPr lang="zh-CN" altLang="en-US" dirty="0"/>
          </a:p>
        </p:txBody>
      </p:sp>
      <p:grpSp>
        <p:nvGrpSpPr>
          <p:cNvPr id="120" name="组合 119"/>
          <p:cNvGrpSpPr/>
          <p:nvPr/>
        </p:nvGrpSpPr>
        <p:grpSpPr>
          <a:xfrm>
            <a:off x="6557799" y="7551430"/>
            <a:ext cx="1368152" cy="1009295"/>
            <a:chOff x="5292080" y="338329"/>
            <a:chExt cx="1368152" cy="1009295"/>
          </a:xfrm>
        </p:grpSpPr>
        <p:sp>
          <p:nvSpPr>
            <p:cNvPr id="121" name="矩形 120"/>
            <p:cNvSpPr/>
            <p:nvPr/>
          </p:nvSpPr>
          <p:spPr>
            <a:xfrm>
              <a:off x="5292080" y="338329"/>
              <a:ext cx="1368152" cy="100929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dirty="0" smtClean="0"/>
            </a:p>
            <a:p>
              <a:pPr algn="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5417056" y="454698"/>
              <a:ext cx="938563" cy="244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x:30</a:t>
              </a:r>
              <a:endParaRPr lang="zh-CN" altLang="en-US" dirty="0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5417055" y="852604"/>
              <a:ext cx="938563" cy="244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y:16</a:t>
              </a:r>
              <a:endParaRPr lang="zh-CN" altLang="en-US" dirty="0"/>
            </a:p>
          </p:txBody>
        </p:sp>
      </p:grpSp>
      <p:cxnSp>
        <p:nvCxnSpPr>
          <p:cNvPr id="125" name="直接箭头连接符 124"/>
          <p:cNvCxnSpPr>
            <a:stCxn id="119" idx="3"/>
            <a:endCxn id="121" idx="0"/>
          </p:cNvCxnSpPr>
          <p:nvPr/>
        </p:nvCxnSpPr>
        <p:spPr>
          <a:xfrm>
            <a:off x="6476730" y="6035471"/>
            <a:ext cx="765145" cy="15159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409194" y="4334416"/>
            <a:ext cx="13516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w_judge</a:t>
            </a:r>
            <a:endParaRPr lang="zh-CN" altLang="en-US" dirty="0"/>
          </a:p>
        </p:txBody>
      </p:sp>
      <p:grpSp>
        <p:nvGrpSpPr>
          <p:cNvPr id="129" name="组合 128"/>
          <p:cNvGrpSpPr/>
          <p:nvPr/>
        </p:nvGrpSpPr>
        <p:grpSpPr>
          <a:xfrm>
            <a:off x="2463467" y="2645151"/>
            <a:ext cx="2763728" cy="1661637"/>
            <a:chOff x="2323525" y="327203"/>
            <a:chExt cx="2763728" cy="1661637"/>
          </a:xfrm>
        </p:grpSpPr>
        <p:sp>
          <p:nvSpPr>
            <p:cNvPr id="130" name="矩形 129"/>
            <p:cNvSpPr/>
            <p:nvPr/>
          </p:nvSpPr>
          <p:spPr>
            <a:xfrm>
              <a:off x="2323525" y="327203"/>
              <a:ext cx="2763728" cy="1661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425823" y="1571597"/>
              <a:ext cx="1570114" cy="25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point</a:t>
              </a:r>
              <a:endParaRPr lang="zh-CN" altLang="en-US" dirty="0"/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2425823" y="404664"/>
              <a:ext cx="2304256" cy="1009295"/>
              <a:chOff x="2425823" y="1178057"/>
              <a:chExt cx="2304256" cy="1009295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2550799" y="1294426"/>
                <a:ext cx="938563" cy="2448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x:0</a:t>
                </a:r>
                <a:endParaRPr lang="zh-CN" altLang="en-US" dirty="0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2425823" y="1178057"/>
                <a:ext cx="2304256" cy="10092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altLang="zh-CN" dirty="0" smtClean="0"/>
              </a:p>
              <a:p>
                <a:pPr algn="r"/>
                <a:endParaRPr lang="en-US" altLang="zh-CN" dirty="0"/>
              </a:p>
              <a:p>
                <a:pPr algn="r"/>
                <a:r>
                  <a:rPr lang="en-US" altLang="zh-CN" dirty="0" smtClean="0"/>
                  <a:t>Point</a:t>
                </a:r>
                <a:endParaRPr lang="zh-CN" altLang="en-US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2550798" y="1692332"/>
                <a:ext cx="938563" cy="2448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y:0</a:t>
                </a:r>
                <a:endParaRPr lang="zh-CN" altLang="en-US" dirty="0"/>
              </a:p>
            </p:txBody>
          </p:sp>
        </p:grpSp>
      </p:grpSp>
      <p:cxnSp>
        <p:nvCxnSpPr>
          <p:cNvPr id="137" name="直接箭头连接符 136"/>
          <p:cNvCxnSpPr>
            <a:stCxn id="128" idx="3"/>
            <a:endCxn id="130" idx="1"/>
          </p:cNvCxnSpPr>
          <p:nvPr/>
        </p:nvCxnSpPr>
        <p:spPr>
          <a:xfrm flipV="1">
            <a:off x="1760814" y="3475970"/>
            <a:ext cx="702653" cy="1002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31" idx="2"/>
            <a:endCxn id="11" idx="1"/>
          </p:cNvCxnSpPr>
          <p:nvPr/>
        </p:nvCxnSpPr>
        <p:spPr>
          <a:xfrm>
            <a:off x="3350822" y="4141573"/>
            <a:ext cx="2517322" cy="433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/>
          <p:cNvGrpSpPr/>
          <p:nvPr/>
        </p:nvGrpSpPr>
        <p:grpSpPr>
          <a:xfrm>
            <a:off x="-3185272" y="645309"/>
            <a:ext cx="2763728" cy="1661637"/>
            <a:chOff x="2323525" y="327203"/>
            <a:chExt cx="2763728" cy="1661637"/>
          </a:xfrm>
        </p:grpSpPr>
        <p:sp>
          <p:nvSpPr>
            <p:cNvPr id="141" name="矩形 140"/>
            <p:cNvSpPr/>
            <p:nvPr/>
          </p:nvSpPr>
          <p:spPr>
            <a:xfrm>
              <a:off x="2323525" y="327203"/>
              <a:ext cx="2763728" cy="1661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2425823" y="1571597"/>
              <a:ext cx="1570114" cy="25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point</a:t>
              </a:r>
              <a:endParaRPr lang="zh-CN" altLang="en-US" dirty="0"/>
            </a:p>
          </p:txBody>
        </p:sp>
        <p:grpSp>
          <p:nvGrpSpPr>
            <p:cNvPr id="143" name="组合 142"/>
            <p:cNvGrpSpPr/>
            <p:nvPr/>
          </p:nvGrpSpPr>
          <p:grpSpPr>
            <a:xfrm>
              <a:off x="2425823" y="404664"/>
              <a:ext cx="2304256" cy="1009295"/>
              <a:chOff x="2425823" y="1178057"/>
              <a:chExt cx="2304256" cy="1009295"/>
            </a:xfrm>
          </p:grpSpPr>
          <p:sp>
            <p:nvSpPr>
              <p:cNvPr id="144" name="矩形 143"/>
              <p:cNvSpPr/>
              <p:nvPr/>
            </p:nvSpPr>
            <p:spPr>
              <a:xfrm>
                <a:off x="2550799" y="1294426"/>
                <a:ext cx="938563" cy="2448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x:0</a:t>
                </a:r>
                <a:endParaRPr lang="zh-CN" altLang="en-US" dirty="0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2425823" y="1178057"/>
                <a:ext cx="2304256" cy="10092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altLang="zh-CN" dirty="0" smtClean="0"/>
              </a:p>
              <a:p>
                <a:pPr algn="r"/>
                <a:endParaRPr lang="en-US" altLang="zh-CN" dirty="0"/>
              </a:p>
              <a:p>
                <a:pPr algn="r"/>
                <a:r>
                  <a:rPr lang="en-US" altLang="zh-CN" dirty="0" smtClean="0"/>
                  <a:t>Point</a:t>
                </a:r>
                <a:endParaRPr lang="zh-CN" altLang="en-US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2550798" y="1692332"/>
                <a:ext cx="938563" cy="2448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y:0</a:t>
                </a:r>
                <a:endParaRPr lang="zh-CN" altLang="en-US" dirty="0"/>
              </a:p>
            </p:txBody>
          </p:sp>
        </p:grpSp>
      </p:grpSp>
      <p:grpSp>
        <p:nvGrpSpPr>
          <p:cNvPr id="147" name="组合 146"/>
          <p:cNvGrpSpPr/>
          <p:nvPr/>
        </p:nvGrpSpPr>
        <p:grpSpPr>
          <a:xfrm>
            <a:off x="2328272" y="-1206691"/>
            <a:ext cx="2763728" cy="1661637"/>
            <a:chOff x="2323525" y="327203"/>
            <a:chExt cx="2763728" cy="1661637"/>
          </a:xfrm>
        </p:grpSpPr>
        <p:sp>
          <p:nvSpPr>
            <p:cNvPr id="148" name="矩形 147"/>
            <p:cNvSpPr/>
            <p:nvPr/>
          </p:nvSpPr>
          <p:spPr>
            <a:xfrm>
              <a:off x="2323525" y="327203"/>
              <a:ext cx="2763728" cy="1661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2425823" y="1571597"/>
              <a:ext cx="1570114" cy="25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point</a:t>
              </a:r>
              <a:endParaRPr lang="zh-CN" altLang="en-US" dirty="0"/>
            </a:p>
          </p:txBody>
        </p:sp>
        <p:grpSp>
          <p:nvGrpSpPr>
            <p:cNvPr id="150" name="组合 149"/>
            <p:cNvGrpSpPr/>
            <p:nvPr/>
          </p:nvGrpSpPr>
          <p:grpSpPr>
            <a:xfrm>
              <a:off x="2425823" y="404664"/>
              <a:ext cx="2304256" cy="1009295"/>
              <a:chOff x="2425823" y="1178057"/>
              <a:chExt cx="2304256" cy="1009295"/>
            </a:xfrm>
          </p:grpSpPr>
          <p:sp>
            <p:nvSpPr>
              <p:cNvPr id="151" name="矩形 150"/>
              <p:cNvSpPr/>
              <p:nvPr/>
            </p:nvSpPr>
            <p:spPr>
              <a:xfrm>
                <a:off x="2550799" y="1294426"/>
                <a:ext cx="938563" cy="2448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x:0</a:t>
                </a:r>
                <a:endParaRPr lang="zh-CN" altLang="en-US" dirty="0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2425823" y="1178057"/>
                <a:ext cx="2304256" cy="10092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altLang="zh-CN" dirty="0" smtClean="0"/>
              </a:p>
              <a:p>
                <a:pPr algn="r"/>
                <a:endParaRPr lang="en-US" altLang="zh-CN" dirty="0"/>
              </a:p>
              <a:p>
                <a:pPr algn="r"/>
                <a:r>
                  <a:rPr lang="en-US" altLang="zh-CN" dirty="0" smtClean="0"/>
                  <a:t>Point</a:t>
                </a:r>
                <a:endParaRPr lang="zh-CN" altLang="en-US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2550798" y="1692332"/>
                <a:ext cx="938563" cy="2448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y:0</a:t>
                </a:r>
                <a:endParaRPr lang="zh-CN" altLang="en-US" dirty="0"/>
              </a:p>
            </p:txBody>
          </p:sp>
        </p:grpSp>
      </p:grpSp>
      <p:sp>
        <p:nvSpPr>
          <p:cNvPr id="154" name="矩形 153"/>
          <p:cNvSpPr/>
          <p:nvPr/>
        </p:nvSpPr>
        <p:spPr>
          <a:xfrm>
            <a:off x="420212" y="2838981"/>
            <a:ext cx="13516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</a:t>
            </a:r>
            <a:r>
              <a:rPr lang="en-US" altLang="zh-CN" dirty="0" err="1" smtClean="0"/>
              <a:t>_judge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409194" y="587871"/>
            <a:ext cx="13516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</a:t>
            </a:r>
            <a:r>
              <a:rPr lang="en-US" altLang="zh-CN" dirty="0" err="1" smtClean="0"/>
              <a:t>_judge</a:t>
            </a:r>
            <a:endParaRPr lang="zh-CN" altLang="en-US" dirty="0"/>
          </a:p>
        </p:txBody>
      </p:sp>
      <p:cxnSp>
        <p:nvCxnSpPr>
          <p:cNvPr id="157" name="直接箭头连接符 156"/>
          <p:cNvCxnSpPr>
            <a:stCxn id="154" idx="1"/>
            <a:endCxn id="141" idx="3"/>
          </p:cNvCxnSpPr>
          <p:nvPr/>
        </p:nvCxnSpPr>
        <p:spPr>
          <a:xfrm flipH="1" flipV="1">
            <a:off x="-421544" y="1476128"/>
            <a:ext cx="841756" cy="15068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55" idx="3"/>
            <a:endCxn id="148" idx="1"/>
          </p:cNvCxnSpPr>
          <p:nvPr/>
        </p:nvCxnSpPr>
        <p:spPr>
          <a:xfrm flipV="1">
            <a:off x="1760814" y="-375872"/>
            <a:ext cx="567458" cy="11077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42" idx="2"/>
            <a:endCxn id="88" idx="0"/>
          </p:cNvCxnSpPr>
          <p:nvPr/>
        </p:nvCxnSpPr>
        <p:spPr>
          <a:xfrm>
            <a:off x="-2297917" y="2141731"/>
            <a:ext cx="494509" cy="11404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149" idx="2"/>
            <a:endCxn id="113" idx="0"/>
          </p:cNvCxnSpPr>
          <p:nvPr/>
        </p:nvCxnSpPr>
        <p:spPr>
          <a:xfrm>
            <a:off x="3215627" y="289731"/>
            <a:ext cx="807655" cy="678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-6661248" y="11051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heap</a:t>
            </a:r>
            <a:endParaRPr lang="zh-CN" alt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-6848013" y="856477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heap</a:t>
            </a:r>
            <a:endParaRPr lang="zh-CN" altLang="en-US" dirty="0"/>
          </a:p>
        </p:txBody>
      </p:sp>
      <p:grpSp>
        <p:nvGrpSpPr>
          <p:cNvPr id="213" name="组合 212"/>
          <p:cNvGrpSpPr/>
          <p:nvPr/>
        </p:nvGrpSpPr>
        <p:grpSpPr>
          <a:xfrm>
            <a:off x="-5119070" y="7413948"/>
            <a:ext cx="2763728" cy="1338899"/>
            <a:chOff x="2270564" y="3235021"/>
            <a:chExt cx="2763728" cy="1338899"/>
          </a:xfrm>
        </p:grpSpPr>
        <p:sp>
          <p:nvSpPr>
            <p:cNvPr id="214" name="矩形 213"/>
            <p:cNvSpPr/>
            <p:nvPr/>
          </p:nvSpPr>
          <p:spPr>
            <a:xfrm>
              <a:off x="2270564" y="3235021"/>
              <a:ext cx="2763728" cy="1338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2497838" y="3476711"/>
              <a:ext cx="938563" cy="244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x:39</a:t>
              </a:r>
              <a:endParaRPr lang="zh-CN" altLang="en-US" dirty="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2372862" y="3360342"/>
              <a:ext cx="2304256" cy="1009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dirty="0" smtClean="0"/>
            </a:p>
            <a:p>
              <a:pPr algn="r"/>
              <a:endParaRPr lang="en-US" altLang="zh-CN" dirty="0"/>
            </a:p>
            <a:p>
              <a:pPr algn="r"/>
              <a:r>
                <a:rPr lang="en-US" altLang="zh-CN" dirty="0" smtClean="0"/>
                <a:t>Point</a:t>
              </a:r>
              <a:endParaRPr lang="zh-CN" altLang="en-US" dirty="0"/>
            </a:p>
            <a:p>
              <a:pPr algn="ctr"/>
              <a:endParaRPr lang="zh-CN" altLang="en-US" dirty="0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2497837" y="3874617"/>
              <a:ext cx="938563" cy="244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y:39</a:t>
              </a:r>
              <a:endParaRPr lang="zh-CN" altLang="en-US" dirty="0"/>
            </a:p>
          </p:txBody>
        </p:sp>
      </p:grpSp>
      <p:cxnSp>
        <p:nvCxnSpPr>
          <p:cNvPr id="219" name="直接箭头连接符 218"/>
          <p:cNvCxnSpPr>
            <a:stCxn id="95" idx="2"/>
          </p:cNvCxnSpPr>
          <p:nvPr/>
        </p:nvCxnSpPr>
        <p:spPr>
          <a:xfrm flipH="1">
            <a:off x="-5988344" y="6521525"/>
            <a:ext cx="375673" cy="689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组合 219"/>
          <p:cNvGrpSpPr/>
          <p:nvPr/>
        </p:nvGrpSpPr>
        <p:grpSpPr>
          <a:xfrm>
            <a:off x="-336279" y="7133711"/>
            <a:ext cx="2763728" cy="1661637"/>
            <a:chOff x="2323525" y="327203"/>
            <a:chExt cx="2763728" cy="1661637"/>
          </a:xfrm>
        </p:grpSpPr>
        <p:sp>
          <p:nvSpPr>
            <p:cNvPr id="221" name="矩形 220"/>
            <p:cNvSpPr/>
            <p:nvPr/>
          </p:nvSpPr>
          <p:spPr>
            <a:xfrm>
              <a:off x="2323525" y="327203"/>
              <a:ext cx="2763728" cy="1661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2425823" y="1571597"/>
              <a:ext cx="1570114" cy="25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s0</a:t>
              </a:r>
              <a:endParaRPr lang="zh-CN" altLang="en-US" dirty="0"/>
            </a:p>
          </p:txBody>
        </p:sp>
        <p:grpSp>
          <p:nvGrpSpPr>
            <p:cNvPr id="223" name="组合 222"/>
            <p:cNvGrpSpPr/>
            <p:nvPr/>
          </p:nvGrpSpPr>
          <p:grpSpPr>
            <a:xfrm>
              <a:off x="2425823" y="404664"/>
              <a:ext cx="2304256" cy="1009295"/>
              <a:chOff x="2425823" y="1178057"/>
              <a:chExt cx="2304256" cy="1009295"/>
            </a:xfrm>
          </p:grpSpPr>
          <p:sp>
            <p:nvSpPr>
              <p:cNvPr id="224" name="矩形 223"/>
              <p:cNvSpPr/>
              <p:nvPr/>
            </p:nvSpPr>
            <p:spPr>
              <a:xfrm>
                <a:off x="2550799" y="1294426"/>
                <a:ext cx="938563" cy="2448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x:21</a:t>
                </a:r>
                <a:endParaRPr lang="zh-CN" altLang="en-US" dirty="0"/>
              </a:p>
            </p:txBody>
          </p:sp>
          <p:sp>
            <p:nvSpPr>
              <p:cNvPr id="225" name="矩形 224"/>
              <p:cNvSpPr/>
              <p:nvPr/>
            </p:nvSpPr>
            <p:spPr>
              <a:xfrm>
                <a:off x="2425823" y="1178057"/>
                <a:ext cx="2304256" cy="10092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altLang="zh-CN" dirty="0" smtClean="0"/>
              </a:p>
              <a:p>
                <a:pPr algn="r"/>
                <a:endParaRPr lang="en-US" altLang="zh-CN" dirty="0"/>
              </a:p>
              <a:p>
                <a:pPr algn="r"/>
                <a:r>
                  <a:rPr lang="en-US" altLang="zh-CN" dirty="0" smtClean="0"/>
                  <a:t>Point</a:t>
                </a:r>
                <a:endParaRPr lang="zh-CN" altLang="en-US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226" name="矩形 225"/>
              <p:cNvSpPr/>
              <p:nvPr/>
            </p:nvSpPr>
            <p:spPr>
              <a:xfrm>
                <a:off x="2550798" y="1692332"/>
                <a:ext cx="938563" cy="2448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y:20</a:t>
                </a:r>
                <a:endParaRPr lang="zh-CN" altLang="en-US" dirty="0"/>
              </a:p>
            </p:txBody>
          </p:sp>
        </p:grpSp>
      </p:grpSp>
      <p:cxnSp>
        <p:nvCxnSpPr>
          <p:cNvPr id="228" name="直接箭头连接符 227"/>
          <p:cNvCxnSpPr>
            <a:stCxn id="97" idx="2"/>
            <a:endCxn id="100" idx="0"/>
          </p:cNvCxnSpPr>
          <p:nvPr/>
        </p:nvCxnSpPr>
        <p:spPr>
          <a:xfrm>
            <a:off x="-2726473" y="6521525"/>
            <a:ext cx="1258865" cy="892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组合 228"/>
          <p:cNvGrpSpPr/>
          <p:nvPr/>
        </p:nvGrpSpPr>
        <p:grpSpPr>
          <a:xfrm>
            <a:off x="3316608" y="7731283"/>
            <a:ext cx="1368152" cy="1009295"/>
            <a:chOff x="5292080" y="338329"/>
            <a:chExt cx="1368152" cy="1009295"/>
          </a:xfrm>
        </p:grpSpPr>
        <p:sp>
          <p:nvSpPr>
            <p:cNvPr id="230" name="矩形 229"/>
            <p:cNvSpPr/>
            <p:nvPr/>
          </p:nvSpPr>
          <p:spPr>
            <a:xfrm>
              <a:off x="5292080" y="338329"/>
              <a:ext cx="1368152" cy="100929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dirty="0" smtClean="0"/>
            </a:p>
            <a:p>
              <a:pPr algn="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5417056" y="454698"/>
              <a:ext cx="938563" cy="244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x:20</a:t>
              </a:r>
              <a:endParaRPr lang="zh-CN" altLang="en-US" dirty="0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5417055" y="852604"/>
              <a:ext cx="938563" cy="244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y:20</a:t>
              </a:r>
              <a:endParaRPr lang="zh-CN" altLang="en-US" dirty="0"/>
            </a:p>
          </p:txBody>
        </p:sp>
      </p:grpSp>
      <p:cxnSp>
        <p:nvCxnSpPr>
          <p:cNvPr id="234" name="直接箭头连接符 233"/>
          <p:cNvCxnSpPr>
            <a:stCxn id="222" idx="3"/>
            <a:endCxn id="230" idx="1"/>
          </p:cNvCxnSpPr>
          <p:nvPr/>
        </p:nvCxnSpPr>
        <p:spPr>
          <a:xfrm flipV="1">
            <a:off x="1336133" y="8235931"/>
            <a:ext cx="1980475" cy="2681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-2151684" y="7413749"/>
            <a:ext cx="1368152" cy="1009295"/>
            <a:chOff x="5292080" y="338329"/>
            <a:chExt cx="1368152" cy="1009295"/>
          </a:xfrm>
        </p:grpSpPr>
        <p:sp>
          <p:nvSpPr>
            <p:cNvPr id="100" name="矩形 99"/>
            <p:cNvSpPr/>
            <p:nvPr/>
          </p:nvSpPr>
          <p:spPr>
            <a:xfrm>
              <a:off x="5292080" y="338329"/>
              <a:ext cx="1368152" cy="100929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dirty="0" smtClean="0"/>
            </a:p>
            <a:p>
              <a:pPr algn="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17056" y="454698"/>
              <a:ext cx="938563" cy="244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snake[0]</a:t>
              </a:r>
              <a:endParaRPr lang="zh-CN" altLang="en-US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5417055" y="852604"/>
              <a:ext cx="938563" cy="244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snake[1]</a:t>
              </a:r>
              <a:endParaRPr lang="zh-CN" altLang="en-US" dirty="0"/>
            </a:p>
          </p:txBody>
        </p:sp>
      </p:grpSp>
      <p:cxnSp>
        <p:nvCxnSpPr>
          <p:cNvPr id="12" name="直接箭头连接符 11"/>
          <p:cNvCxnSpPr>
            <a:stCxn id="101" idx="3"/>
            <a:endCxn id="221" idx="1"/>
          </p:cNvCxnSpPr>
          <p:nvPr/>
        </p:nvCxnSpPr>
        <p:spPr>
          <a:xfrm>
            <a:off x="-1088145" y="7652545"/>
            <a:ext cx="751866" cy="311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08"/>
          <p:cNvGrpSpPr/>
          <p:nvPr/>
        </p:nvGrpSpPr>
        <p:grpSpPr>
          <a:xfrm>
            <a:off x="-6672420" y="7234473"/>
            <a:ext cx="1368152" cy="1009295"/>
            <a:chOff x="5292080" y="338329"/>
            <a:chExt cx="1368152" cy="1009295"/>
          </a:xfrm>
        </p:grpSpPr>
        <p:sp>
          <p:nvSpPr>
            <p:cNvPr id="111" name="矩形 110"/>
            <p:cNvSpPr/>
            <p:nvPr/>
          </p:nvSpPr>
          <p:spPr>
            <a:xfrm>
              <a:off x="5292080" y="338329"/>
              <a:ext cx="1368152" cy="100929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zh-CN" dirty="0" smtClean="0"/>
            </a:p>
            <a:p>
              <a:pPr algn="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5417056" y="454698"/>
              <a:ext cx="938563" cy="244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wall</a:t>
              </a:r>
              <a:r>
                <a:rPr lang="en-US" altLang="zh-CN" dirty="0" smtClean="0"/>
                <a:t>[0]</a:t>
              </a:r>
              <a:endParaRPr lang="zh-CN" altLang="en-US" dirty="0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5417055" y="852604"/>
              <a:ext cx="938563" cy="244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wall</a:t>
              </a:r>
              <a:r>
                <a:rPr lang="en-US" altLang="zh-CN" dirty="0" smtClean="0"/>
                <a:t>[1]</a:t>
              </a:r>
              <a:endParaRPr lang="zh-CN" altLang="en-US" dirty="0"/>
            </a:p>
          </p:txBody>
        </p:sp>
      </p:grpSp>
      <p:cxnSp>
        <p:nvCxnSpPr>
          <p:cNvPr id="17" name="直接箭头连接符 16"/>
          <p:cNvCxnSpPr>
            <a:stCxn id="117" idx="3"/>
            <a:endCxn id="214" idx="1"/>
          </p:cNvCxnSpPr>
          <p:nvPr/>
        </p:nvCxnSpPr>
        <p:spPr>
          <a:xfrm>
            <a:off x="-5608881" y="7473269"/>
            <a:ext cx="489811" cy="610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62</Words>
  <Application>Microsoft Office PowerPoint</Application>
  <PresentationFormat>全屏显示(4:3)</PresentationFormat>
  <Paragraphs>76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acer</cp:lastModifiedBy>
  <cp:revision>24</cp:revision>
  <dcterms:created xsi:type="dcterms:W3CDTF">2017-07-11T01:42:32Z</dcterms:created>
  <dcterms:modified xsi:type="dcterms:W3CDTF">2017-07-21T08:13:24Z</dcterms:modified>
</cp:coreProperties>
</file>