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3CE2-2F8B-4FBE-BB12-285F0C3855D4}" type="datetimeFigureOut">
              <a:rPr lang="ko-KR" altLang="en-US" smtClean="0"/>
              <a:t>2013-01-07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EAD4A-2ECF-484D-82B8-2FDFAF225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AD4A-2ECF-484D-82B8-2FDFAF2259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9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6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1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6BE6-1911-40BC-AA55-6B3310415E80}" type="datetimeFigureOut">
              <a:rPr lang="ko-KR" altLang="en-US" smtClean="0"/>
              <a:pPr/>
              <a:t>2013-01-07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1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0" y="685800"/>
            <a:ext cx="4648200" cy="2819400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95600" y="1219200"/>
            <a:ext cx="1524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PerfTestRunnable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81600" y="1219200"/>
            <a:ext cx="1676400" cy="9525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ConsoleManager</a:t>
            </a:r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32264" y="1737432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73820" y="16764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10200" y="16002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90800" y="19812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43200" y="2667000"/>
            <a:ext cx="1678989" cy="7239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AgentManager</a:t>
            </a:r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9400" y="3048000"/>
            <a:ext cx="1485899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AgentControllerServer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9020" y="2667000"/>
            <a:ext cx="1676400" cy="7239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MonitorController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 flipV="1">
            <a:off x="1600200" y="1409700"/>
            <a:ext cx="1295400" cy="19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12192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Ask to run test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4368" y="1052188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Get a free console</a:t>
            </a:r>
            <a:endParaRPr lang="ko-KR" altLang="en-US" sz="800" dirty="0"/>
          </a:p>
        </p:txBody>
      </p:sp>
      <p:cxnSp>
        <p:nvCxnSpPr>
          <p:cNvPr id="21" name="구부러진 연결선 20"/>
          <p:cNvCxnSpPr>
            <a:stCxn id="5" idx="3"/>
            <a:endCxn id="6" idx="1"/>
          </p:cNvCxnSpPr>
          <p:nvPr/>
        </p:nvCxnSpPr>
        <p:spPr>
          <a:xfrm>
            <a:off x="4419600" y="1409700"/>
            <a:ext cx="762000" cy="28575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5" idx="3"/>
            <a:endCxn id="14" idx="1"/>
          </p:cNvCxnSpPr>
          <p:nvPr/>
        </p:nvCxnSpPr>
        <p:spPr>
          <a:xfrm>
            <a:off x="4419600" y="1409700"/>
            <a:ext cx="749420" cy="161925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6200000" flipH="1">
            <a:off x="3505200" y="2057399"/>
            <a:ext cx="1066801" cy="15240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5" idx="2"/>
            <a:endCxn id="11" idx="0"/>
          </p:cNvCxnSpPr>
          <p:nvPr/>
        </p:nvCxnSpPr>
        <p:spPr>
          <a:xfrm rot="5400000">
            <a:off x="3200400" y="1524000"/>
            <a:ext cx="381000" cy="53340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3335" y="2290044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Start target </a:t>
            </a:r>
            <a:br>
              <a:rPr lang="en-US" altLang="ko-KR" sz="800" dirty="0" smtClean="0"/>
            </a:br>
            <a:r>
              <a:rPr lang="en-US" altLang="ko-KR" sz="800" dirty="0" smtClean="0"/>
              <a:t>   monitoring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158968" y="2362200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Get free agents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392530" y="1644878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Bind agents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794833" y="685800"/>
            <a:ext cx="199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nGrinder</a:t>
            </a:r>
            <a:r>
              <a:rPr lang="en-US" altLang="ko-KR" sz="1200" b="1" dirty="0" smtClean="0"/>
              <a:t> Controller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25354" y="3786144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 42"/>
          <p:cNvCxnSpPr>
            <a:stCxn id="11" idx="1"/>
            <a:endCxn id="36" idx="1"/>
          </p:cNvCxnSpPr>
          <p:nvPr/>
        </p:nvCxnSpPr>
        <p:spPr>
          <a:xfrm rot="10800000" flipV="1">
            <a:off x="1625354" y="2133599"/>
            <a:ext cx="965446" cy="1947819"/>
          </a:xfrm>
          <a:prstGeom prst="curvedConnector3">
            <a:avLst>
              <a:gd name="adj1" fmla="val 12367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11" idx="1"/>
            <a:endCxn id="68" idx="1"/>
          </p:cNvCxnSpPr>
          <p:nvPr/>
        </p:nvCxnSpPr>
        <p:spPr>
          <a:xfrm rot="10800000" flipV="1">
            <a:off x="1625354" y="2133600"/>
            <a:ext cx="965446" cy="2616972"/>
          </a:xfrm>
          <a:prstGeom prst="curvedConnector3">
            <a:avLst>
              <a:gd name="adj1" fmla="val 164603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13" idx="2"/>
            <a:endCxn id="36" idx="3"/>
          </p:cNvCxnSpPr>
          <p:nvPr/>
        </p:nvCxnSpPr>
        <p:spPr>
          <a:xfrm rot="5400000">
            <a:off x="2996350" y="3515418"/>
            <a:ext cx="728619" cy="403382"/>
          </a:xfrm>
          <a:prstGeom prst="curvedConnector2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13" idx="2"/>
            <a:endCxn id="68" idx="3"/>
          </p:cNvCxnSpPr>
          <p:nvPr/>
        </p:nvCxnSpPr>
        <p:spPr>
          <a:xfrm rot="5400000">
            <a:off x="2661773" y="3849995"/>
            <a:ext cx="1397772" cy="403382"/>
          </a:xfrm>
          <a:prstGeom prst="curvedConnector2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840714" y="4071894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25354" y="4455297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840714" y="4741047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25354" y="5124450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840714" y="5410200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676897" y="4051643"/>
            <a:ext cx="1727446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Target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892256" y="4337393"/>
            <a:ext cx="1249161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Monitor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76897" y="4972050"/>
            <a:ext cx="1727446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Target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892256" y="5257800"/>
            <a:ext cx="1249161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Monitor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1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4224294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4935151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noyoon\AppData\Local\Microsoft\Windows\Temporary Internet Files\Content.IE5\XPNP7TJ1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31" y="478119"/>
            <a:ext cx="741081" cy="7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3542913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294" y="3837181"/>
            <a:ext cx="407506" cy="5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87" y="4805169"/>
            <a:ext cx="382813" cy="5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구부러진 연결선 87"/>
          <p:cNvCxnSpPr>
            <a:endCxn id="77" idx="1"/>
          </p:cNvCxnSpPr>
          <p:nvPr/>
        </p:nvCxnSpPr>
        <p:spPr>
          <a:xfrm rot="16200000" flipH="1">
            <a:off x="5254460" y="3815098"/>
            <a:ext cx="915601" cy="359991"/>
          </a:xfrm>
          <a:prstGeom prst="curvedConnector2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6" idx="3"/>
            <a:endCxn id="76" idx="1"/>
          </p:cNvCxnSpPr>
          <p:nvPr/>
        </p:nvCxnSpPr>
        <p:spPr>
          <a:xfrm>
            <a:off x="3158968" y="4081419"/>
            <a:ext cx="2517929" cy="26549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8" idx="3"/>
            <a:endCxn id="76" idx="1"/>
          </p:cNvCxnSpPr>
          <p:nvPr/>
        </p:nvCxnSpPr>
        <p:spPr>
          <a:xfrm flipV="1">
            <a:off x="3158968" y="4346918"/>
            <a:ext cx="2517929" cy="4036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82694" y="3544128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 Keep the connection </a:t>
            </a:r>
            <a:br>
              <a:rPr lang="en-US" altLang="ko-KR" sz="800" dirty="0" smtClean="0"/>
            </a:br>
            <a:r>
              <a:rPr lang="en-US" altLang="ko-KR" sz="800" dirty="0" smtClean="0"/>
              <a:t>   to controller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2913" y="2300645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Distribute scripts </a:t>
            </a:r>
            <a:br>
              <a:rPr lang="en-US" altLang="ko-KR" sz="800" dirty="0" smtClean="0"/>
            </a:br>
            <a:r>
              <a:rPr lang="en-US" altLang="ko-KR" sz="800" dirty="0" smtClean="0"/>
              <a:t>   and start stress tests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29379" y="4560545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Put the loads</a:t>
            </a:r>
            <a:endParaRPr lang="ko-KR" altLang="en-US" sz="8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539870" y="6106180"/>
            <a:ext cx="1425303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59866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nGrinder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TCP communication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3102726" y="6106180"/>
            <a:ext cx="1425303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022722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grinder TCP communication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4740270" y="6106180"/>
            <a:ext cx="1425303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660266" y="6258580"/>
            <a:ext cx="158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Monitoring(JMX)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6416670" y="6106180"/>
            <a:ext cx="1425303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336666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Load from scripts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1" name="Picture 7" descr="C:\Users\junoyoon\AppData\Local\Microsoft\Windows\Temporary Internet Files\Content.IE5\7JZ1PCPF\MC90043262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045" y="859455"/>
            <a:ext cx="850266" cy="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828800" y="15240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Arial" pitchFamily="34" charset="0"/>
                <a:ea typeface="+mj-ea"/>
                <a:cs typeface="Arial" pitchFamily="34" charset="0"/>
              </a:rPr>
              <a:t>nGrinder</a:t>
            </a:r>
            <a:r>
              <a:rPr lang="en-US" altLang="ko-KR" sz="2000" b="1" dirty="0" smtClean="0"/>
              <a:t> </a:t>
            </a:r>
            <a:r>
              <a:rPr lang="en-US" altLang="ko-KR" sz="2800" b="1" dirty="0" smtClean="0">
                <a:latin typeface="Arial" pitchFamily="34" charset="0"/>
                <a:ea typeface="+mj-ea"/>
                <a:cs typeface="Arial" pitchFamily="34" charset="0"/>
              </a:rPr>
              <a:t>System Architecture</a:t>
            </a:r>
            <a:endParaRPr lang="ko-KR" altLang="en-US" sz="28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1219200" y="990600"/>
            <a:ext cx="6625405" cy="2590443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altLang="zh-CN" sz="2800" b="1" dirty="0" err="1" smtClean="0">
                <a:latin typeface="Arial" pitchFamily="34" charset="0"/>
                <a:cs typeface="Arial" pitchFamily="34" charset="0"/>
              </a:rPr>
              <a:t>nGrinder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 controller without clustering</a:t>
            </a:r>
            <a:endParaRPr lang="zh-CN" alt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04994" y="3810001"/>
            <a:ext cx="18288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(H2, 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Cubrid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48806" y="3810001"/>
            <a:ext cx="4343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Home directory 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${NGRINDER_HOME}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76463" y="2971801"/>
            <a:ext cx="18288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Data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0274" y="2971801"/>
            <a:ext cx="1905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SVNkit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39074" y="2083039"/>
            <a:ext cx="38862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EhCache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39074" y="1143001"/>
            <a:ext cx="3847388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Security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38863" y="2971801"/>
            <a:ext cx="2286000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APF</a:t>
            </a: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Atlassian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Plugin Framework)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979370" y="3409060"/>
            <a:ext cx="457200" cy="38100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2024874" y="3394817"/>
            <a:ext cx="457200" cy="38100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38863" y="1143001"/>
            <a:ext cx="1148318" cy="1244838"/>
            <a:chOff x="5943600" y="2514600"/>
            <a:chExt cx="1828800" cy="1371600"/>
          </a:xfrm>
        </p:grpSpPr>
        <p:sp>
          <p:nvSpPr>
            <p:cNvPr id="17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Console </a:t>
              </a:r>
              <a:b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Grinder Console</a:t>
              </a:r>
              <a:endParaRPr lang="ko-KR" alt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339073" y="1600201"/>
            <a:ext cx="3847389" cy="381000"/>
          </a:xfrm>
          <a:prstGeom prst="roundRect">
            <a:avLst>
              <a:gd name="adj" fmla="val 164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MVC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圆角矩形 21"/>
          <p:cNvSpPr/>
          <p:nvPr/>
        </p:nvSpPr>
        <p:spPr>
          <a:xfrm>
            <a:off x="1359371" y="2518041"/>
            <a:ext cx="1828800" cy="377559"/>
          </a:xfrm>
          <a:prstGeom prst="roundRect">
            <a:avLst>
              <a:gd name="adj" fmla="val 188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Service</a:t>
            </a:r>
          </a:p>
        </p:txBody>
      </p:sp>
      <p:sp>
        <p:nvSpPr>
          <p:cNvPr id="27" name="圆角矩形 12"/>
          <p:cNvSpPr/>
          <p:nvPr/>
        </p:nvSpPr>
        <p:spPr>
          <a:xfrm>
            <a:off x="5333878" y="2518041"/>
            <a:ext cx="2286000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Plugins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下箭头 13"/>
          <p:cNvSpPr/>
          <p:nvPr/>
        </p:nvSpPr>
        <p:spPr>
          <a:xfrm flipV="1">
            <a:off x="6253263" y="3394816"/>
            <a:ext cx="457200" cy="41518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6543888" y="1143001"/>
            <a:ext cx="1148318" cy="1244838"/>
            <a:chOff x="5943600" y="2514600"/>
            <a:chExt cx="1828800" cy="1371600"/>
          </a:xfrm>
        </p:grpSpPr>
        <p:sp>
          <p:nvSpPr>
            <p:cNvPr id="30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b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endParaRPr lang="ko-KR" alt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350662" y="5715000"/>
            <a:ext cx="8636806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One </a:t>
            </a:r>
            <a:r>
              <a:rPr lang="en-US" altLang="ko-KR" b="1" dirty="0" err="1" smtClean="0"/>
              <a:t>ngrinder</a:t>
            </a:r>
            <a:r>
              <a:rPr lang="en-US" altLang="ko-KR" b="1" dirty="0" smtClean="0"/>
              <a:t> controller serve all users request and all tests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下箭头 13"/>
          <p:cNvSpPr/>
          <p:nvPr/>
        </p:nvSpPr>
        <p:spPr>
          <a:xfrm rot="14675857" flipV="1">
            <a:off x="4326250" y="3804023"/>
            <a:ext cx="457200" cy="160073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下箭头 13"/>
          <p:cNvSpPr/>
          <p:nvPr/>
        </p:nvSpPr>
        <p:spPr>
          <a:xfrm rot="18190483">
            <a:off x="3148028" y="4159652"/>
            <a:ext cx="488901" cy="104219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 smtClean="0">
                <a:latin typeface="Arial" pitchFamily="34" charset="0"/>
                <a:cs typeface="Arial" pitchFamily="34" charset="0"/>
              </a:rPr>
              <a:t>nGrinder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 controller with clustering</a:t>
            </a:r>
            <a:endParaRPr lang="zh-CN" alt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91604" y="1829157"/>
            <a:ext cx="4195864" cy="2590443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35" name="圆角矩形 6"/>
          <p:cNvSpPr/>
          <p:nvPr/>
        </p:nvSpPr>
        <p:spPr>
          <a:xfrm>
            <a:off x="2743200" y="5419557"/>
            <a:ext cx="1596506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(</a:t>
            </a:r>
            <a:r>
              <a:rPr lang="en-US" altLang="zh-C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Cubrid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Slave)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圆角矩形 8"/>
          <p:cNvSpPr/>
          <p:nvPr/>
        </p:nvSpPr>
        <p:spPr>
          <a:xfrm>
            <a:off x="4970433" y="3828162"/>
            <a:ext cx="1204662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Data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圆角矩形 9"/>
          <p:cNvSpPr/>
          <p:nvPr/>
        </p:nvSpPr>
        <p:spPr>
          <a:xfrm>
            <a:off x="6231671" y="3828162"/>
            <a:ext cx="85328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SVNkit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圆角矩形 10"/>
          <p:cNvSpPr/>
          <p:nvPr/>
        </p:nvSpPr>
        <p:spPr>
          <a:xfrm>
            <a:off x="5486400" y="2939400"/>
            <a:ext cx="16002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EhCache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圆角矩形 11"/>
          <p:cNvSpPr/>
          <p:nvPr/>
        </p:nvSpPr>
        <p:spPr>
          <a:xfrm>
            <a:off x="4925770" y="1960508"/>
            <a:ext cx="21336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Security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圆角矩形 12"/>
          <p:cNvSpPr/>
          <p:nvPr/>
        </p:nvSpPr>
        <p:spPr>
          <a:xfrm>
            <a:off x="7167785" y="3828162"/>
            <a:ext cx="1696612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APF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Atlassian</a:t>
            </a:r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Plugin Framework)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组合 23"/>
          <p:cNvGrpSpPr/>
          <p:nvPr/>
        </p:nvGrpSpPr>
        <p:grpSpPr>
          <a:xfrm>
            <a:off x="7167785" y="1999362"/>
            <a:ext cx="852253" cy="1244838"/>
            <a:chOff x="5943600" y="2514600"/>
            <a:chExt cx="1828800" cy="1371600"/>
          </a:xfrm>
        </p:grpSpPr>
        <p:sp>
          <p:nvSpPr>
            <p:cNvPr id="45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Console </a:t>
              </a:r>
              <a:b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Grinder Console</a:t>
              </a:r>
              <a:endPara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" name="圆角矩形 21"/>
          <p:cNvSpPr/>
          <p:nvPr/>
        </p:nvSpPr>
        <p:spPr>
          <a:xfrm>
            <a:off x="4925769" y="2417708"/>
            <a:ext cx="2133601" cy="381000"/>
          </a:xfrm>
          <a:prstGeom prst="roundRect">
            <a:avLst>
              <a:gd name="adj" fmla="val 164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MVC</a:t>
            </a:r>
            <a:endParaRPr lang="en-US" altLang="zh-CN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圆角矩形 21"/>
          <p:cNvSpPr/>
          <p:nvPr/>
        </p:nvSpPr>
        <p:spPr>
          <a:xfrm>
            <a:off x="4953341" y="3374402"/>
            <a:ext cx="1204662" cy="377559"/>
          </a:xfrm>
          <a:prstGeom prst="roundRect">
            <a:avLst>
              <a:gd name="adj" fmla="val 188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Service</a:t>
            </a:r>
            <a:endParaRPr lang="en-US" altLang="zh-CN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圆角矩形 12"/>
          <p:cNvSpPr/>
          <p:nvPr/>
        </p:nvSpPr>
        <p:spPr>
          <a:xfrm>
            <a:off x="7162800" y="3374402"/>
            <a:ext cx="1696612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Plugins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组合 23"/>
          <p:cNvGrpSpPr/>
          <p:nvPr/>
        </p:nvGrpSpPr>
        <p:grpSpPr>
          <a:xfrm>
            <a:off x="8034470" y="1999362"/>
            <a:ext cx="852253" cy="1244838"/>
            <a:chOff x="5943600" y="2514600"/>
            <a:chExt cx="1828800" cy="1371600"/>
          </a:xfrm>
        </p:grpSpPr>
        <p:sp>
          <p:nvSpPr>
            <p:cNvPr id="54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b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endPara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61456" y="1829157"/>
            <a:ext cx="4195864" cy="2590443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59" name="圆角矩形 8"/>
          <p:cNvSpPr/>
          <p:nvPr/>
        </p:nvSpPr>
        <p:spPr>
          <a:xfrm>
            <a:off x="2379633" y="3828162"/>
            <a:ext cx="1204662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Data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圆角矩形 9"/>
          <p:cNvSpPr/>
          <p:nvPr/>
        </p:nvSpPr>
        <p:spPr>
          <a:xfrm>
            <a:off x="3640871" y="3828162"/>
            <a:ext cx="85328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SVNkit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圆角矩形 10"/>
          <p:cNvSpPr/>
          <p:nvPr/>
        </p:nvSpPr>
        <p:spPr>
          <a:xfrm>
            <a:off x="2340677" y="2939400"/>
            <a:ext cx="1726835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EhCache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圆角矩形 11"/>
          <p:cNvSpPr/>
          <p:nvPr/>
        </p:nvSpPr>
        <p:spPr>
          <a:xfrm>
            <a:off x="2334970" y="1960508"/>
            <a:ext cx="21336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Security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圆角矩形 21"/>
          <p:cNvSpPr/>
          <p:nvPr/>
        </p:nvSpPr>
        <p:spPr>
          <a:xfrm>
            <a:off x="2334969" y="2417708"/>
            <a:ext cx="2133601" cy="381000"/>
          </a:xfrm>
          <a:prstGeom prst="roundRect">
            <a:avLst>
              <a:gd name="adj" fmla="val 164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MVC</a:t>
            </a:r>
            <a:endParaRPr lang="en-US" altLang="zh-CN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圆角矩形 21"/>
          <p:cNvSpPr/>
          <p:nvPr/>
        </p:nvSpPr>
        <p:spPr>
          <a:xfrm>
            <a:off x="2362541" y="3374402"/>
            <a:ext cx="1204662" cy="377559"/>
          </a:xfrm>
          <a:prstGeom prst="roundRect">
            <a:avLst>
              <a:gd name="adj" fmla="val 188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Service</a:t>
            </a:r>
            <a:endParaRPr lang="en-US" altLang="zh-CN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圆角矩形 12"/>
          <p:cNvSpPr/>
          <p:nvPr/>
        </p:nvSpPr>
        <p:spPr>
          <a:xfrm>
            <a:off x="533521" y="3828162"/>
            <a:ext cx="1696612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APF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Atlassian</a:t>
            </a:r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Plugin Framework)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组合 23"/>
          <p:cNvGrpSpPr/>
          <p:nvPr/>
        </p:nvGrpSpPr>
        <p:grpSpPr>
          <a:xfrm>
            <a:off x="533521" y="1999362"/>
            <a:ext cx="852253" cy="1244838"/>
            <a:chOff x="5943600" y="2514600"/>
            <a:chExt cx="1828800" cy="1371600"/>
          </a:xfrm>
        </p:grpSpPr>
        <p:sp>
          <p:nvSpPr>
            <p:cNvPr id="81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Console </a:t>
              </a:r>
              <a:b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Grinder Console</a:t>
              </a:r>
              <a:endPara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圆角矩形 12"/>
          <p:cNvSpPr/>
          <p:nvPr/>
        </p:nvSpPr>
        <p:spPr>
          <a:xfrm>
            <a:off x="528536" y="3374402"/>
            <a:ext cx="1696612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Plugins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" name="组合 23"/>
          <p:cNvGrpSpPr/>
          <p:nvPr/>
        </p:nvGrpSpPr>
        <p:grpSpPr>
          <a:xfrm>
            <a:off x="1400206" y="1999362"/>
            <a:ext cx="852253" cy="1244838"/>
            <a:chOff x="5943600" y="2514600"/>
            <a:chExt cx="1828800" cy="1371600"/>
          </a:xfrm>
        </p:grpSpPr>
        <p:sp>
          <p:nvSpPr>
            <p:cNvPr id="87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b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endPara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1" name="圆角矩形 6"/>
          <p:cNvSpPr/>
          <p:nvPr/>
        </p:nvSpPr>
        <p:spPr>
          <a:xfrm>
            <a:off x="2743200" y="5015254"/>
            <a:ext cx="1596506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(</a:t>
            </a:r>
            <a:r>
              <a:rPr lang="en-US" altLang="zh-C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Cubrid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Master)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왼쪽/오른쪽 화살표 2"/>
          <p:cNvSpPr/>
          <p:nvPr/>
        </p:nvSpPr>
        <p:spPr>
          <a:xfrm rot="8022035">
            <a:off x="6028153" y="4487376"/>
            <a:ext cx="666270" cy="4572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왼쪽/오른쪽 화살표 92"/>
          <p:cNvSpPr/>
          <p:nvPr/>
        </p:nvSpPr>
        <p:spPr>
          <a:xfrm rot="1699905">
            <a:off x="4108563" y="4452147"/>
            <a:ext cx="1125985" cy="4572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왼쪽/오른쪽 화살표 93"/>
          <p:cNvSpPr/>
          <p:nvPr/>
        </p:nvSpPr>
        <p:spPr>
          <a:xfrm>
            <a:off x="4114800" y="2939400"/>
            <a:ext cx="1240829" cy="335224"/>
          </a:xfrm>
          <a:prstGeom prst="leftRightArrow">
            <a:avLst>
              <a:gd name="adj1" fmla="val 75493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Replicate</a:t>
            </a:r>
            <a:endParaRPr lang="ko-KR" alt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3521" y="1943457"/>
            <a:ext cx="1718938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Region A</a:t>
            </a:r>
            <a:endParaRPr lang="ko-KR" altLang="en-US" sz="12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0662" y="6019800"/>
            <a:ext cx="8636806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Each </a:t>
            </a:r>
            <a:r>
              <a:rPr lang="en-US" altLang="ko-KR" b="1" dirty="0" err="1" smtClean="0"/>
              <a:t>ngrinder</a:t>
            </a:r>
            <a:r>
              <a:rPr lang="en-US" altLang="ko-KR" b="1" dirty="0" smtClean="0"/>
              <a:t> controller can serve all users request evenly </a:t>
            </a:r>
          </a:p>
          <a:p>
            <a:pPr algn="ctr"/>
            <a:r>
              <a:rPr lang="en-US" altLang="ko-KR" b="1" dirty="0" smtClean="0"/>
              <a:t>but handles responsible regional tests in the background</a:t>
            </a:r>
            <a:endParaRPr lang="ko-KR" altLang="en-US" b="1" dirty="0"/>
          </a:p>
        </p:txBody>
      </p:sp>
      <p:sp>
        <p:nvSpPr>
          <p:cNvPr id="97" name="圆角矩形 10"/>
          <p:cNvSpPr/>
          <p:nvPr/>
        </p:nvSpPr>
        <p:spPr>
          <a:xfrm>
            <a:off x="350662" y="1143000"/>
            <a:ext cx="8570996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L4 (Load Balancer)</a:t>
            </a:r>
            <a:endParaRPr lang="zh-CN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8" name="왼쪽/오른쪽 화살표 97"/>
          <p:cNvSpPr/>
          <p:nvPr/>
        </p:nvSpPr>
        <p:spPr>
          <a:xfrm rot="8022035">
            <a:off x="2836191" y="1425385"/>
            <a:ext cx="522540" cy="4572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왼쪽/오른쪽 화살표 100"/>
          <p:cNvSpPr/>
          <p:nvPr/>
        </p:nvSpPr>
        <p:spPr>
          <a:xfrm rot="2676241">
            <a:off x="5916182" y="1405413"/>
            <a:ext cx="530319" cy="4572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168072" y="1868120"/>
            <a:ext cx="1718651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Region B</a:t>
            </a:r>
            <a:endParaRPr lang="ko-KR" altLang="en-US" sz="1200" b="1" dirty="0"/>
          </a:p>
        </p:txBody>
      </p:sp>
      <p:sp>
        <p:nvSpPr>
          <p:cNvPr id="103" name="圆角矩形 7"/>
          <p:cNvSpPr/>
          <p:nvPr/>
        </p:nvSpPr>
        <p:spPr>
          <a:xfrm>
            <a:off x="4393294" y="5015253"/>
            <a:ext cx="2687933" cy="4043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Home directory on network FS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${NGRINDER_HOME}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圆角矩形 7"/>
          <p:cNvSpPr/>
          <p:nvPr/>
        </p:nvSpPr>
        <p:spPr>
          <a:xfrm>
            <a:off x="7425332" y="5015253"/>
            <a:ext cx="1218275" cy="7072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Local FS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${NGRINDER_HOME_EX}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圆角矩形 7"/>
          <p:cNvSpPr/>
          <p:nvPr/>
        </p:nvSpPr>
        <p:spPr>
          <a:xfrm>
            <a:off x="705615" y="5002188"/>
            <a:ext cx="1218275" cy="7072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Local FS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${NGRINDER_HOME_EX}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7881300" y="4449649"/>
            <a:ext cx="366233" cy="55253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아래쪽 화살표 107"/>
          <p:cNvSpPr/>
          <p:nvPr/>
        </p:nvSpPr>
        <p:spPr>
          <a:xfrm>
            <a:off x="1157767" y="4449649"/>
            <a:ext cx="366233" cy="55253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244" y="4505157"/>
            <a:ext cx="9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Logging</a:t>
            </a:r>
          </a:p>
          <a:p>
            <a:r>
              <a:rPr lang="en-US" altLang="ko-KR" sz="1100" dirty="0" smtClean="0"/>
              <a:t>Ex </a:t>
            </a:r>
            <a:r>
              <a:rPr lang="en-US" altLang="ko-KR" sz="1100" dirty="0" err="1" smtClean="0"/>
              <a:t>config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85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234</Words>
  <Application>Microsoft Office PowerPoint</Application>
  <PresentationFormat>화면 슬라이드 쇼(4:3)</PresentationFormat>
  <Paragraphs>102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nGrinder controller without clustering</vt:lpstr>
      <vt:lpstr>nGrinder controller with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junoyoon</dc:creator>
  <cp:lastModifiedBy>junoyoon</cp:lastModifiedBy>
  <cp:revision>38</cp:revision>
  <dcterms:created xsi:type="dcterms:W3CDTF">2012-07-16T04:43:57Z</dcterms:created>
  <dcterms:modified xsi:type="dcterms:W3CDTF">2013-01-07T09:35:21Z</dcterms:modified>
</cp:coreProperties>
</file>