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9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03819-9665-BF0C-D9A4-DFBEE6471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1F1C1-385E-3CF7-587B-36D980086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309E5-5EBD-7D20-5AD6-CCDFFB2D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9997-23D8-4DA3-B80E-A8B55011038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49D7C-63B5-4B57-5D65-6BB3AB8E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BB9AD-F6AB-A019-A8C6-D4E80C8F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CCE8-E1AF-4677-97B4-2FB7558BA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9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0B016-3B17-DF49-1199-351B6A73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B514E0-8F49-F98F-DC0B-A44624AC5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D989B-BD07-3055-D5BA-B2FD0A30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9997-23D8-4DA3-B80E-A8B55011038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43B73-77FC-C22A-6081-3AA6BC3B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F8303-6048-2C97-4CAB-89A34D5F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CCE8-E1AF-4677-97B4-2FB7558BA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67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DAFF44-81FF-B29D-0C18-4AA56F173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A4B8BF-64C2-729D-4B6A-D2933CF4F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91642-D139-B195-AB98-F95DBEF0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9997-23D8-4DA3-B80E-A8B55011038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FF603-6057-D3E6-0195-796B4DDB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C7CDF-B812-F6AF-8B3F-03776AC7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CCE8-E1AF-4677-97B4-2FB7558BA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3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DB4E9-2FBC-0810-C2AC-AD9EDBBA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68DEE-D8EA-777D-A46C-B143BF901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DBB6D-4260-872C-C7D6-4DD8F5E6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9997-23D8-4DA3-B80E-A8B55011038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7330D-165D-85A0-F5A5-CCBFB22D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8064F-2F8A-2079-C5EB-AAECAC73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CCE8-E1AF-4677-97B4-2FB7558BA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57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5AFB4-10E0-CC71-9FDD-5E6CF383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B33AD-A835-D253-B294-951D49CB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52882-0EAA-0F81-860F-7959CBF3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9997-23D8-4DA3-B80E-A8B55011038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374CF-0412-5B1A-0B22-A60EFF1A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183765-810C-62C2-5D4B-62935CB2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CCE8-E1AF-4677-97B4-2FB7558BA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77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34ADC-7B93-FA56-8B93-72F7DF45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DB3F1-C307-ED07-13E6-CB2684CA1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6545F2-DCFB-D061-2221-1DFF8DE2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C32450-0562-1B75-6CDB-F204B486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9997-23D8-4DA3-B80E-A8B55011038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E02179-3F3B-582B-B27A-FB7A1D65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31D04-AAFF-C7CA-C12F-42EA1944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CCE8-E1AF-4677-97B4-2FB7558BA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6C3F7-7355-54C6-CA75-762AEFFF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7F13F-7213-4850-DE7F-CA2E4E84B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A6656D-94AF-4A3A-058F-968E6C91F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B8345B-B640-A2B6-F789-DF1135688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7FC530-9209-43C3-7099-43BD17C39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A58665-B547-E524-D921-3EBB45ED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9997-23D8-4DA3-B80E-A8B55011038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A26DEC-CF99-1EAA-F6EA-6F0F29D3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1F7906-3580-F904-A9BE-13557CEE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CCE8-E1AF-4677-97B4-2FB7558BA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39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55E14-6B9E-748E-216F-B9226254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6F1D4F-BCA1-CEA9-822D-67A8684F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9997-23D8-4DA3-B80E-A8B55011038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5BCF68-4C16-0207-EDDB-38A8F38F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FDB744-438A-76AC-C50C-9A426E20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CCE8-E1AF-4677-97B4-2FB7558BA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19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5C1C44-05B7-48A7-7179-7A224CC3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9997-23D8-4DA3-B80E-A8B55011038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95297F-5AA5-CFE4-6186-4890AF4E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163E33-63DF-F522-FCB0-5CDF46AB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CCE8-E1AF-4677-97B4-2FB7558BA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5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C8E50-6282-81F7-2AE0-258EE4E8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0E4C3-537E-54FD-D796-C1ACCADC8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760C93-358B-9C12-9168-02921FB24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90D3AB-5C1A-649E-AA2D-8CA3852A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9997-23D8-4DA3-B80E-A8B55011038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A1D23B-FCB9-C609-294E-E120F592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A1DFE3-4880-AC17-17E5-E79E88FD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CCE8-E1AF-4677-97B4-2FB7558BA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94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7F26A-CF50-B1EC-FB87-248EEE8D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DF7A1-2618-F30B-555B-90C5A3567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3E4934-B6B3-2A2C-48D7-FAE9F06AF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F36DD1-A3DF-F1ED-D790-C0E1FA9B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9997-23D8-4DA3-B80E-A8B55011038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C23A4C-B122-37FE-8DCD-EC63954C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C924EC-4C42-E849-7D84-C77EC631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CCE8-E1AF-4677-97B4-2FB7558BA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3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CE2D8B-BA9C-D647-3621-A4DB1212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886D7-CD82-A9AD-C98F-5EBFB9C43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60E62-5500-1538-9980-4EEDE698C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C9997-23D8-4DA3-B80E-A8B55011038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0D5EC-F76A-66DA-6F40-32C69667B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5FE67-A244-2D03-59D0-551F54321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0CCE8-E1AF-4677-97B4-2FB7558BA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08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64AE47-3D5F-F829-627D-30B0524D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11" y="135547"/>
            <a:ext cx="8217396" cy="619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84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Trokix x</dc:creator>
  <cp:lastModifiedBy>Trokix x</cp:lastModifiedBy>
  <cp:revision>1</cp:revision>
  <dcterms:created xsi:type="dcterms:W3CDTF">2024-03-07T10:13:43Z</dcterms:created>
  <dcterms:modified xsi:type="dcterms:W3CDTF">2024-03-07T10:16:53Z</dcterms:modified>
</cp:coreProperties>
</file>