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0" r:id="rId7"/>
    <p:sldId id="263" r:id="rId8"/>
    <p:sldId id="273" r:id="rId9"/>
    <p:sldId id="262" r:id="rId10"/>
    <p:sldId id="257" r:id="rId11"/>
    <p:sldId id="268" r:id="rId1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0FE"/>
    <a:srgbClr val="21A3D0"/>
    <a:srgbClr val="2B2E3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/>
    <p:restoredTop sz="90546"/>
  </p:normalViewPr>
  <p:slideViewPr>
    <p:cSldViewPr showGuides="1">
      <p:cViewPr>
        <p:scale>
          <a:sx n="100" d="100"/>
          <a:sy n="100" d="100"/>
        </p:scale>
        <p:origin x="1038" y="630"/>
      </p:cViewPr>
      <p:guideLst>
        <p:guide orient="horz" pos="2125"/>
        <p:guide pos="38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microsoft.com/office/2007/relationships/media" Target="file:///C:\Users\dd\Desktop\Augmented%20Hand%20Sketching%20Games.mp4" TargetMode="External"/><Relationship Id="rId1" Type="http://schemas.openxmlformats.org/officeDocument/2006/relationships/video" Target="file:///C:\Users\dd\Desktop\Augmented%20Hand%20Sketching%20Games.mp4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TextBox 21      (向天歌演示原创作品：www.TopPPT.cn)"/>
          <p:cNvSpPr txBox="1"/>
          <p:nvPr/>
        </p:nvSpPr>
        <p:spPr>
          <a:xfrm>
            <a:off x="304800" y="2758440"/>
            <a:ext cx="9000490" cy="1605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Guardians Of Olympians</a:t>
            </a:r>
            <a:endParaRPr lang="en-US" altLang="zh-CN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en-US" altLang="zh-CN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zh-CN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奥林匹斯守护者</a:t>
            </a:r>
            <a:endParaRPr lang="zh-CN" altLang="zh-CN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622425" y="4364038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051300" y="4364038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038" y="304800"/>
            <a:ext cx="877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      (向天歌演示原创作品：www.TopPPT.cn)"/>
          <p:cNvSpPr/>
          <p:nvPr/>
        </p:nvSpPr>
        <p:spPr>
          <a:xfrm>
            <a:off x="7159625" y="16287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7159625" y="24923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7159625" y="336232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7164388" y="42306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      (向天歌演示原创作品：www.TopPPT.cn)"/>
          <p:cNvSpPr/>
          <p:nvPr/>
        </p:nvSpPr>
        <p:spPr>
          <a:xfrm>
            <a:off x="7154863" y="16287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156450" y="24923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7154863" y="3362325"/>
            <a:ext cx="868363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7164388" y="4230688"/>
            <a:ext cx="86995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8543925" y="1831975"/>
            <a:ext cx="208915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      (向天歌演示原创作品：www.TopPPT.cn)"/>
          <p:cNvGrpSpPr/>
          <p:nvPr/>
        </p:nvGrpSpPr>
        <p:grpSpPr>
          <a:xfrm>
            <a:off x="7383848" y="1926952"/>
            <a:ext cx="409549" cy="273035"/>
            <a:chOff x="4296048" y="568056"/>
            <a:chExt cx="204787" cy="136526"/>
          </a:xfrm>
          <a:solidFill>
            <a:srgbClr val="21A3D0"/>
          </a:solidFill>
        </p:grpSpPr>
        <p:sp>
          <p:nvSpPr>
            <p:cNvPr id="27" name="Freeform 352      (向天歌演示原创作品：www.TopPPT.cn)"/>
            <p:cNvSpPr/>
            <p:nvPr/>
          </p:nvSpPr>
          <p:spPr bwMode="auto">
            <a:xfrm>
              <a:off x="4432573" y="575994"/>
              <a:ext cx="68262" cy="120650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53      (向天歌演示原创作品：www.TopPPT.cn)"/>
            <p:cNvSpPr/>
            <p:nvPr/>
          </p:nvSpPr>
          <p:spPr bwMode="auto">
            <a:xfrm>
              <a:off x="4305573" y="568056"/>
              <a:ext cx="185737" cy="77788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54      (向天歌演示原创作品：www.TopPPT.cn)"/>
            <p:cNvSpPr/>
            <p:nvPr/>
          </p:nvSpPr>
          <p:spPr bwMode="auto">
            <a:xfrm>
              <a:off x="4305573" y="639494"/>
              <a:ext cx="185737" cy="65088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55      (向天歌演示原创作品：www.TopPPT.cn)"/>
            <p:cNvSpPr/>
            <p:nvPr/>
          </p:nvSpPr>
          <p:spPr bwMode="auto">
            <a:xfrm>
              <a:off x="4296048" y="575994"/>
              <a:ext cx="66675" cy="120650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6" name="Group 35      (向天歌演示原创作品：www.TopPPT.cn)"/>
          <p:cNvGrpSpPr/>
          <p:nvPr/>
        </p:nvGrpSpPr>
        <p:grpSpPr>
          <a:xfrm>
            <a:off x="7416352" y="2657331"/>
            <a:ext cx="366390" cy="442437"/>
            <a:chOff x="4721498" y="533131"/>
            <a:chExt cx="168274" cy="203201"/>
          </a:xfrm>
          <a:solidFill>
            <a:srgbClr val="21A3D0"/>
          </a:solidFill>
        </p:grpSpPr>
        <p:sp>
          <p:nvSpPr>
            <p:cNvPr id="31" name="Freeform 356      (向天歌演示原创作品：www.TopPPT.cn)"/>
            <p:cNvSpPr/>
            <p:nvPr/>
          </p:nvSpPr>
          <p:spPr bwMode="auto">
            <a:xfrm>
              <a:off x="4834210" y="629969"/>
              <a:ext cx="55562" cy="100013"/>
            </a:xfrm>
            <a:custGeom>
              <a:avLst/>
              <a:gdLst>
                <a:gd name="T0" fmla="*/ 77 w 78"/>
                <a:gd name="T1" fmla="*/ 0 h 141"/>
                <a:gd name="T2" fmla="*/ 0 w 78"/>
                <a:gd name="T3" fmla="*/ 67 h 141"/>
                <a:gd name="T4" fmla="*/ 77 w 78"/>
                <a:gd name="T5" fmla="*/ 141 h 141"/>
                <a:gd name="T6" fmla="*/ 78 w 78"/>
                <a:gd name="T7" fmla="*/ 137 h 141"/>
                <a:gd name="T8" fmla="*/ 78 w 78"/>
                <a:gd name="T9" fmla="*/ 5 h 141"/>
                <a:gd name="T10" fmla="*/ 77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7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2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57      (向天歌演示原创作品：www.TopPPT.cn)"/>
            <p:cNvSpPr/>
            <p:nvPr/>
          </p:nvSpPr>
          <p:spPr bwMode="auto">
            <a:xfrm>
              <a:off x="4727848" y="623619"/>
              <a:ext cx="153987" cy="65088"/>
            </a:xfrm>
            <a:custGeom>
              <a:avLst/>
              <a:gdLst>
                <a:gd name="T0" fmla="*/ 89 w 218"/>
                <a:gd name="T1" fmla="*/ 76 h 93"/>
                <a:gd name="T2" fmla="*/ 109 w 218"/>
                <a:gd name="T3" fmla="*/ 93 h 93"/>
                <a:gd name="T4" fmla="*/ 130 w 218"/>
                <a:gd name="T5" fmla="*/ 76 h 93"/>
                <a:gd name="T6" fmla="*/ 140 w 218"/>
                <a:gd name="T7" fmla="*/ 68 h 93"/>
                <a:gd name="T8" fmla="*/ 218 w 218"/>
                <a:gd name="T9" fmla="*/ 1 h 93"/>
                <a:gd name="T10" fmla="*/ 214 w 218"/>
                <a:gd name="T11" fmla="*/ 0 h 93"/>
                <a:gd name="T12" fmla="*/ 157 w 218"/>
                <a:gd name="T13" fmla="*/ 0 h 93"/>
                <a:gd name="T14" fmla="*/ 127 w 218"/>
                <a:gd name="T15" fmla="*/ 36 h 93"/>
                <a:gd name="T16" fmla="*/ 109 w 218"/>
                <a:gd name="T17" fmla="*/ 45 h 93"/>
                <a:gd name="T18" fmla="*/ 92 w 218"/>
                <a:gd name="T19" fmla="*/ 36 h 93"/>
                <a:gd name="T20" fmla="*/ 61 w 218"/>
                <a:gd name="T21" fmla="*/ 0 h 93"/>
                <a:gd name="T22" fmla="*/ 4 w 218"/>
                <a:gd name="T23" fmla="*/ 0 h 93"/>
                <a:gd name="T24" fmla="*/ 0 w 218"/>
                <a:gd name="T25" fmla="*/ 1 h 93"/>
                <a:gd name="T26" fmla="*/ 78 w 218"/>
                <a:gd name="T27" fmla="*/ 68 h 93"/>
                <a:gd name="T28" fmla="*/ 89 w 218"/>
                <a:gd name="T29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93">
                  <a:moveTo>
                    <a:pt x="89" y="76"/>
                  </a:moveTo>
                  <a:cubicBezTo>
                    <a:pt x="109" y="93"/>
                    <a:pt x="109" y="93"/>
                    <a:pt x="109" y="93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1"/>
                    <a:pt x="215" y="0"/>
                    <a:pt x="2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3" y="42"/>
                    <a:pt x="116" y="45"/>
                    <a:pt x="109" y="45"/>
                  </a:cubicBezTo>
                  <a:cubicBezTo>
                    <a:pt x="103" y="45"/>
                    <a:pt x="96" y="42"/>
                    <a:pt x="92" y="3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78" y="68"/>
                    <a:pt x="78" y="68"/>
                    <a:pt x="78" y="68"/>
                  </a:cubicBezTo>
                  <a:lnTo>
                    <a:pt x="8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58      (向天歌演示原创作品：www.TopPPT.cn)"/>
            <p:cNvSpPr/>
            <p:nvPr/>
          </p:nvSpPr>
          <p:spPr bwMode="auto">
            <a:xfrm>
              <a:off x="4727848" y="683944"/>
              <a:ext cx="153987" cy="52388"/>
            </a:xfrm>
            <a:custGeom>
              <a:avLst/>
              <a:gdLst>
                <a:gd name="T0" fmla="*/ 109 w 218"/>
                <a:gd name="T1" fmla="*/ 25 h 76"/>
                <a:gd name="T2" fmla="*/ 79 w 218"/>
                <a:gd name="T3" fmla="*/ 0 h 76"/>
                <a:gd name="T4" fmla="*/ 0 w 218"/>
                <a:gd name="T5" fmla="*/ 76 h 76"/>
                <a:gd name="T6" fmla="*/ 4 w 218"/>
                <a:gd name="T7" fmla="*/ 76 h 76"/>
                <a:gd name="T8" fmla="*/ 214 w 218"/>
                <a:gd name="T9" fmla="*/ 76 h 76"/>
                <a:gd name="T10" fmla="*/ 218 w 218"/>
                <a:gd name="T11" fmla="*/ 76 h 76"/>
                <a:gd name="T12" fmla="*/ 139 w 218"/>
                <a:gd name="T13" fmla="*/ 0 h 76"/>
                <a:gd name="T14" fmla="*/ 109 w 218"/>
                <a:gd name="T15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76">
                  <a:moveTo>
                    <a:pt x="109" y="25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3" y="76"/>
                    <a:pt x="4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5" y="76"/>
                    <a:pt x="217" y="76"/>
                    <a:pt x="218" y="76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0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359      (向天歌演示原创作品：www.TopPPT.cn)"/>
            <p:cNvSpPr/>
            <p:nvPr/>
          </p:nvSpPr>
          <p:spPr bwMode="auto">
            <a:xfrm>
              <a:off x="4721498" y="629969"/>
              <a:ext cx="53975" cy="100013"/>
            </a:xfrm>
            <a:custGeom>
              <a:avLst/>
              <a:gdLst>
                <a:gd name="T0" fmla="*/ 1 w 78"/>
                <a:gd name="T1" fmla="*/ 0 h 141"/>
                <a:gd name="T2" fmla="*/ 0 w 78"/>
                <a:gd name="T3" fmla="*/ 5 h 141"/>
                <a:gd name="T4" fmla="*/ 0 w 78"/>
                <a:gd name="T5" fmla="*/ 137 h 141"/>
                <a:gd name="T6" fmla="*/ 1 w 78"/>
                <a:gd name="T7" fmla="*/ 141 h 141"/>
                <a:gd name="T8" fmla="*/ 78 w 78"/>
                <a:gd name="T9" fmla="*/ 67 h 141"/>
                <a:gd name="T10" fmla="*/ 1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40"/>
                    <a:pt x="1" y="141"/>
                  </a:cubicBezTo>
                  <a:cubicBezTo>
                    <a:pt x="78" y="67"/>
                    <a:pt x="78" y="67"/>
                    <a:pt x="78" y="67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60      (向天歌演示原创作品：www.TopPPT.cn)"/>
            <p:cNvSpPr/>
            <p:nvPr/>
          </p:nvSpPr>
          <p:spPr bwMode="auto">
            <a:xfrm>
              <a:off x="4756423" y="533131"/>
              <a:ext cx="98425" cy="112713"/>
            </a:xfrm>
            <a:custGeom>
              <a:avLst/>
              <a:gdLst>
                <a:gd name="T0" fmla="*/ 62 w 139"/>
                <a:gd name="T1" fmla="*/ 155 h 159"/>
                <a:gd name="T2" fmla="*/ 69 w 139"/>
                <a:gd name="T3" fmla="*/ 159 h 159"/>
                <a:gd name="T4" fmla="*/ 77 w 139"/>
                <a:gd name="T5" fmla="*/ 155 h 159"/>
                <a:gd name="T6" fmla="*/ 135 w 139"/>
                <a:gd name="T7" fmla="*/ 86 h 159"/>
                <a:gd name="T8" fmla="*/ 130 w 139"/>
                <a:gd name="T9" fmla="*/ 77 h 159"/>
                <a:gd name="T10" fmla="*/ 100 w 139"/>
                <a:gd name="T11" fmla="*/ 77 h 159"/>
                <a:gd name="T12" fmla="*/ 88 w 139"/>
                <a:gd name="T13" fmla="*/ 77 h 159"/>
                <a:gd name="T14" fmla="*/ 88 w 139"/>
                <a:gd name="T15" fmla="*/ 12 h 159"/>
                <a:gd name="T16" fmla="*/ 76 w 139"/>
                <a:gd name="T17" fmla="*/ 0 h 159"/>
                <a:gd name="T18" fmla="*/ 62 w 139"/>
                <a:gd name="T19" fmla="*/ 0 h 159"/>
                <a:gd name="T20" fmla="*/ 51 w 139"/>
                <a:gd name="T21" fmla="*/ 12 h 159"/>
                <a:gd name="T22" fmla="*/ 51 w 139"/>
                <a:gd name="T23" fmla="*/ 77 h 159"/>
                <a:gd name="T24" fmla="*/ 39 w 139"/>
                <a:gd name="T25" fmla="*/ 77 h 159"/>
                <a:gd name="T26" fmla="*/ 8 w 139"/>
                <a:gd name="T27" fmla="*/ 77 h 159"/>
                <a:gd name="T28" fmla="*/ 4 w 139"/>
                <a:gd name="T29" fmla="*/ 86 h 159"/>
                <a:gd name="T30" fmla="*/ 62 w 139"/>
                <a:gd name="T31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62" y="155"/>
                  </a:moveTo>
                  <a:cubicBezTo>
                    <a:pt x="64" y="157"/>
                    <a:pt x="67" y="159"/>
                    <a:pt x="69" y="159"/>
                  </a:cubicBezTo>
                  <a:cubicBezTo>
                    <a:pt x="72" y="159"/>
                    <a:pt x="75" y="157"/>
                    <a:pt x="77" y="155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1"/>
                    <a:pt x="137" y="77"/>
                    <a:pt x="13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7" y="77"/>
                    <a:pt x="93" y="77"/>
                    <a:pt x="88" y="7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1" y="5"/>
                    <a:pt x="51" y="1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6" y="77"/>
                    <a:pt x="42" y="77"/>
                    <a:pt x="39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2" y="77"/>
                    <a:pt x="0" y="81"/>
                    <a:pt x="4" y="86"/>
                  </a:cubicBezTo>
                  <a:lnTo>
                    <a:pt x="6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4" name="Freeform 372      (向天歌演示原创作品：www.TopPPT.cn)"/>
          <p:cNvSpPr/>
          <p:nvPr/>
        </p:nvSpPr>
        <p:spPr>
          <a:xfrm>
            <a:off x="7429500" y="4448175"/>
            <a:ext cx="393700" cy="393700"/>
          </a:xfrm>
          <a:custGeom>
            <a:avLst/>
            <a:gdLst/>
            <a:ahLst/>
            <a:cxnLst>
              <a:cxn ang="0">
                <a:pos x="384749" y="73675"/>
              </a:cxn>
              <a:cxn ang="0">
                <a:pos x="331539" y="107784"/>
              </a:cxn>
              <a:cxn ang="0">
                <a:pos x="285151" y="61396"/>
              </a:cxn>
              <a:cxn ang="0">
                <a:pos x="317895" y="8186"/>
              </a:cxn>
              <a:cxn ang="0">
                <a:pos x="309709" y="0"/>
              </a:cxn>
              <a:cxn ang="0">
                <a:pos x="221026" y="88683"/>
              </a:cxn>
              <a:cxn ang="0">
                <a:pos x="227848" y="115970"/>
              </a:cxn>
              <a:cxn ang="0">
                <a:pos x="114606" y="229212"/>
              </a:cxn>
              <a:cxn ang="0">
                <a:pos x="88683" y="221026"/>
              </a:cxn>
              <a:cxn ang="0">
                <a:pos x="0" y="311074"/>
              </a:cxn>
              <a:cxn ang="0">
                <a:pos x="8186" y="319260"/>
              </a:cxn>
              <a:cxn ang="0">
                <a:pos x="61396" y="285151"/>
              </a:cxn>
              <a:cxn ang="0">
                <a:pos x="107784" y="331539"/>
              </a:cxn>
              <a:cxn ang="0">
                <a:pos x="73675" y="384749"/>
              </a:cxn>
              <a:cxn ang="0">
                <a:pos x="81861" y="392935"/>
              </a:cxn>
              <a:cxn ang="0">
                <a:pos x="170545" y="304252"/>
              </a:cxn>
              <a:cxn ang="0">
                <a:pos x="163723" y="278329"/>
              </a:cxn>
              <a:cxn ang="0">
                <a:pos x="278329" y="163723"/>
              </a:cxn>
              <a:cxn ang="0">
                <a:pos x="302887" y="171909"/>
              </a:cxn>
              <a:cxn ang="0">
                <a:pos x="391571" y="81861"/>
              </a:cxn>
              <a:cxn ang="0">
                <a:pos x="384749" y="73675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6" name="Freeform 252      (向天歌演示原创作品：www.TopPPT.cn)"/>
          <p:cNvSpPr>
            <a:spLocks noEditPoints="1"/>
          </p:cNvSpPr>
          <p:nvPr/>
        </p:nvSpPr>
        <p:spPr>
          <a:xfrm>
            <a:off x="7400925" y="3617913"/>
            <a:ext cx="350838" cy="333375"/>
          </a:xfrm>
          <a:custGeom>
            <a:avLst/>
            <a:gdLst/>
            <a:ahLst/>
            <a:cxnLst>
              <a:cxn ang="0">
                <a:pos x="342702" y="124846"/>
              </a:cxn>
              <a:cxn ang="0">
                <a:pos x="159695" y="10501"/>
              </a:cxn>
              <a:cxn ang="0">
                <a:pos x="8160" y="162183"/>
              </a:cxn>
              <a:cxn ang="0">
                <a:pos x="74602" y="254359"/>
              </a:cxn>
              <a:cxn ang="0">
                <a:pos x="41964" y="312699"/>
              </a:cxn>
              <a:cxn ang="0">
                <a:pos x="142210" y="276528"/>
              </a:cxn>
              <a:cxn ang="0">
                <a:pos x="191167" y="276528"/>
              </a:cxn>
              <a:cxn ang="0">
                <a:pos x="342702" y="124846"/>
              </a:cxn>
              <a:cxn ang="0">
                <a:pos x="93252" y="166850"/>
              </a:cxn>
              <a:cxn ang="0">
                <a:pos x="69939" y="143515"/>
              </a:cxn>
              <a:cxn ang="0">
                <a:pos x="93252" y="120179"/>
              </a:cxn>
              <a:cxn ang="0">
                <a:pos x="116565" y="143515"/>
              </a:cxn>
              <a:cxn ang="0">
                <a:pos x="93252" y="166850"/>
              </a:cxn>
              <a:cxn ang="0">
                <a:pos x="176014" y="166850"/>
              </a:cxn>
              <a:cxn ang="0">
                <a:pos x="152701" y="143515"/>
              </a:cxn>
              <a:cxn ang="0">
                <a:pos x="176014" y="120179"/>
              </a:cxn>
              <a:cxn ang="0">
                <a:pos x="200493" y="143515"/>
              </a:cxn>
              <a:cxn ang="0">
                <a:pos x="176014" y="166850"/>
              </a:cxn>
              <a:cxn ang="0">
                <a:pos x="259941" y="166850"/>
              </a:cxn>
              <a:cxn ang="0">
                <a:pos x="236628" y="143515"/>
              </a:cxn>
              <a:cxn ang="0">
                <a:pos x="259941" y="120179"/>
              </a:cxn>
              <a:cxn ang="0">
                <a:pos x="283254" y="143515"/>
              </a:cxn>
              <a:cxn ang="0">
                <a:pos x="259941" y="166850"/>
              </a:cxn>
            </a:cxnLst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7" name="TextBox 42      (向天歌演示原创作品：www.TopPPT.cn)"/>
          <p:cNvSpPr txBox="1"/>
          <p:nvPr/>
        </p:nvSpPr>
        <p:spPr>
          <a:xfrm>
            <a:off x="8543925" y="2693988"/>
            <a:ext cx="208915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8" name="TextBox 43      (向天歌演示原创作品：www.TopPPT.cn)"/>
          <p:cNvSpPr txBox="1"/>
          <p:nvPr/>
        </p:nvSpPr>
        <p:spPr>
          <a:xfrm>
            <a:off x="8543925" y="3554413"/>
            <a:ext cx="208915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Play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9" name="TextBox 44      (向天歌演示原创作品：www.TopPPT.cn)"/>
          <p:cNvSpPr txBox="1"/>
          <p:nvPr/>
        </p:nvSpPr>
        <p:spPr>
          <a:xfrm>
            <a:off x="8543925" y="4400550"/>
            <a:ext cx="2089150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6" name="TextBox 51      (向天歌演示原创作品：www.TopPPT.cn)"/>
          <p:cNvSpPr txBox="1"/>
          <p:nvPr/>
        </p:nvSpPr>
        <p:spPr>
          <a:xfrm>
            <a:off x="681355" y="304800"/>
            <a:ext cx="266192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8" name="TextBox 58      (向天歌演示原创作品：www.TopPPT.cn)"/>
          <p:cNvSpPr txBox="1"/>
          <p:nvPr/>
        </p:nvSpPr>
        <p:spPr>
          <a:xfrm>
            <a:off x="4151630" y="2401570"/>
            <a:ext cx="6934200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利用</a:t>
            </a:r>
            <a:r>
              <a:rPr lang="en-US" altLang="zh-CN" sz="1800" dirty="0">
                <a:latin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</a:rPr>
              <a:t>R技术的娱乐休闲游戏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3" name="TextBox 58      (向天歌演示原创作品：www.TopPPT.cn)"/>
          <p:cNvSpPr txBox="1"/>
          <p:nvPr/>
        </p:nvSpPr>
        <p:spPr>
          <a:xfrm>
            <a:off x="4151630" y="3046730"/>
            <a:ext cx="6934200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创造性更强的</a:t>
            </a:r>
            <a:r>
              <a:rPr lang="en-US" altLang="zh-CN" sz="1800" dirty="0">
                <a:latin typeface="微软雅黑" panose="020B0503020204020204" pitchFamily="34" charset="-122"/>
              </a:rPr>
              <a:t>“</a:t>
            </a:r>
            <a:r>
              <a:rPr lang="zh-CN" altLang="en-US" sz="1800" dirty="0">
                <a:latin typeface="微软雅黑" panose="020B0503020204020204" pitchFamily="34" charset="-122"/>
              </a:rPr>
              <a:t>泡泡堂</a:t>
            </a:r>
            <a:r>
              <a:rPr lang="en-US" altLang="zh-CN" sz="1800" dirty="0">
                <a:latin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pic>
        <p:nvPicPr>
          <p:cNvPr id="6" name="图片 5" descr="p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30" y="4038600"/>
            <a:ext cx="5675630" cy="2266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827260" y="5939790"/>
            <a:ext cx="83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Straight Connector 8      (向天歌演示原创作品：www.TopPPT.cn)"/>
          <p:cNvCxnSpPr/>
          <p:nvPr/>
        </p:nvCxnSpPr>
        <p:spPr>
          <a:xfrm flipV="1">
            <a:off x="1127125" y="2401888"/>
            <a:ext cx="1800225" cy="26638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      (向天歌演示原创作品：www.TopPPT.cn)"/>
          <p:cNvCxnSpPr/>
          <p:nvPr/>
        </p:nvCxnSpPr>
        <p:spPr>
          <a:xfrm>
            <a:off x="2927350" y="2401888"/>
            <a:ext cx="1592263" cy="1439863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      (向天歌演示原创作品：www.TopPPT.cn)"/>
          <p:cNvCxnSpPr/>
          <p:nvPr/>
        </p:nvCxnSpPr>
        <p:spPr>
          <a:xfrm flipV="1">
            <a:off x="4516438" y="1681163"/>
            <a:ext cx="1724025" cy="21605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      (向天歌演示原创作品：www.TopPPT.cn)"/>
          <p:cNvCxnSpPr/>
          <p:nvPr/>
        </p:nvCxnSpPr>
        <p:spPr>
          <a:xfrm>
            <a:off x="6218238" y="1681163"/>
            <a:ext cx="741363" cy="30241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      (向天歌演示原创作品：www.TopPPT.cn)"/>
          <p:cNvCxnSpPr/>
          <p:nvPr/>
        </p:nvCxnSpPr>
        <p:spPr>
          <a:xfrm flipH="1">
            <a:off x="6959600" y="3387725"/>
            <a:ext cx="827088" cy="13049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      (向天歌演示原创作品：www.TopPPT.cn)"/>
          <p:cNvCxnSpPr/>
          <p:nvPr/>
        </p:nvCxnSpPr>
        <p:spPr>
          <a:xfrm>
            <a:off x="7786688" y="3384550"/>
            <a:ext cx="1743075" cy="110807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      (向天歌演示原创作品：www.TopPPT.cn)"/>
          <p:cNvSpPr/>
          <p:nvPr/>
        </p:nvSpPr>
        <p:spPr>
          <a:xfrm>
            <a:off x="2817813" y="2330450"/>
            <a:ext cx="287338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Oval 24      (向天歌演示原创作品：www.TopPPT.cn)"/>
          <p:cNvSpPr/>
          <p:nvPr/>
        </p:nvSpPr>
        <p:spPr>
          <a:xfrm>
            <a:off x="6073775" y="1611313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Oval 26      (向天歌演示原创作品：www.TopPPT.cn)"/>
          <p:cNvSpPr/>
          <p:nvPr/>
        </p:nvSpPr>
        <p:spPr>
          <a:xfrm>
            <a:off x="7653338" y="3289300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08" name="TextBox 36      (向天歌演示原创作品：www.TopPPT.cn)"/>
          <p:cNvSpPr txBox="1"/>
          <p:nvPr/>
        </p:nvSpPr>
        <p:spPr>
          <a:xfrm>
            <a:off x="1892300" y="1874838"/>
            <a:ext cx="2265363" cy="287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采用AR对交互技术进行创新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0" name="TextBox 38      (向天歌演示原创作品：www.TopPPT.cn)"/>
          <p:cNvSpPr txBox="1"/>
          <p:nvPr/>
        </p:nvSpPr>
        <p:spPr>
          <a:xfrm>
            <a:off x="5127625" y="1163638"/>
            <a:ext cx="2265363" cy="46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角色为卡片收集制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，游戏时使用卡片召唤角色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TextBox 40      (向天歌演示原创作品：www.TopPPT.cn)"/>
          <p:cNvSpPr txBox="1"/>
          <p:nvPr/>
        </p:nvSpPr>
        <p:spPr>
          <a:xfrm>
            <a:off x="6677025" y="2840038"/>
            <a:ext cx="2265363" cy="46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以空白画板为载体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，玩家自定义编辑地图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7" name="TextBox 42      (向天歌演示原创作品：www.TopPPT.cn)"/>
          <p:cNvSpPr txBox="1"/>
          <p:nvPr/>
        </p:nvSpPr>
        <p:spPr>
          <a:xfrm>
            <a:off x="681038" y="304800"/>
            <a:ext cx="1958975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3      (向天歌演示原创作品：www.TopPPT.cn)"/>
          <p:cNvGrpSpPr/>
          <p:nvPr/>
        </p:nvGrpSpPr>
        <p:grpSpPr>
          <a:xfrm>
            <a:off x="1847850" y="1658938"/>
            <a:ext cx="8388350" cy="2828925"/>
            <a:chOff x="395288" y="2492375"/>
            <a:chExt cx="8388350" cy="2828925"/>
          </a:xfrm>
        </p:grpSpPr>
        <p:sp>
          <p:nvSpPr>
            <p:cNvPr id="7" name="矩形 6      (向天歌演示原创作品：www.TopPPT.cn)"/>
            <p:cNvSpPr/>
            <p:nvPr/>
          </p:nvSpPr>
          <p:spPr bwMode="auto">
            <a:xfrm>
              <a:off x="4932998" y="2492375"/>
              <a:ext cx="3850640" cy="2828925"/>
            </a:xfrm>
            <a:custGeom>
              <a:avLst/>
              <a:gdLst/>
              <a:ahLst/>
              <a:cxnLst/>
              <a:rect l="l" t="t" r="r" b="b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540000" rIns="180000" anchor="ctr"/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      (向天歌演示原创作品：www.TopPPT.cn)"/>
            <p:cNvSpPr/>
            <p:nvPr/>
          </p:nvSpPr>
          <p:spPr bwMode="auto">
            <a:xfrm>
              <a:off x="3952558" y="3444240"/>
              <a:ext cx="1382395" cy="92837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竞技场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3      (向天歌演示原创作品：www.TopPPT.cn)"/>
            <p:cNvSpPr/>
            <p:nvPr/>
          </p:nvSpPr>
          <p:spPr bwMode="auto">
            <a:xfrm>
              <a:off x="395288" y="2492375"/>
              <a:ext cx="3960495" cy="2828925"/>
            </a:xfrm>
            <a:custGeom>
              <a:avLst/>
              <a:gdLst/>
              <a:ahLst/>
              <a:cxnLst/>
              <a:rect l="l" t="t" r="r" b="b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noFill/>
              <a:prstDash val="solid"/>
            </a:ln>
            <a:effectLst/>
          </p:spPr>
          <p:txBody>
            <a:bodyPr lIns="180000" rIns="45000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339" name="TextBox 20      (向天歌演示原创作品：www.TopPPT.cn)"/>
          <p:cNvSpPr txBox="1"/>
          <p:nvPr/>
        </p:nvSpPr>
        <p:spPr>
          <a:xfrm>
            <a:off x="8278813" y="4962525"/>
            <a:ext cx="338455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请输入您需要的文字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3" name="TextBox 28      (向天歌演示原创作品：www.TopPPT.cn)"/>
          <p:cNvSpPr txBox="1"/>
          <p:nvPr/>
        </p:nvSpPr>
        <p:spPr>
          <a:xfrm>
            <a:off x="681038" y="304800"/>
            <a:ext cx="1958975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Play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1847850" y="4868863"/>
            <a:ext cx="8388350" cy="1182688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5" name="TextBox 30      (向天歌演示原创作品：www.TopPPT.cn)"/>
          <p:cNvSpPr txBox="1"/>
          <p:nvPr/>
        </p:nvSpPr>
        <p:spPr>
          <a:xfrm>
            <a:off x="2063750" y="4999038"/>
            <a:ext cx="7993063" cy="659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初始的游戏版本仅为人机模式，其对战模式也是上述最为基础的竞技场对战。多人对战以及其他对战系统亦有纳入考虑，将会在以后的迭代中进行实现。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6" name="TextBox 31      (向天歌演示原创作品：www.TopPPT.cn)"/>
          <p:cNvSpPr txBox="1"/>
          <p:nvPr/>
        </p:nvSpPr>
        <p:spPr>
          <a:xfrm>
            <a:off x="2218373" y="2880995"/>
            <a:ext cx="1289050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PVE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9" name="TextBox 42      (向天歌演示原创作品：www.TopPPT.cn)"/>
          <p:cNvSpPr txBox="1"/>
          <p:nvPr/>
        </p:nvSpPr>
        <p:spPr>
          <a:xfrm>
            <a:off x="8279130" y="2882900"/>
            <a:ext cx="144653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      PVP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31      (向天歌演示原创作品：www.TopPPT.cn)"/>
          <p:cNvSpPr txBox="1"/>
          <p:nvPr/>
        </p:nvSpPr>
        <p:spPr>
          <a:xfrm>
            <a:off x="2218690" y="2226310"/>
            <a:ext cx="186436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初代模型：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extBox 31      (向天歌演示原创作品：www.TopPPT.cn)"/>
          <p:cNvSpPr txBox="1"/>
          <p:nvPr/>
        </p:nvSpPr>
        <p:spPr>
          <a:xfrm>
            <a:off x="8070215" y="2226310"/>
            <a:ext cx="186436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迭代模型：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31      (向天歌演示原创作品：www.TopPPT.cn)"/>
          <p:cNvSpPr txBox="1"/>
          <p:nvPr/>
        </p:nvSpPr>
        <p:spPr>
          <a:xfrm>
            <a:off x="8706485" y="3267710"/>
            <a:ext cx="122809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PVE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7" name="TextBox 42      (向天歌演示原创作品：www.TopPPT.cn)"/>
          <p:cNvSpPr txBox="1"/>
          <p:nvPr/>
        </p:nvSpPr>
        <p:spPr>
          <a:xfrm>
            <a:off x="681038" y="304800"/>
            <a:ext cx="1958975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Play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3144837" y="1350010"/>
          <a:ext cx="541210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4988"/>
                <a:gridCol w="1803400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2D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3D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元素说明</a:t>
                      </a:r>
                      <a:endParaRPr lang="zh-CN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游戏障碍物，可被炮弹炸毁，有一定的几率出现魔法药水等游戏道具。</a:t>
                      </a:r>
                      <a:endParaRPr lang="zh-CN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由卡片召唤的游戏对象，由玩家进行控制，可以进行上下左右移动以及炮弹投射。</a:t>
                      </a:r>
                      <a:endParaRPr lang="zh-CN" altLang="en-US" sz="2000" b="1">
                        <a:solidFill>
                          <a:schemeClr val="tx1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98402" y="1672590"/>
            <a:ext cx="1704975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880" y="3202940"/>
            <a:ext cx="1666875" cy="1499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20310" y="3202940"/>
            <a:ext cx="1682115" cy="1499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100" y="1672590"/>
            <a:ext cx="1684655" cy="1456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22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3" name="TextBox 25      (向天歌演示原创作品：www.TopPPT.cn)"/>
          <p:cNvSpPr txBox="1"/>
          <p:nvPr/>
        </p:nvSpPr>
        <p:spPr>
          <a:xfrm>
            <a:off x="681038" y="304800"/>
            <a:ext cx="1958975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 Play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演示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01950" y="1210310"/>
            <a:ext cx="554418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      (向天歌演示原创作品：www.TopPPT.cn)"/>
          <p:cNvSpPr/>
          <p:nvPr/>
        </p:nvSpPr>
        <p:spPr>
          <a:xfrm>
            <a:off x="1991995" y="3359150"/>
            <a:ext cx="7840980" cy="108331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1992630" y="1893570"/>
            <a:ext cx="7840980" cy="114871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1992630" y="4806950"/>
            <a:ext cx="7840345" cy="105664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90" name="Picture 20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2240280" y="3555683"/>
            <a:ext cx="741363" cy="741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23      (向天歌演示原创作品：www.TopPPT.cn)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tretch>
            <a:fillRect/>
          </a:stretch>
        </p:blipFill>
        <p:spPr>
          <a:xfrm>
            <a:off x="2200275" y="4947285"/>
            <a:ext cx="741363" cy="73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24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2279968" y="2192020"/>
            <a:ext cx="661987" cy="661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Rectangle 3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ectangle 3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7" name="TextBox 36      (向天歌演示原创作品：www.TopPPT.cn)"/>
          <p:cNvSpPr txBox="1"/>
          <p:nvPr/>
        </p:nvSpPr>
        <p:spPr>
          <a:xfrm>
            <a:off x="681038" y="304800"/>
            <a:ext cx="1958975" cy="48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8" name="TextBox 37      (向天歌演示原创作品：www.TopPPT.cn)"/>
          <p:cNvSpPr txBox="1"/>
          <p:nvPr/>
        </p:nvSpPr>
        <p:spPr>
          <a:xfrm>
            <a:off x="2941638" y="3803015"/>
            <a:ext cx="285115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Unity 3D游戏引擎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399" name="TextBox 38      (向天歌演示原创作品：www.TopPPT.cn)"/>
          <p:cNvSpPr txBox="1"/>
          <p:nvPr/>
        </p:nvSpPr>
        <p:spPr>
          <a:xfrm>
            <a:off x="2943543" y="2346960"/>
            <a:ext cx="2849562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MVC、游戏工厂等设计模式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0" name="TextBox 39      (向天歌演示原创作品：www.TopPPT.cn)"/>
          <p:cNvSpPr txBox="1"/>
          <p:nvPr/>
        </p:nvSpPr>
        <p:spPr>
          <a:xfrm>
            <a:off x="2941638" y="5140960"/>
            <a:ext cx="285115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高通公司的Vuforia SDK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8" name="TextBox 33      (向天歌演示原创作品：www.TopPPT.cn)"/>
          <p:cNvSpPr txBox="1"/>
          <p:nvPr/>
        </p:nvSpPr>
        <p:spPr>
          <a:xfrm>
            <a:off x="2782888" y="3500438"/>
            <a:ext cx="6324600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8679" name="TextBox 34      (向天歌演示原创作品：www.TopPPT.cn)"/>
          <p:cNvSpPr txBox="1"/>
          <p:nvPr/>
        </p:nvSpPr>
        <p:spPr>
          <a:xfrm>
            <a:off x="2399983" y="2934970"/>
            <a:ext cx="7091362" cy="1070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rgbClr val="21A3D0"/>
                </a:solidFill>
                <a:latin typeface="微软雅黑" panose="020B0503020204020204" pitchFamily="34" charset="-122"/>
              </a:rPr>
              <a:t>Thanks</a:t>
            </a:r>
            <a:endParaRPr lang="en-US" altLang="zh-CN" sz="6000" b="1" dirty="0">
              <a:solidFill>
                <a:srgbClr val="21A3D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8680" name="Picture 1      (向天歌演示原创作品：www.TopPPT.cn)"/>
          <p:cNvPicPr>
            <a:picLocks noChangeAspect="1"/>
          </p:cNvPicPr>
          <p:nvPr/>
        </p:nvPicPr>
        <p:blipFill>
          <a:blip r:embed="rId1"/>
          <a:srcRect l="50000" t="15062" r="27390" b="64651"/>
          <a:stretch>
            <a:fillRect/>
          </a:stretch>
        </p:blipFill>
        <p:spPr>
          <a:xfrm>
            <a:off x="1065213" y="1914525"/>
            <a:ext cx="15113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Picture 2      (向天歌演示原创作品：www.TopPPT.cn)"/>
          <p:cNvPicPr>
            <a:picLocks noChangeAspect="1"/>
          </p:cNvPicPr>
          <p:nvPr/>
        </p:nvPicPr>
        <p:blipFill>
          <a:blip r:embed="rId2"/>
          <a:srcRect l="28445" t="14536" r="50359" b="65935"/>
          <a:stretch>
            <a:fillRect/>
          </a:stretch>
        </p:blipFill>
        <p:spPr>
          <a:xfrm>
            <a:off x="9336088" y="4005263"/>
            <a:ext cx="1608137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79</Paragraphs>
  <Slides>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新浪微博：@注龙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dd</cp:lastModifiedBy>
  <cp:revision>143</cp:revision>
  <dcterms:created xsi:type="dcterms:W3CDTF">2013-10-08T09:05:00Z</dcterms:created>
  <dcterms:modified xsi:type="dcterms:W3CDTF">2017-04-18T08:24:04Z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KSOProductBuildVer">
    <vt:lpwstr>2052-10.1.0.6207</vt:lpwstr>
  </property>
</Properties>
</file>