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1" r:id="rId11"/>
    <p:sldId id="26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DA16-BA1B-4CB5-9BB2-11CB420C745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FCB9-3FAB-42D6-923B-A93B757D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5138" r="8026" b="2033"/>
          <a:stretch/>
        </p:blipFill>
        <p:spPr>
          <a:xfrm>
            <a:off x="286246" y="204530"/>
            <a:ext cx="5422790" cy="290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" t="4979" r="8109" b="1842"/>
          <a:stretch/>
        </p:blipFill>
        <p:spPr>
          <a:xfrm>
            <a:off x="3416329" y="3583835"/>
            <a:ext cx="5298299" cy="290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5" t="5113" r="8304" b="2109"/>
          <a:stretch/>
        </p:blipFill>
        <p:spPr>
          <a:xfrm>
            <a:off x="6428334" y="204530"/>
            <a:ext cx="5291888" cy="290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573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237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81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5138" r="8026" b="2033"/>
          <a:stretch/>
        </p:blipFill>
        <p:spPr>
          <a:xfrm>
            <a:off x="286245" y="204530"/>
            <a:ext cx="5422790" cy="290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573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237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09035" y="6478565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5840" r="8406" b="2215"/>
          <a:stretch/>
        </p:blipFill>
        <p:spPr>
          <a:xfrm>
            <a:off x="6367816" y="204530"/>
            <a:ext cx="5412921" cy="2922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6" t="5466" r="8543" b="2138"/>
          <a:stretch/>
        </p:blipFill>
        <p:spPr>
          <a:xfrm>
            <a:off x="3339547" y="3590346"/>
            <a:ext cx="5331280" cy="28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2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573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237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09035" y="6478565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" t="5603" r="8180" b="2126"/>
          <a:stretch/>
        </p:blipFill>
        <p:spPr>
          <a:xfrm>
            <a:off x="6378785" y="177898"/>
            <a:ext cx="5390984" cy="2934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5451" r="8599" b="2367"/>
          <a:stretch/>
        </p:blipFill>
        <p:spPr>
          <a:xfrm>
            <a:off x="3311717" y="3520679"/>
            <a:ext cx="5478448" cy="2957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4997" r="8381" b="2068"/>
          <a:stretch/>
        </p:blipFill>
        <p:spPr>
          <a:xfrm>
            <a:off x="326064" y="189825"/>
            <a:ext cx="5343152" cy="29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0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573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237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5734" y="6437739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5246" r="8500"/>
          <a:stretch/>
        </p:blipFill>
        <p:spPr>
          <a:xfrm>
            <a:off x="329393" y="177898"/>
            <a:ext cx="5336494" cy="2934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5780" r="8304"/>
          <a:stretch/>
        </p:blipFill>
        <p:spPr>
          <a:xfrm>
            <a:off x="6351853" y="177898"/>
            <a:ext cx="5444847" cy="2976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t="5380" r="8304"/>
          <a:stretch/>
        </p:blipFill>
        <p:spPr>
          <a:xfrm>
            <a:off x="329393" y="3480558"/>
            <a:ext cx="5412508" cy="2957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5246" r="8304"/>
          <a:stretch/>
        </p:blipFill>
        <p:spPr>
          <a:xfrm>
            <a:off x="6351853" y="3480558"/>
            <a:ext cx="5444847" cy="29866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32369" y="6437739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(d)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43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573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237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5734" y="6437739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369" y="6437739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(d)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" t="5513" r="8239"/>
          <a:stretch/>
        </p:blipFill>
        <p:spPr>
          <a:xfrm>
            <a:off x="6361182" y="177898"/>
            <a:ext cx="5426186" cy="2934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5513" r="8239"/>
          <a:stretch/>
        </p:blipFill>
        <p:spPr>
          <a:xfrm>
            <a:off x="240097" y="3480558"/>
            <a:ext cx="5515086" cy="2986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2576" r="8109"/>
          <a:stretch/>
        </p:blipFill>
        <p:spPr>
          <a:xfrm>
            <a:off x="6399858" y="3480558"/>
            <a:ext cx="5348834" cy="2986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5647" r="8175"/>
          <a:stretch/>
        </p:blipFill>
        <p:spPr>
          <a:xfrm>
            <a:off x="297313" y="177898"/>
            <a:ext cx="5400654" cy="29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573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237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5734" y="6437739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369" y="6437739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(d)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5" t="5513" r="8304"/>
          <a:stretch/>
        </p:blipFill>
        <p:spPr>
          <a:xfrm>
            <a:off x="6351852" y="177898"/>
            <a:ext cx="5444847" cy="2962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5380" r="8370"/>
          <a:stretch/>
        </p:blipFill>
        <p:spPr>
          <a:xfrm>
            <a:off x="306123" y="3498451"/>
            <a:ext cx="5383034" cy="2950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5" t="5780" r="8304"/>
          <a:stretch/>
        </p:blipFill>
        <p:spPr>
          <a:xfrm>
            <a:off x="6377591" y="3498451"/>
            <a:ext cx="5393368" cy="2950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5914" r="8174"/>
          <a:stretch/>
        </p:blipFill>
        <p:spPr>
          <a:xfrm>
            <a:off x="290220" y="185801"/>
            <a:ext cx="5414840" cy="29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573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237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4221" r="7502"/>
          <a:stretch/>
        </p:blipFill>
        <p:spPr>
          <a:xfrm>
            <a:off x="222635" y="122520"/>
            <a:ext cx="5550010" cy="3036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t="4610" r="8309" b="-659"/>
          <a:stretch/>
        </p:blipFill>
        <p:spPr>
          <a:xfrm>
            <a:off x="6307222" y="98386"/>
            <a:ext cx="5534109" cy="3085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4983" r="8068"/>
          <a:stretch/>
        </p:blipFill>
        <p:spPr>
          <a:xfrm>
            <a:off x="3355450" y="3538330"/>
            <a:ext cx="5375082" cy="29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0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79735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52832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9" t="5181" r="8411" b="2378"/>
          <a:stretch/>
        </p:blipFill>
        <p:spPr>
          <a:xfrm>
            <a:off x="319713" y="204530"/>
            <a:ext cx="5403858" cy="290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5736" r="8575" b="1881"/>
          <a:stretch/>
        </p:blipFill>
        <p:spPr>
          <a:xfrm>
            <a:off x="6407384" y="204530"/>
            <a:ext cx="5374710" cy="2942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" t="5439" r="8479" b="2302"/>
          <a:stretch/>
        </p:blipFill>
        <p:spPr>
          <a:xfrm>
            <a:off x="3315452" y="3493019"/>
            <a:ext cx="5500050" cy="29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79735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52832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t="5436" r="8264" b="-496"/>
          <a:stretch/>
        </p:blipFill>
        <p:spPr>
          <a:xfrm>
            <a:off x="266514" y="66580"/>
            <a:ext cx="5510254" cy="304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" t="5530" r="7944" b="-1134"/>
          <a:stretch/>
        </p:blipFill>
        <p:spPr>
          <a:xfrm>
            <a:off x="6244195" y="10921"/>
            <a:ext cx="5701085" cy="31010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t="4918" r="8035"/>
          <a:stretch/>
        </p:blipFill>
        <p:spPr>
          <a:xfrm>
            <a:off x="3214934" y="3427012"/>
            <a:ext cx="5701085" cy="3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8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958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5283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" t="5920" r="8252" b="2051"/>
          <a:stretch/>
        </p:blipFill>
        <p:spPr>
          <a:xfrm>
            <a:off x="316454" y="180951"/>
            <a:ext cx="5470071" cy="2930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828" r="8456" b="2440"/>
          <a:stretch/>
        </p:blipFill>
        <p:spPr>
          <a:xfrm>
            <a:off x="6388276" y="156458"/>
            <a:ext cx="5412922" cy="2955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5824" r="8469" b="2137"/>
          <a:stretch/>
        </p:blipFill>
        <p:spPr>
          <a:xfrm>
            <a:off x="3342687" y="3508704"/>
            <a:ext cx="5445579" cy="29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6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958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5283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" t="5612" r="7952" b="-42"/>
          <a:stretch/>
        </p:blipFill>
        <p:spPr>
          <a:xfrm>
            <a:off x="236728" y="34775"/>
            <a:ext cx="5629523" cy="3077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5480" r="8351"/>
          <a:stretch/>
        </p:blipFill>
        <p:spPr>
          <a:xfrm>
            <a:off x="6290305" y="41803"/>
            <a:ext cx="5608864" cy="3070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t="6104" r="8198"/>
          <a:stretch/>
        </p:blipFill>
        <p:spPr>
          <a:xfrm>
            <a:off x="3282043" y="3388178"/>
            <a:ext cx="5608864" cy="31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958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5283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t="5319" r="8553" b="2228"/>
          <a:stretch/>
        </p:blipFill>
        <p:spPr>
          <a:xfrm>
            <a:off x="308290" y="140130"/>
            <a:ext cx="5486400" cy="297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t="5291" r="8451" b="2129"/>
          <a:stretch/>
        </p:blipFill>
        <p:spPr>
          <a:xfrm>
            <a:off x="6327044" y="111554"/>
            <a:ext cx="5535386" cy="3028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6421" r="8410" b="2017"/>
          <a:stretch/>
        </p:blipFill>
        <p:spPr>
          <a:xfrm>
            <a:off x="3387590" y="3618922"/>
            <a:ext cx="5355773" cy="28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1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958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5283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t="4558" r="8010"/>
          <a:stretch/>
        </p:blipFill>
        <p:spPr>
          <a:xfrm>
            <a:off x="216583" y="0"/>
            <a:ext cx="5663860" cy="3111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t="5250" r="8106"/>
          <a:stretch/>
        </p:blipFill>
        <p:spPr>
          <a:xfrm>
            <a:off x="6384471" y="24492"/>
            <a:ext cx="5625193" cy="3087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4" t="5154" r="8106"/>
          <a:stretch/>
        </p:blipFill>
        <p:spPr>
          <a:xfrm>
            <a:off x="3199812" y="3380014"/>
            <a:ext cx="5731329" cy="31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5138" r="8026" b="2033"/>
          <a:stretch/>
        </p:blipFill>
        <p:spPr>
          <a:xfrm>
            <a:off x="6407384" y="204530"/>
            <a:ext cx="5422790" cy="290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5734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(a)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32371" y="3111930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(b)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3571" y="6488668"/>
            <a:ext cx="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(c)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" t="6427" r="8231" b="4477"/>
          <a:stretch/>
        </p:blipFill>
        <p:spPr>
          <a:xfrm>
            <a:off x="302148" y="223019"/>
            <a:ext cx="5390984" cy="2888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t="6631" r="8422" b="2235"/>
          <a:stretch/>
        </p:blipFill>
        <p:spPr>
          <a:xfrm>
            <a:off x="3314325" y="3554635"/>
            <a:ext cx="5502304" cy="29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135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Song Std 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Kontoudis</dc:creator>
  <cp:lastModifiedBy>George Kontoudis</cp:lastModifiedBy>
  <cp:revision>19</cp:revision>
  <dcterms:created xsi:type="dcterms:W3CDTF">2018-01-25T21:58:32Z</dcterms:created>
  <dcterms:modified xsi:type="dcterms:W3CDTF">2018-02-26T21:11:50Z</dcterms:modified>
</cp:coreProperties>
</file>