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DA16-BA1B-4CB5-9BB2-11CB420C7454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0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678424" y="1517904"/>
                <a:ext cx="630936" cy="73152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24" y="1517904"/>
                <a:ext cx="630936" cy="7315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4645152" y="1874520"/>
            <a:ext cx="1033272" cy="9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905756" y="1505188"/>
                <a:ext cx="51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56" y="1505188"/>
                <a:ext cx="51206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569964" y="1505188"/>
                <a:ext cx="512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964" y="1505188"/>
                <a:ext cx="512064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4645152" y="3000804"/>
            <a:ext cx="1033272" cy="9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905756" y="2631472"/>
                <a:ext cx="51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56" y="2631472"/>
                <a:ext cx="51206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endCxn id="77" idx="1"/>
          </p:cNvCxnSpPr>
          <p:nvPr/>
        </p:nvCxnSpPr>
        <p:spPr>
          <a:xfrm>
            <a:off x="6309360" y="2993200"/>
            <a:ext cx="2169653" cy="139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569964" y="2622328"/>
                <a:ext cx="512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964" y="2622328"/>
                <a:ext cx="512064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20" idx="1"/>
          </p:cNvCxnSpPr>
          <p:nvPr/>
        </p:nvCxnSpPr>
        <p:spPr>
          <a:xfrm>
            <a:off x="1423384" y="3014294"/>
            <a:ext cx="1377696" cy="26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683988" y="2632246"/>
                <a:ext cx="512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988" y="2632246"/>
                <a:ext cx="51206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801080" y="2674966"/>
                <a:ext cx="630936" cy="73152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80" y="2674966"/>
                <a:ext cx="630936" cy="7315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3432016" y="3040726"/>
            <a:ext cx="6979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678424" y="2652332"/>
                <a:ext cx="630936" cy="73152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24" y="2652332"/>
                <a:ext cx="630936" cy="7315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4146804" y="2758488"/>
            <a:ext cx="484632" cy="4846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1"/>
            <a:endCxn id="23" idx="5"/>
          </p:cNvCxnSpPr>
          <p:nvPr/>
        </p:nvCxnSpPr>
        <p:spPr>
          <a:xfrm>
            <a:off x="4217777" y="2829461"/>
            <a:ext cx="342686" cy="342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3"/>
            <a:endCxn id="23" idx="7"/>
          </p:cNvCxnSpPr>
          <p:nvPr/>
        </p:nvCxnSpPr>
        <p:spPr>
          <a:xfrm flipV="1">
            <a:off x="4217777" y="2829461"/>
            <a:ext cx="342686" cy="342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46804" y="2816138"/>
            <a:ext cx="20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3395" y="2944761"/>
            <a:ext cx="20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678424" y="3604260"/>
            <a:ext cx="630936" cy="7315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3" name="Elbow Connector 42"/>
          <p:cNvCxnSpPr>
            <a:stCxn id="34" idx="1"/>
            <a:endCxn id="31" idx="2"/>
          </p:cNvCxnSpPr>
          <p:nvPr/>
        </p:nvCxnSpPr>
        <p:spPr>
          <a:xfrm rot="10800000">
            <a:off x="4387580" y="3256444"/>
            <a:ext cx="1290844" cy="7135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161551" y="1632204"/>
            <a:ext cx="484632" cy="4846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1"/>
            <a:endCxn id="61" idx="5"/>
          </p:cNvCxnSpPr>
          <p:nvPr/>
        </p:nvCxnSpPr>
        <p:spPr>
          <a:xfrm>
            <a:off x="4232524" y="1703177"/>
            <a:ext cx="342686" cy="342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  <a:endCxn id="61" idx="7"/>
          </p:cNvCxnSpPr>
          <p:nvPr/>
        </p:nvCxnSpPr>
        <p:spPr>
          <a:xfrm flipV="1">
            <a:off x="4232524" y="1703177"/>
            <a:ext cx="342686" cy="342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03791" y="1821934"/>
            <a:ext cx="20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98142" y="1541109"/>
            <a:ext cx="20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cxnSp>
        <p:nvCxnSpPr>
          <p:cNvPr id="68" name="Elbow Connector 67"/>
          <p:cNvCxnSpPr>
            <a:endCxn id="34" idx="3"/>
          </p:cNvCxnSpPr>
          <p:nvPr/>
        </p:nvCxnSpPr>
        <p:spPr>
          <a:xfrm rot="10800000" flipV="1">
            <a:off x="6309361" y="3031582"/>
            <a:ext cx="1582985" cy="938438"/>
          </a:xfrm>
          <a:prstGeom prst="bentConnector3">
            <a:avLst>
              <a:gd name="adj1" fmla="val -2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9791732" y="2755690"/>
            <a:ext cx="484632" cy="4846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72" idx="1"/>
            <a:endCxn id="72" idx="5"/>
          </p:cNvCxnSpPr>
          <p:nvPr/>
        </p:nvCxnSpPr>
        <p:spPr>
          <a:xfrm>
            <a:off x="9862705" y="2826663"/>
            <a:ext cx="342686" cy="342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3"/>
            <a:endCxn id="72" idx="7"/>
          </p:cNvCxnSpPr>
          <p:nvPr/>
        </p:nvCxnSpPr>
        <p:spPr>
          <a:xfrm flipV="1">
            <a:off x="9862705" y="2826663"/>
            <a:ext cx="342686" cy="342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791732" y="2813340"/>
            <a:ext cx="20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928323" y="2941963"/>
            <a:ext cx="20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8479013" y="2641430"/>
                <a:ext cx="630936" cy="73152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13" y="2641430"/>
                <a:ext cx="630936" cy="7315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stCxn id="77" idx="3"/>
          </p:cNvCxnSpPr>
          <p:nvPr/>
        </p:nvCxnSpPr>
        <p:spPr>
          <a:xfrm flipV="1">
            <a:off x="9109949" y="2996546"/>
            <a:ext cx="701097" cy="10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7" idx="2"/>
            <a:endCxn id="76" idx="2"/>
          </p:cNvCxnSpPr>
          <p:nvPr/>
        </p:nvCxnSpPr>
        <p:spPr>
          <a:xfrm rot="16200000" flipH="1">
            <a:off x="5875620" y="-903244"/>
            <a:ext cx="221289" cy="8092488"/>
          </a:xfrm>
          <a:prstGeom prst="bentConnector3">
            <a:avLst>
              <a:gd name="adj1" fmla="val 6785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0279397" y="3015306"/>
            <a:ext cx="1033272" cy="9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10540001" y="2633258"/>
                <a:ext cx="512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001" y="2633258"/>
                <a:ext cx="512064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/>
          <p:cNvCxnSpPr>
            <a:stCxn id="5" idx="3"/>
          </p:cNvCxnSpPr>
          <p:nvPr/>
        </p:nvCxnSpPr>
        <p:spPr>
          <a:xfrm>
            <a:off x="6309360" y="1883664"/>
            <a:ext cx="11064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678424" y="438865"/>
            <a:ext cx="630936" cy="7315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103" name="Elbow Connector 102"/>
          <p:cNvCxnSpPr>
            <a:endCxn id="101" idx="3"/>
          </p:cNvCxnSpPr>
          <p:nvPr/>
        </p:nvCxnSpPr>
        <p:spPr>
          <a:xfrm rot="10800000">
            <a:off x="6309360" y="804626"/>
            <a:ext cx="1106424" cy="1079039"/>
          </a:xfrm>
          <a:prstGeom prst="bentConnector3">
            <a:avLst>
              <a:gd name="adj1" fmla="val -4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1" idx="1"/>
            <a:endCxn id="65" idx="0"/>
          </p:cNvCxnSpPr>
          <p:nvPr/>
        </p:nvCxnSpPr>
        <p:spPr>
          <a:xfrm rot="10800000" flipV="1">
            <a:off x="4402328" y="804625"/>
            <a:ext cx="1276097" cy="8247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892346" y="2479040"/>
            <a:ext cx="0" cy="526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endCxn id="64" idx="2"/>
          </p:cNvCxnSpPr>
          <p:nvPr/>
        </p:nvCxnSpPr>
        <p:spPr>
          <a:xfrm rot="10800000">
            <a:off x="4407976" y="2126658"/>
            <a:ext cx="3484370" cy="3523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1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Kontoudis</dc:creator>
  <cp:lastModifiedBy>George Kontoudis</cp:lastModifiedBy>
  <cp:revision>5</cp:revision>
  <dcterms:created xsi:type="dcterms:W3CDTF">2018-01-25T21:58:32Z</dcterms:created>
  <dcterms:modified xsi:type="dcterms:W3CDTF">2018-01-25T22:31:16Z</dcterms:modified>
</cp:coreProperties>
</file>