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456" r:id="rId3"/>
    <p:sldId id="457" r:id="rId4"/>
    <p:sldId id="461" r:id="rId5"/>
    <p:sldId id="458" r:id="rId6"/>
    <p:sldId id="459" r:id="rId7"/>
    <p:sldId id="4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5076-63D5-4D4D-98C1-D65906BF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39690-5FC0-464B-8DC6-525E273A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26D37-CE05-49EB-A4B0-C0876C57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484EF-37C4-4588-AE77-31DADED0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22300-FEFA-4D4E-8A35-0F7DF74B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8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6CF5-D4BB-4594-97D6-739D2FC8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DD72E-9E03-4C09-AB52-F71C957F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C6085-B1AB-4AB1-97DF-4DA6D08C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7AE30-899B-4D2F-937F-5FDB33A9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C33BA-2405-46A9-8FF1-AD4C2689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208EC-F87E-493B-B04F-0DA98E4B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A3020-CE78-44D6-96E8-DBB49609C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84D8-D72F-4EA1-8BF9-B6937205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E97CB-CF76-4D86-8245-8E4B6F4A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5484A-1221-4E5E-A558-2F2D02DE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614B-BD35-41D7-B4DF-FD25DE4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4C2FC-A589-4BC5-A19B-6E5DA59B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96459-66F3-4B90-97EF-F00D10D7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30CBD-24C9-40D2-94D2-F3297C99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59E8F-E120-4CC1-9E19-D41BA659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5AC8E-4ADE-4FFE-AB9C-86E93E69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1CBF5-7C06-4249-ABE4-A4706AEC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C0478-34BE-4D69-9DCA-1155D437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8043E-7431-4B3F-AB0D-1A429DE3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DC212-C29E-4066-9648-92E07B8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577F-6296-4CA8-B7C4-14452495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DE86-3159-4A42-BDE5-EB0FB849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430602-BE7F-4CA5-83C5-22835114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D4DDA-85D3-42CF-94A4-60FE33B9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A0A0E-DF5F-4CF4-88B7-2181938A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2C817-2F9A-4794-8F33-330B5898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1365-C40A-4153-A7E1-97D49BB5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9E93D-CA30-4AB3-A602-8BB06D25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7D2B9-691D-453F-8404-04D061DE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BF7D4-7803-4ADB-B6EA-AFA64AF4A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E11E00-A99D-42B0-854F-736F037E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01E21C-F106-449B-9A1D-DE68690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60C6E-D3A4-40EC-9A50-500B748C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53C06E-C1B3-462E-8FC1-1E3A793A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3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6B6FB-FDBF-4952-9ABE-51E2CD4D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46C3C-5397-4710-8CB2-0676F8E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4EDBA-0A94-46B4-AF99-D477055C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21B64-1779-4BD0-BC49-C411690B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45CE4-48ED-4C76-9A62-2AAED471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7D12E1-134B-4937-B854-5143F68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8F45E-B8B2-4E78-9664-A8C3D0C3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70B6-B678-44DC-978C-B27BF11F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F9391-5055-4F49-8E33-F1588DA5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A6712-72DB-458E-A0BB-B4370366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85E78-C04B-4D09-87DD-B8CA33E4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E344C-9F43-47F2-BBAE-5631157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187ED-00A7-4B2B-84A0-C3BF9D4D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E368-3C8B-44DF-BFEB-037CFCF3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B88E3-5698-44EB-B5BC-3DCB53F0F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D17B4-C517-4753-ACC1-C051991D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C35EA-1090-4BAC-8ABE-245CF59A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B2DF7-0B05-42CC-B9AF-503B888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3799F-12AE-4371-878C-B5B1CF7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9F13E-1709-4AA5-AC91-9333319C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4678B-037A-4E03-B757-C270A951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C8536-467C-4A1A-B840-0E5680C0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6680-E17C-4C28-8B59-B144B6228C8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80B6-FB44-4D89-8582-4D08DB907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29EA7-4913-4465-91D3-C3FDB71B4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63C9-3DCD-4AA5-9703-7D75BA0C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综合实验及实验报告要求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规划设计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实施方案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测试方案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总结感想</a:t>
            </a:r>
          </a:p>
        </p:txBody>
      </p:sp>
    </p:spTree>
    <p:extLst>
      <p:ext uri="{BB962C8B-B14F-4D97-AF65-F5344CB8AC3E}">
        <p14:creationId xmlns:p14="http://schemas.microsoft.com/office/powerpoint/2010/main" val="8846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1417320"/>
            <a:ext cx="7543801" cy="4734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业务，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规模，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数据流量，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网速，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网络故障响应时间，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安全性，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其它</a:t>
            </a:r>
            <a:r>
              <a:rPr lang="en-US" altLang="zh-CN" sz="2400" dirty="0"/>
              <a:t>…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68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029" y="286605"/>
            <a:ext cx="7302731" cy="968438"/>
          </a:xfrm>
        </p:spPr>
        <p:txBody>
          <a:bodyPr>
            <a:normAutofit/>
          </a:bodyPr>
          <a:lstStyle/>
          <a:p>
            <a:r>
              <a:rPr lang="zh-CN" altLang="en-US" dirty="0"/>
              <a:t>规划设计</a:t>
            </a:r>
            <a:r>
              <a:rPr lang="en-US" altLang="zh-CN" dirty="0"/>
              <a:t>-</a:t>
            </a:r>
            <a:r>
              <a:rPr lang="zh-CN" altLang="en-US" dirty="0"/>
              <a:t>参考</a:t>
            </a:r>
            <a:endParaRPr lang="en-US" altLang="zh-CN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F97A1B8-FBD0-4F98-9601-806ECD70BDE1}"/>
              </a:ext>
            </a:extLst>
          </p:cNvPr>
          <p:cNvGrpSpPr>
            <a:grpSpLocks/>
          </p:cNvGrpSpPr>
          <p:nvPr/>
        </p:nvGrpSpPr>
        <p:grpSpPr bwMode="auto">
          <a:xfrm>
            <a:off x="2315369" y="1467352"/>
            <a:ext cx="7561263" cy="4890854"/>
            <a:chOff x="158" y="895"/>
            <a:chExt cx="5141" cy="332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595DBB5-E309-4751-8AA7-F5F462D5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3217"/>
              <a:ext cx="1532" cy="9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>
                          <a:alpha val="39000"/>
                        </a:srgbClr>
                      </a:gs>
                      <a:gs pos="100000">
                        <a:srgbClr val="CC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B6BD5B6C-C555-4657-BABA-1DD4B4EF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3216"/>
              <a:ext cx="1451" cy="9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>
                          <a:alpha val="39000"/>
                        </a:srgbClr>
                      </a:gs>
                      <a:gs pos="100000">
                        <a:srgbClr val="CC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558FEDD-49C6-4C7A-B00D-C88ED1BC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217"/>
              <a:ext cx="1533" cy="9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>
                          <a:alpha val="39000"/>
                        </a:srgbClr>
                      </a:gs>
                      <a:gs pos="100000">
                        <a:srgbClr val="CC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335209E-2F38-4608-862E-7C95055C9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1053"/>
              <a:ext cx="4753" cy="2000"/>
            </a:xfrm>
            <a:prstGeom prst="ellipse">
              <a:avLst/>
            </a:prstGeom>
            <a:solidFill>
              <a:srgbClr val="CCFFCC">
                <a:alpha val="70000"/>
              </a:srgb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91" tIns="40846" rIns="81691" bIns="40846" anchor="ctr"/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E007A7A-EA68-4583-AE11-B7419F28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1625"/>
              <a:ext cx="1230" cy="489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>
                    <a:alpha val="35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 anchor="ctr"/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C8EF0C-8492-455B-8827-BF6E34603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461"/>
              <a:ext cx="1089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741BC191-5EB1-4BD5-8CB9-44B6A0E8E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1438"/>
              <a:ext cx="520" cy="4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A8A093C0-442E-45B1-89E2-8A0FE1D69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4" y="1461"/>
              <a:ext cx="242" cy="4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718D56E-307C-482A-AD1C-67E330D25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2971"/>
              <a:ext cx="766" cy="3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" name="Picture 14" descr="Route-processor">
              <a:extLst>
                <a:ext uri="{FF2B5EF4-FFF2-40B4-BE49-F238E27FC236}">
                  <a16:creationId xmlns:a16="http://schemas.microsoft.com/office/drawing/2014/main" id="{13F3C4E9-1B4A-4020-BE0A-B09301086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" y="3867"/>
              <a:ext cx="298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Route-processor">
              <a:extLst>
                <a:ext uri="{FF2B5EF4-FFF2-40B4-BE49-F238E27FC236}">
                  <a16:creationId xmlns:a16="http://schemas.microsoft.com/office/drawing/2014/main" id="{0B64E034-E23C-4E50-A60D-B4583B526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" y="3867"/>
              <a:ext cx="299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A45B573-A43F-4955-9EA4-0667885FD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3601"/>
              <a:ext cx="202" cy="2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A1FCE7D-BD2A-4262-842F-48029EE40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3641"/>
              <a:ext cx="158" cy="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DB707B1-E7DF-4AB4-8909-0ACC1BFE7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7" y="3012"/>
              <a:ext cx="323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6B2C03B6-63EA-4E26-B73E-9A0E18AE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3012"/>
              <a:ext cx="81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19A3331-16A7-42FB-99E2-6D2B7F4C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904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4BADCE7-02E0-4EB8-A0AC-069BBBC3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895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D9AD7853-038C-42D5-9ACF-3A47D3849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" y="2319"/>
              <a:ext cx="80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rgbClr val="A4001B"/>
                  </a:solidFill>
                </a:rPr>
                <a:t>万兆核心层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545DB6E-84D5-4007-B3A7-DBB175F8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4017"/>
              <a:ext cx="7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/>
                <a:t>RG-S2126G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1674CD64-C0C2-4870-A8FB-C614BF8B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4016"/>
              <a:ext cx="7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/>
                <a:t>RG-S2126G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3D80C63-77BD-4942-AFB8-7DCBE9C5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365"/>
              <a:ext cx="5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/>
                <a:t>RG-</a:t>
              </a:r>
            </a:p>
            <a:p>
              <a:pPr algn="ctr"/>
              <a:r>
                <a:rPr lang="en-US" altLang="zh-CN" sz="1400" b="1"/>
                <a:t>S3550-24</a:t>
              </a: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FA58D03-8EB8-4195-B5DA-2641626B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971"/>
              <a:ext cx="443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690CF3D7-A63C-40E0-A695-F0CD008F4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20"/>
              <a:ext cx="72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</a:rPr>
                <a:t>1000M </a:t>
              </a: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8CCD8D4-E8EC-41C4-B5F0-11C4E8EB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04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AE71543-ECAA-409E-8E8C-57372DC8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1992"/>
              <a:ext cx="64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AC169921-0644-41A0-A28E-DA3A2EEC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461"/>
              <a:ext cx="202" cy="44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F59E60D-69CE-4699-9501-9CD3450EA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1438"/>
              <a:ext cx="528" cy="431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F3541B7-FF65-4871-B0ED-4A40C4481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6" y="1461"/>
              <a:ext cx="1169" cy="40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91CAB4BB-7D32-4AC7-8FDA-90B2839A1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3" y="2237"/>
              <a:ext cx="1290" cy="367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02F6EA41-D331-4923-93DE-0822D92CD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1" y="2237"/>
              <a:ext cx="363" cy="44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BBC86011-D9CB-498A-9E34-B2E4C5486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2237"/>
              <a:ext cx="686" cy="44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98D8F3BF-52B6-4BB8-8AA5-B5B8F9AC6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094"/>
              <a:ext cx="4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0452C8EF-AC5C-49E6-BABE-6C7DCB5E4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897"/>
              <a:ext cx="70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</a:rPr>
                <a:t>10G 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B60E0878-5E11-4CC1-8E31-49970D7A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4016"/>
              <a:ext cx="7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/>
                <a:t>RG-S2126G</a:t>
              </a: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0A60AA1-AA44-47BF-88EE-EC4A271CF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5" y="1420"/>
              <a:ext cx="807" cy="4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D749F47A-8EEA-472F-B231-D2FB47F3C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1" y="2237"/>
              <a:ext cx="404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FDBF0B5A-3EB6-4A8A-9410-292818C66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2237"/>
              <a:ext cx="564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6B421C67-DAB4-4E1B-B0CC-F20286107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2196"/>
              <a:ext cx="1533" cy="4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06E8727A-B7F9-48D5-BBB1-179E8D8AD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8" y="2073"/>
              <a:ext cx="64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14DFEA81-4A29-4C1A-93F4-8C85C585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1939"/>
              <a:ext cx="43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556D5C1C-F7FF-45ED-9811-08258228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761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00212FBB-0E20-4D75-AD23-6671EAED5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50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A6A7DB55-970E-45A7-9CAB-4E3329E4C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139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A4001B"/>
                  </a:solidFill>
                </a:rPr>
                <a:t>RG-S6810E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D7BD036E-F127-4A71-967A-499A2C881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196"/>
              <a:ext cx="6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A4001B"/>
                  </a:solidFill>
                </a:rPr>
                <a:t>RG-S6810E</a:t>
              </a: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BDC84DDF-2492-492E-A682-01D1D0F5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702"/>
              <a:ext cx="73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99"/>
                  </a:solidFill>
                  <a:latin typeface="宋体" panose="02010600030101010101" pitchFamily="2" charset="-122"/>
                </a:rPr>
                <a:t>RG-SAM</a:t>
              </a:r>
              <a:r>
                <a:rPr lang="zh-CN" altLang="en-US" sz="1400" b="1">
                  <a:solidFill>
                    <a:srgbClr val="000099"/>
                  </a:solidFill>
                  <a:latin typeface="宋体" panose="02010600030101010101" pitchFamily="2" charset="-122"/>
                </a:rPr>
                <a:t>安全</a:t>
              </a:r>
            </a:p>
            <a:p>
              <a:pPr algn="ctr"/>
              <a:r>
                <a:rPr lang="zh-CN" altLang="en-US" sz="1400" b="1">
                  <a:solidFill>
                    <a:srgbClr val="000099"/>
                  </a:solidFill>
                  <a:latin typeface="宋体" panose="02010600030101010101" pitchFamily="2" charset="-122"/>
                </a:rPr>
                <a:t>计费管理平台</a:t>
              </a: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EBD2265A-8189-4C8B-A37C-1552F2E24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" y="1839"/>
              <a:ext cx="0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442C585D-4F7D-4A3B-9778-D153B3268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859"/>
              <a:ext cx="0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" name="Group 52">
              <a:extLst>
                <a:ext uri="{FF2B5EF4-FFF2-40B4-BE49-F238E27FC236}">
                  <a16:creationId xmlns:a16="http://schemas.microsoft.com/office/drawing/2014/main" id="{10145E01-9A08-47D2-B241-2FB568798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4" y="1730"/>
              <a:ext cx="135" cy="221"/>
              <a:chOff x="2976" y="3264"/>
              <a:chExt cx="720" cy="577"/>
            </a:xfrm>
          </p:grpSpPr>
          <p:grpSp>
            <p:nvGrpSpPr>
              <p:cNvPr id="372" name="Group 53">
                <a:extLst>
                  <a:ext uri="{FF2B5EF4-FFF2-40B4-BE49-F238E27FC236}">
                    <a16:creationId xmlns:a16="http://schemas.microsoft.com/office/drawing/2014/main" id="{159B0B6C-7D29-449D-93BD-20BA9BF65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388" name="Oval 54">
                  <a:extLst>
                    <a:ext uri="{FF2B5EF4-FFF2-40B4-BE49-F238E27FC236}">
                      <a16:creationId xmlns:a16="http://schemas.microsoft.com/office/drawing/2014/main" id="{64B2B5F7-7D6C-44E8-A598-BED7C976B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Oval 55">
                  <a:extLst>
                    <a:ext uri="{FF2B5EF4-FFF2-40B4-BE49-F238E27FC236}">
                      <a16:creationId xmlns:a16="http://schemas.microsoft.com/office/drawing/2014/main" id="{365B92F2-4933-40FE-A617-63EF881E0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3" name="Group 56">
                <a:extLst>
                  <a:ext uri="{FF2B5EF4-FFF2-40B4-BE49-F238E27FC236}">
                    <a16:creationId xmlns:a16="http://schemas.microsoft.com/office/drawing/2014/main" id="{32AB96CA-9260-4C29-A0E0-7F6D8DBEC8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386" name="Oval 57">
                  <a:extLst>
                    <a:ext uri="{FF2B5EF4-FFF2-40B4-BE49-F238E27FC236}">
                      <a16:creationId xmlns:a16="http://schemas.microsoft.com/office/drawing/2014/main" id="{8610B4F9-2C67-441E-8955-8297EC38A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8FFA7C8E-5519-498D-93DA-1F9104FAA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4" name="Group 59">
                <a:extLst>
                  <a:ext uri="{FF2B5EF4-FFF2-40B4-BE49-F238E27FC236}">
                    <a16:creationId xmlns:a16="http://schemas.microsoft.com/office/drawing/2014/main" id="{50CA0B04-E342-467D-9AB1-049D55AA5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384" name="Oval 60">
                  <a:extLst>
                    <a:ext uri="{FF2B5EF4-FFF2-40B4-BE49-F238E27FC236}">
                      <a16:creationId xmlns:a16="http://schemas.microsoft.com/office/drawing/2014/main" id="{0B4EFDFE-C2ED-41FD-8D5C-395C936DE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Oval 61">
                  <a:extLst>
                    <a:ext uri="{FF2B5EF4-FFF2-40B4-BE49-F238E27FC236}">
                      <a16:creationId xmlns:a16="http://schemas.microsoft.com/office/drawing/2014/main" id="{D5E52061-B7B8-47CF-9138-C30A4E077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5" name="Group 62">
                <a:extLst>
                  <a:ext uri="{FF2B5EF4-FFF2-40B4-BE49-F238E27FC236}">
                    <a16:creationId xmlns:a16="http://schemas.microsoft.com/office/drawing/2014/main" id="{2FD41550-2571-4653-BB0B-900E1A395D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382" name="Oval 63">
                  <a:extLst>
                    <a:ext uri="{FF2B5EF4-FFF2-40B4-BE49-F238E27FC236}">
                      <a16:creationId xmlns:a16="http://schemas.microsoft.com/office/drawing/2014/main" id="{C54F1634-94E0-49B0-B8FD-2152E02EE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3" name="Oval 64">
                  <a:extLst>
                    <a:ext uri="{FF2B5EF4-FFF2-40B4-BE49-F238E27FC236}">
                      <a16:creationId xmlns:a16="http://schemas.microsoft.com/office/drawing/2014/main" id="{0687F39B-A116-4010-9BBF-300833676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6" name="Group 65">
                <a:extLst>
                  <a:ext uri="{FF2B5EF4-FFF2-40B4-BE49-F238E27FC236}">
                    <a16:creationId xmlns:a16="http://schemas.microsoft.com/office/drawing/2014/main" id="{5D5EA253-72FB-4D6D-A566-676BDB39F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380" name="Oval 66">
                  <a:extLst>
                    <a:ext uri="{FF2B5EF4-FFF2-40B4-BE49-F238E27FC236}">
                      <a16:creationId xmlns:a16="http://schemas.microsoft.com/office/drawing/2014/main" id="{6D3E9D78-9234-4A19-9E7C-8A30B409F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" name="Oval 67">
                  <a:extLst>
                    <a:ext uri="{FF2B5EF4-FFF2-40B4-BE49-F238E27FC236}">
                      <a16:creationId xmlns:a16="http://schemas.microsoft.com/office/drawing/2014/main" id="{E99911D2-8ECE-4FB6-ADDA-65162DE66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7" name="Group 68">
                <a:extLst>
                  <a:ext uri="{FF2B5EF4-FFF2-40B4-BE49-F238E27FC236}">
                    <a16:creationId xmlns:a16="http://schemas.microsoft.com/office/drawing/2014/main" id="{CA1FDA53-E75F-457A-84B1-F7DAD04C9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378" name="Oval 69">
                  <a:extLst>
                    <a:ext uri="{FF2B5EF4-FFF2-40B4-BE49-F238E27FC236}">
                      <a16:creationId xmlns:a16="http://schemas.microsoft.com/office/drawing/2014/main" id="{F9110066-F73A-423D-ABA2-D32152803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" name="Oval 70">
                  <a:extLst>
                    <a:ext uri="{FF2B5EF4-FFF2-40B4-BE49-F238E27FC236}">
                      <a16:creationId xmlns:a16="http://schemas.microsoft.com/office/drawing/2014/main" id="{EB78CB94-4B7F-451F-9F65-99C1F06C2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B8B21FC5-24D5-4A6E-96C9-F6896B93D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8" y="1848"/>
              <a:ext cx="0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0DDDCA74-2197-4E60-A23C-A149DFAF1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32"/>
              <a:ext cx="15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B4DF3199-851A-4362-84D5-857776251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3" y="2073"/>
              <a:ext cx="3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B02F9C0C-B83C-47C0-A844-9CD517899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461"/>
              <a:ext cx="566" cy="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5">
              <a:extLst>
                <a:ext uri="{FF2B5EF4-FFF2-40B4-BE49-F238E27FC236}">
                  <a16:creationId xmlns:a16="http://schemas.microsoft.com/office/drawing/2014/main" id="{9B0649AF-4861-4DCA-ADDE-42503CA6D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816"/>
              <a:ext cx="443" cy="2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6">
              <a:extLst>
                <a:ext uri="{FF2B5EF4-FFF2-40B4-BE49-F238E27FC236}">
                  <a16:creationId xmlns:a16="http://schemas.microsoft.com/office/drawing/2014/main" id="{91083B89-4E7D-45C7-BC69-7B650666D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061"/>
              <a:ext cx="443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CADF1178-EB60-4C38-92C0-3C7C6DD3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971"/>
              <a:ext cx="645" cy="53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>
                    <a:alpha val="35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 anchor="ctr"/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62" name="Line 78">
              <a:extLst>
                <a:ext uri="{FF2B5EF4-FFF2-40B4-BE49-F238E27FC236}">
                  <a16:creationId xmlns:a16="http://schemas.microsoft.com/office/drawing/2014/main" id="{E52CBA3B-F4A3-46F6-837C-AB74FD00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8" y="1256"/>
              <a:ext cx="3" cy="1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">
              <a:extLst>
                <a:ext uri="{FF2B5EF4-FFF2-40B4-BE49-F238E27FC236}">
                  <a16:creationId xmlns:a16="http://schemas.microsoft.com/office/drawing/2014/main" id="{53CDD7EE-2B00-4C45-8F51-C6A144BFE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7" y="1256"/>
              <a:ext cx="9" cy="2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80">
              <a:extLst>
                <a:ext uri="{FF2B5EF4-FFF2-40B4-BE49-F238E27FC236}">
                  <a16:creationId xmlns:a16="http://schemas.microsoft.com/office/drawing/2014/main" id="{81864971-3B4E-4D01-B2AD-8678D0C32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1256"/>
              <a:ext cx="10" cy="1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81">
              <a:extLst>
                <a:ext uri="{FF2B5EF4-FFF2-40B4-BE49-F238E27FC236}">
                  <a16:creationId xmlns:a16="http://schemas.microsoft.com/office/drawing/2014/main" id="{7B313682-8FAE-40D6-B1C3-6F595DF35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1004"/>
              <a:ext cx="48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1400" b="1">
                  <a:solidFill>
                    <a:srgbClr val="000099"/>
                  </a:solidFill>
                </a:rPr>
                <a:t>服务器群</a:t>
              </a:r>
            </a:p>
          </p:txBody>
        </p:sp>
        <p:pic>
          <p:nvPicPr>
            <p:cNvPr id="66" name="Picture 82" descr="SEVER">
              <a:extLst>
                <a:ext uri="{FF2B5EF4-FFF2-40B4-BE49-F238E27FC236}">
                  <a16:creationId xmlns:a16="http://schemas.microsoft.com/office/drawing/2014/main" id="{3DA9A3AF-9321-42AD-A9B2-084B182DF30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1182"/>
              <a:ext cx="159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Line 83">
              <a:extLst>
                <a:ext uri="{FF2B5EF4-FFF2-40B4-BE49-F238E27FC236}">
                  <a16:creationId xmlns:a16="http://schemas.microsoft.com/office/drawing/2014/main" id="{4BAD4DFE-6ED0-4F9B-9C33-5D6508D70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7" y="1461"/>
              <a:ext cx="5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8" name="Picture 84" descr="center">
              <a:extLst>
                <a:ext uri="{FF2B5EF4-FFF2-40B4-BE49-F238E27FC236}">
                  <a16:creationId xmlns:a16="http://schemas.microsoft.com/office/drawing/2014/main" id="{9D9C8344-6CA7-443A-A4D4-6CC5BA23D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" y="1869"/>
              <a:ext cx="403" cy="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5" descr="second">
              <a:extLst>
                <a:ext uri="{FF2B5EF4-FFF2-40B4-BE49-F238E27FC236}">
                  <a16:creationId xmlns:a16="http://schemas.microsoft.com/office/drawing/2014/main" id="{82D336BE-96C6-4B09-9904-1D6031CC4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" y="3330"/>
              <a:ext cx="240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6" descr="center">
              <a:extLst>
                <a:ext uri="{FF2B5EF4-FFF2-40B4-BE49-F238E27FC236}">
                  <a16:creationId xmlns:a16="http://schemas.microsoft.com/office/drawing/2014/main" id="{752BBB5E-6765-472D-AB10-DADE7B327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" y="1115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7" descr="center">
              <a:extLst>
                <a:ext uri="{FF2B5EF4-FFF2-40B4-BE49-F238E27FC236}">
                  <a16:creationId xmlns:a16="http://schemas.microsoft.com/office/drawing/2014/main" id="{D1ACE276-C65B-4102-AB2C-328788F1B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1115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8" descr="center">
              <a:extLst>
                <a:ext uri="{FF2B5EF4-FFF2-40B4-BE49-F238E27FC236}">
                  <a16:creationId xmlns:a16="http://schemas.microsoft.com/office/drawing/2014/main" id="{6CA85709-CDAE-4B1A-8855-CC2FD37CA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" y="1115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9" descr="center">
              <a:extLst>
                <a:ext uri="{FF2B5EF4-FFF2-40B4-BE49-F238E27FC236}">
                  <a16:creationId xmlns:a16="http://schemas.microsoft.com/office/drawing/2014/main" id="{501C6AEF-F220-4524-928C-8722AEF82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2620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90" descr="SEVER">
              <a:extLst>
                <a:ext uri="{FF2B5EF4-FFF2-40B4-BE49-F238E27FC236}">
                  <a16:creationId xmlns:a16="http://schemas.microsoft.com/office/drawing/2014/main" id="{8B05AB75-E2D3-4CF9-8491-D2484C4B844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" y="1175"/>
              <a:ext cx="158" cy="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91" descr="SEVER">
              <a:extLst>
                <a:ext uri="{FF2B5EF4-FFF2-40B4-BE49-F238E27FC236}">
                  <a16:creationId xmlns:a16="http://schemas.microsoft.com/office/drawing/2014/main" id="{068F3978-BDEA-402A-94FE-4F2DEEC3CE9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" y="1175"/>
              <a:ext cx="158" cy="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92">
              <a:extLst>
                <a:ext uri="{FF2B5EF4-FFF2-40B4-BE49-F238E27FC236}">
                  <a16:creationId xmlns:a16="http://schemas.microsoft.com/office/drawing/2014/main" id="{6B728D11-7F20-411A-8B97-8C1648C2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930"/>
              <a:ext cx="645" cy="53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>
                    <a:alpha val="35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 anchor="ctr"/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77" name="Line 93">
              <a:extLst>
                <a:ext uri="{FF2B5EF4-FFF2-40B4-BE49-F238E27FC236}">
                  <a16:creationId xmlns:a16="http://schemas.microsoft.com/office/drawing/2014/main" id="{95E5CF30-8005-466D-A210-0AADD609E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3" y="1215"/>
              <a:ext cx="3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4">
              <a:extLst>
                <a:ext uri="{FF2B5EF4-FFF2-40B4-BE49-F238E27FC236}">
                  <a16:creationId xmlns:a16="http://schemas.microsoft.com/office/drawing/2014/main" id="{660A21A2-07E4-43CD-BE5D-D90B907F5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1215"/>
              <a:ext cx="9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5">
              <a:extLst>
                <a:ext uri="{FF2B5EF4-FFF2-40B4-BE49-F238E27FC236}">
                  <a16:creationId xmlns:a16="http://schemas.microsoft.com/office/drawing/2014/main" id="{FCA35ADE-6082-4677-9ABD-49F7A2610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1215"/>
              <a:ext cx="10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96">
              <a:extLst>
                <a:ext uri="{FF2B5EF4-FFF2-40B4-BE49-F238E27FC236}">
                  <a16:creationId xmlns:a16="http://schemas.microsoft.com/office/drawing/2014/main" id="{39A22DCF-71BF-4816-A7EA-5F60F302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962"/>
              <a:ext cx="48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1400" b="1">
                  <a:solidFill>
                    <a:srgbClr val="000099"/>
                  </a:solidFill>
                </a:rPr>
                <a:t>服务器群</a:t>
              </a:r>
            </a:p>
          </p:txBody>
        </p:sp>
        <p:pic>
          <p:nvPicPr>
            <p:cNvPr id="81" name="Picture 97" descr="SEVER">
              <a:extLst>
                <a:ext uri="{FF2B5EF4-FFF2-40B4-BE49-F238E27FC236}">
                  <a16:creationId xmlns:a16="http://schemas.microsoft.com/office/drawing/2014/main" id="{B1D8C660-5C41-43E8-A651-0CEC3B5EA9F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" y="1140"/>
              <a:ext cx="158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Line 98">
              <a:extLst>
                <a:ext uri="{FF2B5EF4-FFF2-40B4-BE49-F238E27FC236}">
                  <a16:creationId xmlns:a16="http://schemas.microsoft.com/office/drawing/2014/main" id="{3DEBAD69-FDA4-4134-972B-08301993B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419"/>
              <a:ext cx="5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3" name="Picture 99" descr="SEVER">
              <a:extLst>
                <a:ext uri="{FF2B5EF4-FFF2-40B4-BE49-F238E27FC236}">
                  <a16:creationId xmlns:a16="http://schemas.microsoft.com/office/drawing/2014/main" id="{46B2D07E-D4B3-49C5-88EE-8520D060D0A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33"/>
              <a:ext cx="159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0" descr="SEVER">
              <a:extLst>
                <a:ext uri="{FF2B5EF4-FFF2-40B4-BE49-F238E27FC236}">
                  <a16:creationId xmlns:a16="http://schemas.microsoft.com/office/drawing/2014/main" id="{950CA8F3-82BE-44BE-AF20-24AF99DB79B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" y="1133"/>
              <a:ext cx="158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1" descr="防火墙-02">
              <a:extLst>
                <a:ext uri="{FF2B5EF4-FFF2-40B4-BE49-F238E27FC236}">
                  <a16:creationId xmlns:a16="http://schemas.microsoft.com/office/drawing/2014/main" id="{E6FEC9C2-EB20-4A47-9939-C6397FB29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" y="1910"/>
              <a:ext cx="390" cy="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02" descr="center">
              <a:extLst>
                <a:ext uri="{FF2B5EF4-FFF2-40B4-BE49-F238E27FC236}">
                  <a16:creationId xmlns:a16="http://schemas.microsoft.com/office/drawing/2014/main" id="{31DFFF21-F4A9-4096-9EED-5B1DEDCE3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" y="1869"/>
              <a:ext cx="403" cy="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03" descr="SEVER">
              <a:extLst>
                <a:ext uri="{FF2B5EF4-FFF2-40B4-BE49-F238E27FC236}">
                  <a16:creationId xmlns:a16="http://schemas.microsoft.com/office/drawing/2014/main" id="{4543490C-24F6-4287-8602-2439427875C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" y="1715"/>
              <a:ext cx="158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04" descr="SEVER">
              <a:extLst>
                <a:ext uri="{FF2B5EF4-FFF2-40B4-BE49-F238E27FC236}">
                  <a16:creationId xmlns:a16="http://schemas.microsoft.com/office/drawing/2014/main" id="{FCF09FF2-6B85-42AF-BB95-A884CF49868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" y="1706"/>
              <a:ext cx="159" cy="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Line 105">
              <a:extLst>
                <a:ext uri="{FF2B5EF4-FFF2-40B4-BE49-F238E27FC236}">
                  <a16:creationId xmlns:a16="http://schemas.microsoft.com/office/drawing/2014/main" id="{2CF5CE59-C992-4626-8254-9E759361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224"/>
              <a:ext cx="44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06">
              <a:extLst>
                <a:ext uri="{FF2B5EF4-FFF2-40B4-BE49-F238E27FC236}">
                  <a16:creationId xmlns:a16="http://schemas.microsoft.com/office/drawing/2014/main" id="{7285516B-7B1E-4062-B650-11422A34E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42"/>
              <a:ext cx="72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</a:rPr>
                <a:t>100M </a:t>
              </a:r>
            </a:p>
          </p:txBody>
        </p:sp>
        <p:pic>
          <p:nvPicPr>
            <p:cNvPr id="91" name="Picture 107" descr="Route-processor">
              <a:extLst>
                <a:ext uri="{FF2B5EF4-FFF2-40B4-BE49-F238E27FC236}">
                  <a16:creationId xmlns:a16="http://schemas.microsoft.com/office/drawing/2014/main" id="{6B8F2084-94C3-4A2D-845E-5BF4C0502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" y="3850"/>
              <a:ext cx="298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08" descr="Route-processor">
              <a:extLst>
                <a:ext uri="{FF2B5EF4-FFF2-40B4-BE49-F238E27FC236}">
                  <a16:creationId xmlns:a16="http://schemas.microsoft.com/office/drawing/2014/main" id="{A9DC2D3D-E38C-4570-9A18-5B62520A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3850"/>
              <a:ext cx="29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CC4F3392-0F20-48D0-8D23-5D53085A3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" y="3605"/>
              <a:ext cx="160" cy="2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0">
              <a:extLst>
                <a:ext uri="{FF2B5EF4-FFF2-40B4-BE49-F238E27FC236}">
                  <a16:creationId xmlns:a16="http://schemas.microsoft.com/office/drawing/2014/main" id="{D28F8C57-F2A1-49AC-A180-54534F8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605"/>
              <a:ext cx="122" cy="2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5" name="Picture 111" descr="second">
              <a:extLst>
                <a:ext uri="{FF2B5EF4-FFF2-40B4-BE49-F238E27FC236}">
                  <a16:creationId xmlns:a16="http://schemas.microsoft.com/office/drawing/2014/main" id="{2ACD9191-8E5B-4A3A-8684-46354E542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289"/>
              <a:ext cx="240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Line 112">
              <a:extLst>
                <a:ext uri="{FF2B5EF4-FFF2-40B4-BE49-F238E27FC236}">
                  <a16:creationId xmlns:a16="http://schemas.microsoft.com/office/drawing/2014/main" id="{445C6F55-27D6-4586-83A8-C4CFE6674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" y="2971"/>
              <a:ext cx="8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7" name="Picture 113" descr="Route-processor">
              <a:extLst>
                <a:ext uri="{FF2B5EF4-FFF2-40B4-BE49-F238E27FC236}">
                  <a16:creationId xmlns:a16="http://schemas.microsoft.com/office/drawing/2014/main" id="{02D85EFB-9108-4632-875D-B4BA0BD07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" y="3867"/>
              <a:ext cx="298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14" descr="Route-processor">
              <a:extLst>
                <a:ext uri="{FF2B5EF4-FFF2-40B4-BE49-F238E27FC236}">
                  <a16:creationId xmlns:a16="http://schemas.microsoft.com/office/drawing/2014/main" id="{C0BFD626-4A40-4416-BC31-17F4F02B4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" y="3867"/>
              <a:ext cx="298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Line 115">
              <a:extLst>
                <a:ext uri="{FF2B5EF4-FFF2-40B4-BE49-F238E27FC236}">
                  <a16:creationId xmlns:a16="http://schemas.microsoft.com/office/drawing/2014/main" id="{32E17858-9A44-46F9-92F6-9794C3F46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1" y="3601"/>
              <a:ext cx="202" cy="2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6">
              <a:extLst>
                <a:ext uri="{FF2B5EF4-FFF2-40B4-BE49-F238E27FC236}">
                  <a16:creationId xmlns:a16="http://schemas.microsoft.com/office/drawing/2014/main" id="{AF59E361-7C6B-4EB3-9CA8-DD81F698B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641"/>
              <a:ext cx="158" cy="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1" name="Picture 117" descr="second">
              <a:extLst>
                <a:ext uri="{FF2B5EF4-FFF2-40B4-BE49-F238E27FC236}">
                  <a16:creationId xmlns:a16="http://schemas.microsoft.com/office/drawing/2014/main" id="{F5B1B463-6DF7-42A9-B6CC-444E020E9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" y="3330"/>
              <a:ext cx="240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18" descr="Route-processor">
              <a:extLst>
                <a:ext uri="{FF2B5EF4-FFF2-40B4-BE49-F238E27FC236}">
                  <a16:creationId xmlns:a16="http://schemas.microsoft.com/office/drawing/2014/main" id="{D52F6A1D-FC17-45C0-B6FD-40B419248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" y="3850"/>
              <a:ext cx="29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19" descr="Route-processor">
              <a:extLst>
                <a:ext uri="{FF2B5EF4-FFF2-40B4-BE49-F238E27FC236}">
                  <a16:creationId xmlns:a16="http://schemas.microsoft.com/office/drawing/2014/main" id="{9987FFD5-B11A-45DF-825A-AEA549D5A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3850"/>
              <a:ext cx="29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Line 120">
              <a:extLst>
                <a:ext uri="{FF2B5EF4-FFF2-40B4-BE49-F238E27FC236}">
                  <a16:creationId xmlns:a16="http://schemas.microsoft.com/office/drawing/2014/main" id="{8C4158DC-E630-4ADA-B509-618753116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" y="3605"/>
              <a:ext cx="160" cy="2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21">
              <a:extLst>
                <a:ext uri="{FF2B5EF4-FFF2-40B4-BE49-F238E27FC236}">
                  <a16:creationId xmlns:a16="http://schemas.microsoft.com/office/drawing/2014/main" id="{D47A2C8F-B4E1-4E5A-9E66-739D77799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3615"/>
              <a:ext cx="163" cy="2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6" name="Picture 122" descr="second">
              <a:extLst>
                <a:ext uri="{FF2B5EF4-FFF2-40B4-BE49-F238E27FC236}">
                  <a16:creationId xmlns:a16="http://schemas.microsoft.com/office/drawing/2014/main" id="{4E3EE1F0-3C2D-4FE6-8CDF-32DD794C6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3289"/>
              <a:ext cx="240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23" descr="Route-processor">
              <a:extLst>
                <a:ext uri="{FF2B5EF4-FFF2-40B4-BE49-F238E27FC236}">
                  <a16:creationId xmlns:a16="http://schemas.microsoft.com/office/drawing/2014/main" id="{930F40B2-8B7C-43E2-9A8F-BCA273D43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" y="3867"/>
              <a:ext cx="299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4" descr="Route-processor">
              <a:extLst>
                <a:ext uri="{FF2B5EF4-FFF2-40B4-BE49-F238E27FC236}">
                  <a16:creationId xmlns:a16="http://schemas.microsoft.com/office/drawing/2014/main" id="{8D8D7645-EFA7-4B59-9E74-D3AC7E70D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" y="3867"/>
              <a:ext cx="298" cy="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Line 125">
              <a:extLst>
                <a:ext uri="{FF2B5EF4-FFF2-40B4-BE49-F238E27FC236}">
                  <a16:creationId xmlns:a16="http://schemas.microsoft.com/office/drawing/2014/main" id="{8F14A8AA-D6A1-41FD-A824-9C4415919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2" y="3601"/>
              <a:ext cx="201" cy="2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26">
              <a:extLst>
                <a:ext uri="{FF2B5EF4-FFF2-40B4-BE49-F238E27FC236}">
                  <a16:creationId xmlns:a16="http://schemas.microsoft.com/office/drawing/2014/main" id="{A1D4DD3B-4825-4351-AD4F-573237DBF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3641"/>
              <a:ext cx="159" cy="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1" name="Picture 127" descr="second">
              <a:extLst>
                <a:ext uri="{FF2B5EF4-FFF2-40B4-BE49-F238E27FC236}">
                  <a16:creationId xmlns:a16="http://schemas.microsoft.com/office/drawing/2014/main" id="{45EFE288-1C8C-450A-B7CC-00CCA4DD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" y="3330"/>
              <a:ext cx="240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28" descr="Route-processor">
              <a:extLst>
                <a:ext uri="{FF2B5EF4-FFF2-40B4-BE49-F238E27FC236}">
                  <a16:creationId xmlns:a16="http://schemas.microsoft.com/office/drawing/2014/main" id="{B47194B1-C9B3-4640-9642-DEE32D2F2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" y="3850"/>
              <a:ext cx="29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29" descr="Route-processor">
              <a:extLst>
                <a:ext uri="{FF2B5EF4-FFF2-40B4-BE49-F238E27FC236}">
                  <a16:creationId xmlns:a16="http://schemas.microsoft.com/office/drawing/2014/main" id="{727E8B19-B7D6-4048-8F8C-AF5E7F144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" y="3850"/>
              <a:ext cx="298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Line 130">
              <a:extLst>
                <a:ext uri="{FF2B5EF4-FFF2-40B4-BE49-F238E27FC236}">
                  <a16:creationId xmlns:a16="http://schemas.microsoft.com/office/drawing/2014/main" id="{BE60DA54-4C95-44D2-BD1F-D24601BA4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3605"/>
              <a:ext cx="160" cy="2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1">
              <a:extLst>
                <a:ext uri="{FF2B5EF4-FFF2-40B4-BE49-F238E27FC236}">
                  <a16:creationId xmlns:a16="http://schemas.microsoft.com/office/drawing/2014/main" id="{739CB3AD-A36B-449E-A532-9663116B0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605"/>
              <a:ext cx="122" cy="2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6" name="Picture 132" descr="second">
              <a:extLst>
                <a:ext uri="{FF2B5EF4-FFF2-40B4-BE49-F238E27FC236}">
                  <a16:creationId xmlns:a16="http://schemas.microsoft.com/office/drawing/2014/main" id="{D6D97C8E-75C5-46ED-9B44-2B2BF6F9F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" y="3330"/>
              <a:ext cx="240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Line 133">
              <a:extLst>
                <a:ext uri="{FF2B5EF4-FFF2-40B4-BE49-F238E27FC236}">
                  <a16:creationId xmlns:a16="http://schemas.microsoft.com/office/drawing/2014/main" id="{9895B112-6DA5-49A3-A02F-2210B9302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3012"/>
              <a:ext cx="283" cy="2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8" name="Picture 134" descr="center">
              <a:extLst>
                <a:ext uri="{FF2B5EF4-FFF2-40B4-BE49-F238E27FC236}">
                  <a16:creationId xmlns:a16="http://schemas.microsoft.com/office/drawing/2014/main" id="{E3AC4419-DFEC-4415-888D-D1B6C07D3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" y="2661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Line 135">
              <a:extLst>
                <a:ext uri="{FF2B5EF4-FFF2-40B4-BE49-F238E27FC236}">
                  <a16:creationId xmlns:a16="http://schemas.microsoft.com/office/drawing/2014/main" id="{F16CEBE4-C054-48A8-AA37-3E5BACD3C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3012"/>
              <a:ext cx="726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20" name="Picture 136" descr="center">
              <a:extLst>
                <a:ext uri="{FF2B5EF4-FFF2-40B4-BE49-F238E27FC236}">
                  <a16:creationId xmlns:a16="http://schemas.microsoft.com/office/drawing/2014/main" id="{BBA85A55-831C-49F7-ADA2-21466EB5A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2661"/>
              <a:ext cx="37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 137">
              <a:extLst>
                <a:ext uri="{FF2B5EF4-FFF2-40B4-BE49-F238E27FC236}">
                  <a16:creationId xmlns:a16="http://schemas.microsoft.com/office/drawing/2014/main" id="{DC198082-4E08-48F8-BCB8-DEFE92B2E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3373"/>
              <a:ext cx="5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/>
                <a:t>RG-</a:t>
              </a:r>
            </a:p>
            <a:p>
              <a:pPr algn="ctr"/>
              <a:r>
                <a:rPr lang="en-US" altLang="zh-CN" sz="1400" b="1"/>
                <a:t>S3550-24</a:t>
              </a:r>
            </a:p>
          </p:txBody>
        </p:sp>
        <p:sp>
          <p:nvSpPr>
            <p:cNvPr id="122" name="Rectangle 138">
              <a:extLst>
                <a:ext uri="{FF2B5EF4-FFF2-40B4-BE49-F238E27FC236}">
                  <a16:creationId xmlns:a16="http://schemas.microsoft.com/office/drawing/2014/main" id="{39F73C98-6423-415B-A890-8D454450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406"/>
              <a:ext cx="5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/>
                <a:t>RG-</a:t>
              </a:r>
            </a:p>
            <a:p>
              <a:pPr algn="ctr"/>
              <a:r>
                <a:rPr lang="en-US" altLang="zh-CN" sz="1400" b="1"/>
                <a:t>S3550-24</a:t>
              </a:r>
            </a:p>
          </p:txBody>
        </p:sp>
        <p:sp>
          <p:nvSpPr>
            <p:cNvPr id="123" name="Line 139">
              <a:extLst>
                <a:ext uri="{FF2B5EF4-FFF2-40B4-BE49-F238E27FC236}">
                  <a16:creationId xmlns:a16="http://schemas.microsoft.com/office/drawing/2014/main" id="{036A6B2F-FB47-4D14-9E97-27512EC95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3349"/>
              <a:ext cx="0" cy="386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24" name="Line 140">
              <a:extLst>
                <a:ext uri="{FF2B5EF4-FFF2-40B4-BE49-F238E27FC236}">
                  <a16:creationId xmlns:a16="http://schemas.microsoft.com/office/drawing/2014/main" id="{8E001526-891C-4C33-AEC7-F6DF2DD54F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17" y="3309"/>
              <a:ext cx="0" cy="386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grpSp>
          <p:nvGrpSpPr>
            <p:cNvPr id="125" name="Group 141">
              <a:extLst>
                <a:ext uri="{FF2B5EF4-FFF2-40B4-BE49-F238E27FC236}">
                  <a16:creationId xmlns:a16="http://schemas.microsoft.com/office/drawing/2014/main" id="{7D4D6D79-270A-423B-8EF6-443780C71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" y="1665"/>
              <a:ext cx="727" cy="286"/>
              <a:chOff x="3648" y="2880"/>
              <a:chExt cx="1440" cy="786"/>
            </a:xfrm>
          </p:grpSpPr>
          <p:sp>
            <p:nvSpPr>
              <p:cNvPr id="251" name="Oval 142">
                <a:extLst>
                  <a:ext uri="{FF2B5EF4-FFF2-40B4-BE49-F238E27FC236}">
                    <a16:creationId xmlns:a16="http://schemas.microsoft.com/office/drawing/2014/main" id="{77404D23-7623-4CB0-AF5E-D74FEC294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003"/>
                <a:ext cx="1440" cy="663"/>
              </a:xfrm>
              <a:prstGeom prst="ellipse">
                <a:avLst/>
              </a:prstGeom>
              <a:gradFill rotWithShape="0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Freeform 143">
                <a:extLst>
                  <a:ext uri="{FF2B5EF4-FFF2-40B4-BE49-F238E27FC236}">
                    <a16:creationId xmlns:a16="http://schemas.microsoft.com/office/drawing/2014/main" id="{5A161EC6-E9E9-4418-8EA0-862FC2035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3055"/>
                <a:ext cx="20" cy="46"/>
              </a:xfrm>
              <a:custGeom>
                <a:avLst/>
                <a:gdLst>
                  <a:gd name="T0" fmla="*/ 284 w 284"/>
                  <a:gd name="T1" fmla="*/ 0 h 969"/>
                  <a:gd name="T2" fmla="*/ 70 w 284"/>
                  <a:gd name="T3" fmla="*/ 780 h 969"/>
                  <a:gd name="T4" fmla="*/ 55 w 284"/>
                  <a:gd name="T5" fmla="*/ 828 h 969"/>
                  <a:gd name="T6" fmla="*/ 39 w 284"/>
                  <a:gd name="T7" fmla="*/ 875 h 969"/>
                  <a:gd name="T8" fmla="*/ 21 w 284"/>
                  <a:gd name="T9" fmla="*/ 922 h 969"/>
                  <a:gd name="T10" fmla="*/ 0 w 284"/>
                  <a:gd name="T11" fmla="*/ 969 h 969"/>
                  <a:gd name="T12" fmla="*/ 212 w 284"/>
                  <a:gd name="T13" fmla="*/ 194 h 969"/>
                  <a:gd name="T14" fmla="*/ 234 w 284"/>
                  <a:gd name="T15" fmla="*/ 147 h 969"/>
                  <a:gd name="T16" fmla="*/ 252 w 284"/>
                  <a:gd name="T17" fmla="*/ 99 h 969"/>
                  <a:gd name="T18" fmla="*/ 270 w 284"/>
                  <a:gd name="T19" fmla="*/ 50 h 969"/>
                  <a:gd name="T20" fmla="*/ 284 w 284"/>
                  <a:gd name="T21" fmla="*/ 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4" h="969">
                    <a:moveTo>
                      <a:pt x="284" y="0"/>
                    </a:moveTo>
                    <a:lnTo>
                      <a:pt x="70" y="780"/>
                    </a:lnTo>
                    <a:lnTo>
                      <a:pt x="55" y="828"/>
                    </a:lnTo>
                    <a:lnTo>
                      <a:pt x="39" y="875"/>
                    </a:lnTo>
                    <a:lnTo>
                      <a:pt x="21" y="922"/>
                    </a:lnTo>
                    <a:lnTo>
                      <a:pt x="0" y="969"/>
                    </a:lnTo>
                    <a:lnTo>
                      <a:pt x="212" y="194"/>
                    </a:lnTo>
                    <a:lnTo>
                      <a:pt x="234" y="147"/>
                    </a:lnTo>
                    <a:lnTo>
                      <a:pt x="252" y="99"/>
                    </a:lnTo>
                    <a:lnTo>
                      <a:pt x="270" y="5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Freeform 144">
                <a:extLst>
                  <a:ext uri="{FF2B5EF4-FFF2-40B4-BE49-F238E27FC236}">
                    <a16:creationId xmlns:a16="http://schemas.microsoft.com/office/drawing/2014/main" id="{AA07C795-97D9-4D53-B281-B1712D29A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1" y="3064"/>
                <a:ext cx="22" cy="46"/>
              </a:xfrm>
              <a:custGeom>
                <a:avLst/>
                <a:gdLst>
                  <a:gd name="T0" fmla="*/ 311 w 311"/>
                  <a:gd name="T1" fmla="*/ 0 h 952"/>
                  <a:gd name="T2" fmla="*/ 99 w 311"/>
                  <a:gd name="T3" fmla="*/ 775 h 952"/>
                  <a:gd name="T4" fmla="*/ 78 w 311"/>
                  <a:gd name="T5" fmla="*/ 819 h 952"/>
                  <a:gd name="T6" fmla="*/ 53 w 311"/>
                  <a:gd name="T7" fmla="*/ 864 h 952"/>
                  <a:gd name="T8" fmla="*/ 27 w 311"/>
                  <a:gd name="T9" fmla="*/ 908 h 952"/>
                  <a:gd name="T10" fmla="*/ 0 w 311"/>
                  <a:gd name="T11" fmla="*/ 952 h 952"/>
                  <a:gd name="T12" fmla="*/ 210 w 311"/>
                  <a:gd name="T13" fmla="*/ 181 h 952"/>
                  <a:gd name="T14" fmla="*/ 238 w 311"/>
                  <a:gd name="T15" fmla="*/ 137 h 952"/>
                  <a:gd name="T16" fmla="*/ 264 w 311"/>
                  <a:gd name="T17" fmla="*/ 92 h 952"/>
                  <a:gd name="T18" fmla="*/ 289 w 311"/>
                  <a:gd name="T19" fmla="*/ 47 h 952"/>
                  <a:gd name="T20" fmla="*/ 311 w 311"/>
                  <a:gd name="T21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952">
                    <a:moveTo>
                      <a:pt x="311" y="0"/>
                    </a:moveTo>
                    <a:lnTo>
                      <a:pt x="99" y="775"/>
                    </a:lnTo>
                    <a:lnTo>
                      <a:pt x="78" y="819"/>
                    </a:lnTo>
                    <a:lnTo>
                      <a:pt x="53" y="864"/>
                    </a:lnTo>
                    <a:lnTo>
                      <a:pt x="27" y="908"/>
                    </a:lnTo>
                    <a:lnTo>
                      <a:pt x="0" y="952"/>
                    </a:lnTo>
                    <a:lnTo>
                      <a:pt x="210" y="181"/>
                    </a:lnTo>
                    <a:lnTo>
                      <a:pt x="238" y="137"/>
                    </a:lnTo>
                    <a:lnTo>
                      <a:pt x="264" y="92"/>
                    </a:lnTo>
                    <a:lnTo>
                      <a:pt x="289" y="47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Freeform 145">
                <a:extLst>
                  <a:ext uri="{FF2B5EF4-FFF2-40B4-BE49-F238E27FC236}">
                    <a16:creationId xmlns:a16="http://schemas.microsoft.com/office/drawing/2014/main" id="{96A48951-FC6E-48AC-AAFE-0D96914A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3073"/>
                <a:ext cx="24" cy="44"/>
              </a:xfrm>
              <a:custGeom>
                <a:avLst/>
                <a:gdLst>
                  <a:gd name="T0" fmla="*/ 338 w 338"/>
                  <a:gd name="T1" fmla="*/ 0 h 935"/>
                  <a:gd name="T2" fmla="*/ 128 w 338"/>
                  <a:gd name="T3" fmla="*/ 771 h 935"/>
                  <a:gd name="T4" fmla="*/ 99 w 338"/>
                  <a:gd name="T5" fmla="*/ 813 h 935"/>
                  <a:gd name="T6" fmla="*/ 68 w 338"/>
                  <a:gd name="T7" fmla="*/ 855 h 935"/>
                  <a:gd name="T8" fmla="*/ 35 w 338"/>
                  <a:gd name="T9" fmla="*/ 896 h 935"/>
                  <a:gd name="T10" fmla="*/ 0 w 338"/>
                  <a:gd name="T11" fmla="*/ 935 h 935"/>
                  <a:gd name="T12" fmla="*/ 207 w 338"/>
                  <a:gd name="T13" fmla="*/ 170 h 935"/>
                  <a:gd name="T14" fmla="*/ 242 w 338"/>
                  <a:gd name="T15" fmla="*/ 128 h 935"/>
                  <a:gd name="T16" fmla="*/ 275 w 338"/>
                  <a:gd name="T17" fmla="*/ 86 h 935"/>
                  <a:gd name="T18" fmla="*/ 307 w 338"/>
                  <a:gd name="T19" fmla="*/ 44 h 935"/>
                  <a:gd name="T20" fmla="*/ 338 w 338"/>
                  <a:gd name="T21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935">
                    <a:moveTo>
                      <a:pt x="338" y="0"/>
                    </a:moveTo>
                    <a:lnTo>
                      <a:pt x="128" y="771"/>
                    </a:lnTo>
                    <a:lnTo>
                      <a:pt x="99" y="813"/>
                    </a:lnTo>
                    <a:lnTo>
                      <a:pt x="68" y="855"/>
                    </a:lnTo>
                    <a:lnTo>
                      <a:pt x="35" y="896"/>
                    </a:lnTo>
                    <a:lnTo>
                      <a:pt x="0" y="935"/>
                    </a:lnTo>
                    <a:lnTo>
                      <a:pt x="207" y="170"/>
                    </a:lnTo>
                    <a:lnTo>
                      <a:pt x="242" y="128"/>
                    </a:lnTo>
                    <a:lnTo>
                      <a:pt x="275" y="86"/>
                    </a:lnTo>
                    <a:lnTo>
                      <a:pt x="307" y="44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BE7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Freeform 146">
                <a:extLst>
                  <a:ext uri="{FF2B5EF4-FFF2-40B4-BE49-F238E27FC236}">
                    <a16:creationId xmlns:a16="http://schemas.microsoft.com/office/drawing/2014/main" id="{0B805832-52A5-49AB-B50C-2C4B8C5BC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3081"/>
                <a:ext cx="22" cy="42"/>
              </a:xfrm>
              <a:custGeom>
                <a:avLst/>
                <a:gdLst>
                  <a:gd name="T0" fmla="*/ 318 w 318"/>
                  <a:gd name="T1" fmla="*/ 0 h 881"/>
                  <a:gd name="T2" fmla="*/ 111 w 318"/>
                  <a:gd name="T3" fmla="*/ 765 h 881"/>
                  <a:gd name="T4" fmla="*/ 76 w 318"/>
                  <a:gd name="T5" fmla="*/ 805 h 881"/>
                  <a:gd name="T6" fmla="*/ 39 w 318"/>
                  <a:gd name="T7" fmla="*/ 843 h 881"/>
                  <a:gd name="T8" fmla="*/ 0 w 318"/>
                  <a:gd name="T9" fmla="*/ 881 h 881"/>
                  <a:gd name="T10" fmla="*/ 202 w 318"/>
                  <a:gd name="T11" fmla="*/ 117 h 881"/>
                  <a:gd name="T12" fmla="*/ 243 w 318"/>
                  <a:gd name="T13" fmla="*/ 79 h 881"/>
                  <a:gd name="T14" fmla="*/ 281 w 318"/>
                  <a:gd name="T15" fmla="*/ 39 h 881"/>
                  <a:gd name="T16" fmla="*/ 318 w 318"/>
                  <a:gd name="T17" fmla="*/ 0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881">
                    <a:moveTo>
                      <a:pt x="318" y="0"/>
                    </a:moveTo>
                    <a:lnTo>
                      <a:pt x="111" y="765"/>
                    </a:lnTo>
                    <a:lnTo>
                      <a:pt x="76" y="805"/>
                    </a:lnTo>
                    <a:lnTo>
                      <a:pt x="39" y="843"/>
                    </a:lnTo>
                    <a:lnTo>
                      <a:pt x="0" y="881"/>
                    </a:lnTo>
                    <a:lnTo>
                      <a:pt x="202" y="117"/>
                    </a:lnTo>
                    <a:lnTo>
                      <a:pt x="243" y="79"/>
                    </a:lnTo>
                    <a:lnTo>
                      <a:pt x="281" y="39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" name="Freeform 147">
                <a:extLst>
                  <a:ext uri="{FF2B5EF4-FFF2-40B4-BE49-F238E27FC236}">
                    <a16:creationId xmlns:a16="http://schemas.microsoft.com/office/drawing/2014/main" id="{C9F4AFD6-6488-4286-8AB4-41583C4EB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" y="3086"/>
                <a:ext cx="23" cy="42"/>
              </a:xfrm>
              <a:custGeom>
                <a:avLst/>
                <a:gdLst>
                  <a:gd name="T0" fmla="*/ 330 w 330"/>
                  <a:gd name="T1" fmla="*/ 0 h 871"/>
                  <a:gd name="T2" fmla="*/ 128 w 330"/>
                  <a:gd name="T3" fmla="*/ 764 h 871"/>
                  <a:gd name="T4" fmla="*/ 87 w 330"/>
                  <a:gd name="T5" fmla="*/ 800 h 871"/>
                  <a:gd name="T6" fmla="*/ 45 w 330"/>
                  <a:gd name="T7" fmla="*/ 836 h 871"/>
                  <a:gd name="T8" fmla="*/ 0 w 330"/>
                  <a:gd name="T9" fmla="*/ 871 h 871"/>
                  <a:gd name="T10" fmla="*/ 200 w 330"/>
                  <a:gd name="T11" fmla="*/ 111 h 871"/>
                  <a:gd name="T12" fmla="*/ 245 w 330"/>
                  <a:gd name="T13" fmla="*/ 74 h 871"/>
                  <a:gd name="T14" fmla="*/ 289 w 330"/>
                  <a:gd name="T15" fmla="*/ 38 h 871"/>
                  <a:gd name="T16" fmla="*/ 330 w 330"/>
                  <a:gd name="T17" fmla="*/ 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871">
                    <a:moveTo>
                      <a:pt x="330" y="0"/>
                    </a:moveTo>
                    <a:lnTo>
                      <a:pt x="128" y="764"/>
                    </a:lnTo>
                    <a:lnTo>
                      <a:pt x="87" y="800"/>
                    </a:lnTo>
                    <a:lnTo>
                      <a:pt x="45" y="836"/>
                    </a:lnTo>
                    <a:lnTo>
                      <a:pt x="0" y="871"/>
                    </a:lnTo>
                    <a:lnTo>
                      <a:pt x="200" y="111"/>
                    </a:lnTo>
                    <a:lnTo>
                      <a:pt x="245" y="74"/>
                    </a:lnTo>
                    <a:lnTo>
                      <a:pt x="289" y="38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Freeform 148">
                <a:extLst>
                  <a:ext uri="{FF2B5EF4-FFF2-40B4-BE49-F238E27FC236}">
                    <a16:creationId xmlns:a16="http://schemas.microsoft.com/office/drawing/2014/main" id="{27424830-6FA3-4D8D-AA6A-C6B91D51B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3199"/>
                <a:ext cx="23" cy="42"/>
              </a:xfrm>
              <a:custGeom>
                <a:avLst/>
                <a:gdLst>
                  <a:gd name="T0" fmla="*/ 317 w 317"/>
                  <a:gd name="T1" fmla="*/ 0 h 895"/>
                  <a:gd name="T2" fmla="*/ 79 w 317"/>
                  <a:gd name="T3" fmla="*/ 703 h 895"/>
                  <a:gd name="T4" fmla="*/ 42 w 317"/>
                  <a:gd name="T5" fmla="*/ 800 h 895"/>
                  <a:gd name="T6" fmla="*/ 0 w 317"/>
                  <a:gd name="T7" fmla="*/ 895 h 895"/>
                  <a:gd name="T8" fmla="*/ 236 w 317"/>
                  <a:gd name="T9" fmla="*/ 197 h 895"/>
                  <a:gd name="T10" fmla="*/ 279 w 317"/>
                  <a:gd name="T11" fmla="*/ 100 h 895"/>
                  <a:gd name="T12" fmla="*/ 317 w 317"/>
                  <a:gd name="T13" fmla="*/ 0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895">
                    <a:moveTo>
                      <a:pt x="317" y="0"/>
                    </a:moveTo>
                    <a:lnTo>
                      <a:pt x="79" y="703"/>
                    </a:lnTo>
                    <a:lnTo>
                      <a:pt x="42" y="800"/>
                    </a:lnTo>
                    <a:lnTo>
                      <a:pt x="0" y="895"/>
                    </a:lnTo>
                    <a:lnTo>
                      <a:pt x="236" y="197"/>
                    </a:lnTo>
                    <a:lnTo>
                      <a:pt x="279" y="10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Freeform 149">
                <a:extLst>
                  <a:ext uri="{FF2B5EF4-FFF2-40B4-BE49-F238E27FC236}">
                    <a16:creationId xmlns:a16="http://schemas.microsoft.com/office/drawing/2014/main" id="{6DBF85A5-D563-41A0-841D-610B18BA6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" y="3208"/>
                <a:ext cx="24" cy="42"/>
              </a:xfrm>
              <a:custGeom>
                <a:avLst/>
                <a:gdLst>
                  <a:gd name="T0" fmla="*/ 334 w 334"/>
                  <a:gd name="T1" fmla="*/ 0 h 882"/>
                  <a:gd name="T2" fmla="*/ 98 w 334"/>
                  <a:gd name="T3" fmla="*/ 698 h 882"/>
                  <a:gd name="T4" fmla="*/ 51 w 334"/>
                  <a:gd name="T5" fmla="*/ 791 h 882"/>
                  <a:gd name="T6" fmla="*/ 0 w 334"/>
                  <a:gd name="T7" fmla="*/ 882 h 882"/>
                  <a:gd name="T8" fmla="*/ 234 w 334"/>
                  <a:gd name="T9" fmla="*/ 188 h 882"/>
                  <a:gd name="T10" fmla="*/ 286 w 334"/>
                  <a:gd name="T11" fmla="*/ 96 h 882"/>
                  <a:gd name="T12" fmla="*/ 334 w 334"/>
                  <a:gd name="T13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882">
                    <a:moveTo>
                      <a:pt x="334" y="0"/>
                    </a:moveTo>
                    <a:lnTo>
                      <a:pt x="98" y="698"/>
                    </a:lnTo>
                    <a:lnTo>
                      <a:pt x="51" y="791"/>
                    </a:lnTo>
                    <a:lnTo>
                      <a:pt x="0" y="882"/>
                    </a:lnTo>
                    <a:lnTo>
                      <a:pt x="234" y="188"/>
                    </a:lnTo>
                    <a:lnTo>
                      <a:pt x="286" y="9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Freeform 150">
                <a:extLst>
                  <a:ext uri="{FF2B5EF4-FFF2-40B4-BE49-F238E27FC236}">
                    <a16:creationId xmlns:a16="http://schemas.microsoft.com/office/drawing/2014/main" id="{2A5D50C2-8DE8-49C3-8B5F-D381E2387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5" y="3217"/>
                <a:ext cx="25" cy="41"/>
              </a:xfrm>
              <a:custGeom>
                <a:avLst/>
                <a:gdLst>
                  <a:gd name="T0" fmla="*/ 348 w 348"/>
                  <a:gd name="T1" fmla="*/ 0 h 869"/>
                  <a:gd name="T2" fmla="*/ 114 w 348"/>
                  <a:gd name="T3" fmla="*/ 694 h 869"/>
                  <a:gd name="T4" fmla="*/ 60 w 348"/>
                  <a:gd name="T5" fmla="*/ 783 h 869"/>
                  <a:gd name="T6" fmla="*/ 0 w 348"/>
                  <a:gd name="T7" fmla="*/ 869 h 869"/>
                  <a:gd name="T8" fmla="*/ 230 w 348"/>
                  <a:gd name="T9" fmla="*/ 181 h 869"/>
                  <a:gd name="T10" fmla="*/ 291 w 348"/>
                  <a:gd name="T11" fmla="*/ 92 h 869"/>
                  <a:gd name="T12" fmla="*/ 348 w 348"/>
                  <a:gd name="T13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869">
                    <a:moveTo>
                      <a:pt x="348" y="0"/>
                    </a:moveTo>
                    <a:lnTo>
                      <a:pt x="114" y="694"/>
                    </a:lnTo>
                    <a:lnTo>
                      <a:pt x="60" y="783"/>
                    </a:lnTo>
                    <a:lnTo>
                      <a:pt x="0" y="869"/>
                    </a:lnTo>
                    <a:lnTo>
                      <a:pt x="230" y="181"/>
                    </a:lnTo>
                    <a:lnTo>
                      <a:pt x="291" y="9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Freeform 151">
                <a:extLst>
                  <a:ext uri="{FF2B5EF4-FFF2-40B4-BE49-F238E27FC236}">
                    <a16:creationId xmlns:a16="http://schemas.microsoft.com/office/drawing/2014/main" id="{562E679A-1590-433D-9A14-4CB63AC6B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3226"/>
                <a:ext cx="26" cy="40"/>
              </a:xfrm>
              <a:custGeom>
                <a:avLst/>
                <a:gdLst>
                  <a:gd name="T0" fmla="*/ 361 w 361"/>
                  <a:gd name="T1" fmla="*/ 0 h 854"/>
                  <a:gd name="T2" fmla="*/ 131 w 361"/>
                  <a:gd name="T3" fmla="*/ 688 h 854"/>
                  <a:gd name="T4" fmla="*/ 67 w 361"/>
                  <a:gd name="T5" fmla="*/ 771 h 854"/>
                  <a:gd name="T6" fmla="*/ 0 w 361"/>
                  <a:gd name="T7" fmla="*/ 854 h 854"/>
                  <a:gd name="T8" fmla="*/ 226 w 361"/>
                  <a:gd name="T9" fmla="*/ 169 h 854"/>
                  <a:gd name="T10" fmla="*/ 296 w 361"/>
                  <a:gd name="T11" fmla="*/ 85 h 854"/>
                  <a:gd name="T12" fmla="*/ 361 w 361"/>
                  <a:gd name="T13" fmla="*/ 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1" h="854">
                    <a:moveTo>
                      <a:pt x="361" y="0"/>
                    </a:moveTo>
                    <a:lnTo>
                      <a:pt x="131" y="688"/>
                    </a:lnTo>
                    <a:lnTo>
                      <a:pt x="67" y="771"/>
                    </a:lnTo>
                    <a:lnTo>
                      <a:pt x="0" y="854"/>
                    </a:lnTo>
                    <a:lnTo>
                      <a:pt x="226" y="169"/>
                    </a:lnTo>
                    <a:lnTo>
                      <a:pt x="296" y="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152">
                <a:extLst>
                  <a:ext uri="{FF2B5EF4-FFF2-40B4-BE49-F238E27FC236}">
                    <a16:creationId xmlns:a16="http://schemas.microsoft.com/office/drawing/2014/main" id="{5CC5D495-46AB-488F-9C6F-5A5E255C1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6" y="3234"/>
                <a:ext cx="26" cy="40"/>
              </a:xfrm>
              <a:custGeom>
                <a:avLst/>
                <a:gdLst>
                  <a:gd name="T0" fmla="*/ 371 w 371"/>
                  <a:gd name="T1" fmla="*/ 0 h 841"/>
                  <a:gd name="T2" fmla="*/ 145 w 371"/>
                  <a:gd name="T3" fmla="*/ 685 h 841"/>
                  <a:gd name="T4" fmla="*/ 75 w 371"/>
                  <a:gd name="T5" fmla="*/ 764 h 841"/>
                  <a:gd name="T6" fmla="*/ 0 w 371"/>
                  <a:gd name="T7" fmla="*/ 841 h 841"/>
                  <a:gd name="T8" fmla="*/ 224 w 371"/>
                  <a:gd name="T9" fmla="*/ 161 h 841"/>
                  <a:gd name="T10" fmla="*/ 300 w 371"/>
                  <a:gd name="T11" fmla="*/ 82 h 841"/>
                  <a:gd name="T12" fmla="*/ 371 w 371"/>
                  <a:gd name="T13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1" h="841">
                    <a:moveTo>
                      <a:pt x="371" y="0"/>
                    </a:moveTo>
                    <a:lnTo>
                      <a:pt x="145" y="685"/>
                    </a:lnTo>
                    <a:lnTo>
                      <a:pt x="75" y="764"/>
                    </a:lnTo>
                    <a:lnTo>
                      <a:pt x="0" y="841"/>
                    </a:lnTo>
                    <a:lnTo>
                      <a:pt x="224" y="161"/>
                    </a:lnTo>
                    <a:lnTo>
                      <a:pt x="300" y="82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Freeform 153">
                <a:extLst>
                  <a:ext uri="{FF2B5EF4-FFF2-40B4-BE49-F238E27FC236}">
                    <a16:creationId xmlns:a16="http://schemas.microsoft.com/office/drawing/2014/main" id="{8CC8B6BB-43CA-417D-BA61-AF697C8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241"/>
                <a:ext cx="27" cy="40"/>
              </a:xfrm>
              <a:custGeom>
                <a:avLst/>
                <a:gdLst>
                  <a:gd name="T0" fmla="*/ 381 w 381"/>
                  <a:gd name="T1" fmla="*/ 0 h 826"/>
                  <a:gd name="T2" fmla="*/ 157 w 381"/>
                  <a:gd name="T3" fmla="*/ 680 h 826"/>
                  <a:gd name="T4" fmla="*/ 80 w 381"/>
                  <a:gd name="T5" fmla="*/ 754 h 826"/>
                  <a:gd name="T6" fmla="*/ 0 w 381"/>
                  <a:gd name="T7" fmla="*/ 826 h 826"/>
                  <a:gd name="T8" fmla="*/ 219 w 381"/>
                  <a:gd name="T9" fmla="*/ 150 h 826"/>
                  <a:gd name="T10" fmla="*/ 301 w 381"/>
                  <a:gd name="T11" fmla="*/ 76 h 826"/>
                  <a:gd name="T12" fmla="*/ 381 w 381"/>
                  <a:gd name="T13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826">
                    <a:moveTo>
                      <a:pt x="381" y="0"/>
                    </a:moveTo>
                    <a:lnTo>
                      <a:pt x="157" y="680"/>
                    </a:lnTo>
                    <a:lnTo>
                      <a:pt x="80" y="754"/>
                    </a:lnTo>
                    <a:lnTo>
                      <a:pt x="0" y="826"/>
                    </a:lnTo>
                    <a:lnTo>
                      <a:pt x="219" y="150"/>
                    </a:lnTo>
                    <a:lnTo>
                      <a:pt x="301" y="76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154">
                <a:extLst>
                  <a:ext uri="{FF2B5EF4-FFF2-40B4-BE49-F238E27FC236}">
                    <a16:creationId xmlns:a16="http://schemas.microsoft.com/office/drawing/2014/main" id="{2A6485EE-BE38-48B6-B081-0F9E5CFDA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3248"/>
                <a:ext cx="22" cy="36"/>
              </a:xfrm>
              <a:custGeom>
                <a:avLst/>
                <a:gdLst>
                  <a:gd name="T0" fmla="*/ 301 w 301"/>
                  <a:gd name="T1" fmla="*/ 0 h 744"/>
                  <a:gd name="T2" fmla="*/ 82 w 301"/>
                  <a:gd name="T3" fmla="*/ 676 h 744"/>
                  <a:gd name="T4" fmla="*/ 0 w 301"/>
                  <a:gd name="T5" fmla="*/ 744 h 744"/>
                  <a:gd name="T6" fmla="*/ 216 w 301"/>
                  <a:gd name="T7" fmla="*/ 71 h 744"/>
                  <a:gd name="T8" fmla="*/ 301 w 301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44">
                    <a:moveTo>
                      <a:pt x="301" y="0"/>
                    </a:moveTo>
                    <a:lnTo>
                      <a:pt x="82" y="676"/>
                    </a:lnTo>
                    <a:lnTo>
                      <a:pt x="0" y="744"/>
                    </a:lnTo>
                    <a:lnTo>
                      <a:pt x="216" y="7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Freeform 155">
                <a:extLst>
                  <a:ext uri="{FF2B5EF4-FFF2-40B4-BE49-F238E27FC236}">
                    <a16:creationId xmlns:a16="http://schemas.microsoft.com/office/drawing/2014/main" id="{74C8C85C-3E12-4E16-94AA-973AD35AA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3252"/>
                <a:ext cx="22" cy="35"/>
              </a:xfrm>
              <a:custGeom>
                <a:avLst/>
                <a:gdLst>
                  <a:gd name="T0" fmla="*/ 301 w 301"/>
                  <a:gd name="T1" fmla="*/ 0 h 740"/>
                  <a:gd name="T2" fmla="*/ 85 w 301"/>
                  <a:gd name="T3" fmla="*/ 673 h 740"/>
                  <a:gd name="T4" fmla="*/ 0 w 301"/>
                  <a:gd name="T5" fmla="*/ 740 h 740"/>
                  <a:gd name="T6" fmla="*/ 213 w 301"/>
                  <a:gd name="T7" fmla="*/ 68 h 740"/>
                  <a:gd name="T8" fmla="*/ 301 w 301"/>
                  <a:gd name="T9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40">
                    <a:moveTo>
                      <a:pt x="301" y="0"/>
                    </a:moveTo>
                    <a:lnTo>
                      <a:pt x="85" y="673"/>
                    </a:lnTo>
                    <a:lnTo>
                      <a:pt x="0" y="740"/>
                    </a:lnTo>
                    <a:lnTo>
                      <a:pt x="213" y="68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7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156">
                <a:extLst>
                  <a:ext uri="{FF2B5EF4-FFF2-40B4-BE49-F238E27FC236}">
                    <a16:creationId xmlns:a16="http://schemas.microsoft.com/office/drawing/2014/main" id="{B63D4B34-8F8D-42C1-80BF-CF710B44E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6" y="3255"/>
                <a:ext cx="22" cy="35"/>
              </a:xfrm>
              <a:custGeom>
                <a:avLst/>
                <a:gdLst>
                  <a:gd name="T0" fmla="*/ 301 w 301"/>
                  <a:gd name="T1" fmla="*/ 0 h 737"/>
                  <a:gd name="T2" fmla="*/ 88 w 301"/>
                  <a:gd name="T3" fmla="*/ 672 h 737"/>
                  <a:gd name="T4" fmla="*/ 0 w 301"/>
                  <a:gd name="T5" fmla="*/ 737 h 737"/>
                  <a:gd name="T6" fmla="*/ 211 w 301"/>
                  <a:gd name="T7" fmla="*/ 66 h 737"/>
                  <a:gd name="T8" fmla="*/ 301 w 301"/>
                  <a:gd name="T9" fmla="*/ 0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37">
                    <a:moveTo>
                      <a:pt x="301" y="0"/>
                    </a:moveTo>
                    <a:lnTo>
                      <a:pt x="88" y="672"/>
                    </a:lnTo>
                    <a:lnTo>
                      <a:pt x="0" y="737"/>
                    </a:lnTo>
                    <a:lnTo>
                      <a:pt x="211" y="6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3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157">
                <a:extLst>
                  <a:ext uri="{FF2B5EF4-FFF2-40B4-BE49-F238E27FC236}">
                    <a16:creationId xmlns:a16="http://schemas.microsoft.com/office/drawing/2014/main" id="{9F493509-0E3E-49C8-809F-8E53ABEF1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" y="3258"/>
                <a:ext cx="21" cy="35"/>
              </a:xfrm>
              <a:custGeom>
                <a:avLst/>
                <a:gdLst>
                  <a:gd name="T0" fmla="*/ 300 w 300"/>
                  <a:gd name="T1" fmla="*/ 0 h 731"/>
                  <a:gd name="T2" fmla="*/ 89 w 300"/>
                  <a:gd name="T3" fmla="*/ 671 h 731"/>
                  <a:gd name="T4" fmla="*/ 0 w 300"/>
                  <a:gd name="T5" fmla="*/ 731 h 731"/>
                  <a:gd name="T6" fmla="*/ 208 w 300"/>
                  <a:gd name="T7" fmla="*/ 62 h 731"/>
                  <a:gd name="T8" fmla="*/ 300 w 300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731">
                    <a:moveTo>
                      <a:pt x="300" y="0"/>
                    </a:moveTo>
                    <a:lnTo>
                      <a:pt x="89" y="671"/>
                    </a:lnTo>
                    <a:lnTo>
                      <a:pt x="0" y="731"/>
                    </a:lnTo>
                    <a:lnTo>
                      <a:pt x="208" y="62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AFD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158">
                <a:extLst>
                  <a:ext uri="{FF2B5EF4-FFF2-40B4-BE49-F238E27FC236}">
                    <a16:creationId xmlns:a16="http://schemas.microsoft.com/office/drawing/2014/main" id="{6DC0A4CD-CF1B-4FDB-A2E4-A52B158E1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3261"/>
                <a:ext cx="22" cy="35"/>
              </a:xfrm>
              <a:custGeom>
                <a:avLst/>
                <a:gdLst>
                  <a:gd name="T0" fmla="*/ 300 w 300"/>
                  <a:gd name="T1" fmla="*/ 0 h 728"/>
                  <a:gd name="T2" fmla="*/ 92 w 300"/>
                  <a:gd name="T3" fmla="*/ 669 h 728"/>
                  <a:gd name="T4" fmla="*/ 0 w 300"/>
                  <a:gd name="T5" fmla="*/ 728 h 728"/>
                  <a:gd name="T6" fmla="*/ 206 w 300"/>
                  <a:gd name="T7" fmla="*/ 60 h 728"/>
                  <a:gd name="T8" fmla="*/ 300 w 300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728">
                    <a:moveTo>
                      <a:pt x="300" y="0"/>
                    </a:moveTo>
                    <a:lnTo>
                      <a:pt x="92" y="669"/>
                    </a:lnTo>
                    <a:lnTo>
                      <a:pt x="0" y="728"/>
                    </a:lnTo>
                    <a:lnTo>
                      <a:pt x="206" y="6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ADD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Freeform 159">
                <a:extLst>
                  <a:ext uri="{FF2B5EF4-FFF2-40B4-BE49-F238E27FC236}">
                    <a16:creationId xmlns:a16="http://schemas.microsoft.com/office/drawing/2014/main" id="{CB842E8A-9FCE-4C5A-8442-0667C8242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" y="3264"/>
                <a:ext cx="21" cy="34"/>
              </a:xfrm>
              <a:custGeom>
                <a:avLst/>
                <a:gdLst>
                  <a:gd name="T0" fmla="*/ 299 w 299"/>
                  <a:gd name="T1" fmla="*/ 0 h 723"/>
                  <a:gd name="T2" fmla="*/ 93 w 299"/>
                  <a:gd name="T3" fmla="*/ 668 h 723"/>
                  <a:gd name="T4" fmla="*/ 0 w 299"/>
                  <a:gd name="T5" fmla="*/ 723 h 723"/>
                  <a:gd name="T6" fmla="*/ 203 w 299"/>
                  <a:gd name="T7" fmla="*/ 57 h 723"/>
                  <a:gd name="T8" fmla="*/ 299 w 299"/>
                  <a:gd name="T9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723">
                    <a:moveTo>
                      <a:pt x="299" y="0"/>
                    </a:moveTo>
                    <a:lnTo>
                      <a:pt x="93" y="668"/>
                    </a:lnTo>
                    <a:lnTo>
                      <a:pt x="0" y="723"/>
                    </a:lnTo>
                    <a:lnTo>
                      <a:pt x="203" y="5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Freeform 160">
                <a:extLst>
                  <a:ext uri="{FF2B5EF4-FFF2-40B4-BE49-F238E27FC236}">
                    <a16:creationId xmlns:a16="http://schemas.microsoft.com/office/drawing/2014/main" id="{785DE675-8FA7-4536-9AE9-D980F2E9D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3267"/>
                <a:ext cx="21" cy="34"/>
              </a:xfrm>
              <a:custGeom>
                <a:avLst/>
                <a:gdLst>
                  <a:gd name="T0" fmla="*/ 298 w 298"/>
                  <a:gd name="T1" fmla="*/ 0 h 720"/>
                  <a:gd name="T2" fmla="*/ 95 w 298"/>
                  <a:gd name="T3" fmla="*/ 666 h 720"/>
                  <a:gd name="T4" fmla="*/ 0 w 298"/>
                  <a:gd name="T5" fmla="*/ 720 h 720"/>
                  <a:gd name="T6" fmla="*/ 200 w 298"/>
                  <a:gd name="T7" fmla="*/ 54 h 720"/>
                  <a:gd name="T8" fmla="*/ 298 w 298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720">
                    <a:moveTo>
                      <a:pt x="298" y="0"/>
                    </a:moveTo>
                    <a:lnTo>
                      <a:pt x="95" y="666"/>
                    </a:lnTo>
                    <a:lnTo>
                      <a:pt x="0" y="720"/>
                    </a:lnTo>
                    <a:lnTo>
                      <a:pt x="200" y="5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161">
                <a:extLst>
                  <a:ext uri="{FF2B5EF4-FFF2-40B4-BE49-F238E27FC236}">
                    <a16:creationId xmlns:a16="http://schemas.microsoft.com/office/drawing/2014/main" id="{59C17743-2899-44C3-B568-27C0904E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" y="3269"/>
                <a:ext cx="21" cy="34"/>
              </a:xfrm>
              <a:custGeom>
                <a:avLst/>
                <a:gdLst>
                  <a:gd name="T0" fmla="*/ 297 w 297"/>
                  <a:gd name="T1" fmla="*/ 0 h 715"/>
                  <a:gd name="T2" fmla="*/ 97 w 297"/>
                  <a:gd name="T3" fmla="*/ 666 h 715"/>
                  <a:gd name="T4" fmla="*/ 0 w 297"/>
                  <a:gd name="T5" fmla="*/ 715 h 715"/>
                  <a:gd name="T6" fmla="*/ 198 w 297"/>
                  <a:gd name="T7" fmla="*/ 51 h 715"/>
                  <a:gd name="T8" fmla="*/ 297 w 297"/>
                  <a:gd name="T9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715">
                    <a:moveTo>
                      <a:pt x="297" y="0"/>
                    </a:moveTo>
                    <a:lnTo>
                      <a:pt x="97" y="666"/>
                    </a:lnTo>
                    <a:lnTo>
                      <a:pt x="0" y="715"/>
                    </a:lnTo>
                    <a:lnTo>
                      <a:pt x="198" y="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A0D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Freeform 162">
                <a:extLst>
                  <a:ext uri="{FF2B5EF4-FFF2-40B4-BE49-F238E27FC236}">
                    <a16:creationId xmlns:a16="http://schemas.microsoft.com/office/drawing/2014/main" id="{D53566A7-A61C-4A6E-B1DE-26C572FA9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" y="3272"/>
                <a:ext cx="21" cy="34"/>
              </a:xfrm>
              <a:custGeom>
                <a:avLst/>
                <a:gdLst>
                  <a:gd name="T0" fmla="*/ 295 w 295"/>
                  <a:gd name="T1" fmla="*/ 0 h 711"/>
                  <a:gd name="T2" fmla="*/ 97 w 295"/>
                  <a:gd name="T3" fmla="*/ 664 h 711"/>
                  <a:gd name="T4" fmla="*/ 0 w 295"/>
                  <a:gd name="T5" fmla="*/ 711 h 711"/>
                  <a:gd name="T6" fmla="*/ 195 w 295"/>
                  <a:gd name="T7" fmla="*/ 49 h 711"/>
                  <a:gd name="T8" fmla="*/ 295 w 295"/>
                  <a:gd name="T9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711">
                    <a:moveTo>
                      <a:pt x="295" y="0"/>
                    </a:moveTo>
                    <a:lnTo>
                      <a:pt x="97" y="664"/>
                    </a:lnTo>
                    <a:lnTo>
                      <a:pt x="0" y="711"/>
                    </a:lnTo>
                    <a:lnTo>
                      <a:pt x="195" y="49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Freeform 163">
                <a:extLst>
                  <a:ext uri="{FF2B5EF4-FFF2-40B4-BE49-F238E27FC236}">
                    <a16:creationId xmlns:a16="http://schemas.microsoft.com/office/drawing/2014/main" id="{C6FC9E4C-294A-485E-95F2-CA6DD533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3274"/>
                <a:ext cx="21" cy="34"/>
              </a:xfrm>
              <a:custGeom>
                <a:avLst/>
                <a:gdLst>
                  <a:gd name="T0" fmla="*/ 292 w 292"/>
                  <a:gd name="T1" fmla="*/ 0 h 706"/>
                  <a:gd name="T2" fmla="*/ 97 w 292"/>
                  <a:gd name="T3" fmla="*/ 662 h 706"/>
                  <a:gd name="T4" fmla="*/ 0 w 292"/>
                  <a:gd name="T5" fmla="*/ 706 h 706"/>
                  <a:gd name="T6" fmla="*/ 191 w 292"/>
                  <a:gd name="T7" fmla="*/ 45 h 706"/>
                  <a:gd name="T8" fmla="*/ 292 w 292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6">
                    <a:moveTo>
                      <a:pt x="292" y="0"/>
                    </a:moveTo>
                    <a:lnTo>
                      <a:pt x="97" y="662"/>
                    </a:lnTo>
                    <a:lnTo>
                      <a:pt x="0" y="706"/>
                    </a:lnTo>
                    <a:lnTo>
                      <a:pt x="191" y="45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98C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" name="Freeform 164">
                <a:extLst>
                  <a:ext uri="{FF2B5EF4-FFF2-40B4-BE49-F238E27FC236}">
                    <a16:creationId xmlns:a16="http://schemas.microsoft.com/office/drawing/2014/main" id="{BB196935-6859-48CE-907E-05E7CCB7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3276"/>
                <a:ext cx="21" cy="34"/>
              </a:xfrm>
              <a:custGeom>
                <a:avLst/>
                <a:gdLst>
                  <a:gd name="T0" fmla="*/ 291 w 291"/>
                  <a:gd name="T1" fmla="*/ 0 h 702"/>
                  <a:gd name="T2" fmla="*/ 100 w 291"/>
                  <a:gd name="T3" fmla="*/ 661 h 702"/>
                  <a:gd name="T4" fmla="*/ 0 w 291"/>
                  <a:gd name="T5" fmla="*/ 702 h 702"/>
                  <a:gd name="T6" fmla="*/ 189 w 291"/>
                  <a:gd name="T7" fmla="*/ 42 h 702"/>
                  <a:gd name="T8" fmla="*/ 291 w 291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702">
                    <a:moveTo>
                      <a:pt x="291" y="0"/>
                    </a:moveTo>
                    <a:lnTo>
                      <a:pt x="100" y="661"/>
                    </a:lnTo>
                    <a:lnTo>
                      <a:pt x="0" y="702"/>
                    </a:lnTo>
                    <a:lnTo>
                      <a:pt x="189" y="42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9AC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4" name="Freeform 165">
                <a:extLst>
                  <a:ext uri="{FF2B5EF4-FFF2-40B4-BE49-F238E27FC236}">
                    <a16:creationId xmlns:a16="http://schemas.microsoft.com/office/drawing/2014/main" id="{82DDC93A-8AF6-421D-8ECB-6571FAD09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3278"/>
                <a:ext cx="27" cy="35"/>
              </a:xfrm>
              <a:custGeom>
                <a:avLst/>
                <a:gdLst>
                  <a:gd name="T0" fmla="*/ 388 w 388"/>
                  <a:gd name="T1" fmla="*/ 0 h 732"/>
                  <a:gd name="T2" fmla="*/ 199 w 388"/>
                  <a:gd name="T3" fmla="*/ 660 h 732"/>
                  <a:gd name="T4" fmla="*/ 100 w 388"/>
                  <a:gd name="T5" fmla="*/ 697 h 732"/>
                  <a:gd name="T6" fmla="*/ 0 w 388"/>
                  <a:gd name="T7" fmla="*/ 732 h 732"/>
                  <a:gd name="T8" fmla="*/ 183 w 388"/>
                  <a:gd name="T9" fmla="*/ 73 h 732"/>
                  <a:gd name="T10" fmla="*/ 286 w 388"/>
                  <a:gd name="T11" fmla="*/ 38 h 732"/>
                  <a:gd name="T12" fmla="*/ 388 w 388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732">
                    <a:moveTo>
                      <a:pt x="388" y="0"/>
                    </a:moveTo>
                    <a:lnTo>
                      <a:pt x="199" y="660"/>
                    </a:lnTo>
                    <a:lnTo>
                      <a:pt x="100" y="697"/>
                    </a:lnTo>
                    <a:lnTo>
                      <a:pt x="0" y="732"/>
                    </a:lnTo>
                    <a:lnTo>
                      <a:pt x="183" y="73"/>
                    </a:lnTo>
                    <a:lnTo>
                      <a:pt x="286" y="38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8EB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Freeform 166">
                <a:extLst>
                  <a:ext uri="{FF2B5EF4-FFF2-40B4-BE49-F238E27FC236}">
                    <a16:creationId xmlns:a16="http://schemas.microsoft.com/office/drawing/2014/main" id="{8F927AF2-B910-41B9-AAE5-7F84D7ED0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" y="3282"/>
                <a:ext cx="28" cy="34"/>
              </a:xfrm>
              <a:custGeom>
                <a:avLst/>
                <a:gdLst>
                  <a:gd name="T0" fmla="*/ 385 w 385"/>
                  <a:gd name="T1" fmla="*/ 0 h 716"/>
                  <a:gd name="T2" fmla="*/ 202 w 385"/>
                  <a:gd name="T3" fmla="*/ 659 h 716"/>
                  <a:gd name="T4" fmla="*/ 168 w 385"/>
                  <a:gd name="T5" fmla="*/ 669 h 716"/>
                  <a:gd name="T6" fmla="*/ 134 w 385"/>
                  <a:gd name="T7" fmla="*/ 679 h 716"/>
                  <a:gd name="T8" fmla="*/ 102 w 385"/>
                  <a:gd name="T9" fmla="*/ 689 h 716"/>
                  <a:gd name="T10" fmla="*/ 68 w 385"/>
                  <a:gd name="T11" fmla="*/ 698 h 716"/>
                  <a:gd name="T12" fmla="*/ 34 w 385"/>
                  <a:gd name="T13" fmla="*/ 708 h 716"/>
                  <a:gd name="T14" fmla="*/ 0 w 385"/>
                  <a:gd name="T15" fmla="*/ 716 h 716"/>
                  <a:gd name="T16" fmla="*/ 177 w 385"/>
                  <a:gd name="T17" fmla="*/ 60 h 716"/>
                  <a:gd name="T18" fmla="*/ 212 w 385"/>
                  <a:gd name="T19" fmla="*/ 50 h 716"/>
                  <a:gd name="T20" fmla="*/ 247 w 385"/>
                  <a:gd name="T21" fmla="*/ 41 h 716"/>
                  <a:gd name="T22" fmla="*/ 281 w 385"/>
                  <a:gd name="T23" fmla="*/ 32 h 716"/>
                  <a:gd name="T24" fmla="*/ 316 w 385"/>
                  <a:gd name="T25" fmla="*/ 21 h 716"/>
                  <a:gd name="T26" fmla="*/ 351 w 385"/>
                  <a:gd name="T27" fmla="*/ 12 h 716"/>
                  <a:gd name="T28" fmla="*/ 385 w 385"/>
                  <a:gd name="T2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5" h="716">
                    <a:moveTo>
                      <a:pt x="385" y="0"/>
                    </a:moveTo>
                    <a:lnTo>
                      <a:pt x="202" y="659"/>
                    </a:lnTo>
                    <a:lnTo>
                      <a:pt x="168" y="669"/>
                    </a:lnTo>
                    <a:lnTo>
                      <a:pt x="134" y="679"/>
                    </a:lnTo>
                    <a:lnTo>
                      <a:pt x="102" y="689"/>
                    </a:lnTo>
                    <a:lnTo>
                      <a:pt x="68" y="698"/>
                    </a:lnTo>
                    <a:lnTo>
                      <a:pt x="34" y="708"/>
                    </a:lnTo>
                    <a:lnTo>
                      <a:pt x="0" y="716"/>
                    </a:lnTo>
                    <a:lnTo>
                      <a:pt x="177" y="60"/>
                    </a:lnTo>
                    <a:lnTo>
                      <a:pt x="212" y="50"/>
                    </a:lnTo>
                    <a:lnTo>
                      <a:pt x="247" y="41"/>
                    </a:lnTo>
                    <a:lnTo>
                      <a:pt x="281" y="32"/>
                    </a:lnTo>
                    <a:lnTo>
                      <a:pt x="316" y="21"/>
                    </a:lnTo>
                    <a:lnTo>
                      <a:pt x="351" y="1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84A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" name="Freeform 167">
                <a:extLst>
                  <a:ext uri="{FF2B5EF4-FFF2-40B4-BE49-F238E27FC236}">
                    <a16:creationId xmlns:a16="http://schemas.microsoft.com/office/drawing/2014/main" id="{208664BC-9123-4BDB-8BC1-AEA11AFA8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85"/>
                <a:ext cx="27" cy="33"/>
              </a:xfrm>
              <a:custGeom>
                <a:avLst/>
                <a:gdLst>
                  <a:gd name="T0" fmla="*/ 379 w 379"/>
                  <a:gd name="T1" fmla="*/ 0 h 702"/>
                  <a:gd name="T2" fmla="*/ 202 w 379"/>
                  <a:gd name="T3" fmla="*/ 656 h 702"/>
                  <a:gd name="T4" fmla="*/ 169 w 379"/>
                  <a:gd name="T5" fmla="*/ 664 h 702"/>
                  <a:gd name="T6" fmla="*/ 135 w 379"/>
                  <a:gd name="T7" fmla="*/ 673 h 702"/>
                  <a:gd name="T8" fmla="*/ 102 w 379"/>
                  <a:gd name="T9" fmla="*/ 680 h 702"/>
                  <a:gd name="T10" fmla="*/ 68 w 379"/>
                  <a:gd name="T11" fmla="*/ 688 h 702"/>
                  <a:gd name="T12" fmla="*/ 34 w 379"/>
                  <a:gd name="T13" fmla="*/ 694 h 702"/>
                  <a:gd name="T14" fmla="*/ 0 w 379"/>
                  <a:gd name="T15" fmla="*/ 702 h 702"/>
                  <a:gd name="T16" fmla="*/ 172 w 379"/>
                  <a:gd name="T17" fmla="*/ 46 h 702"/>
                  <a:gd name="T18" fmla="*/ 207 w 379"/>
                  <a:gd name="T19" fmla="*/ 39 h 702"/>
                  <a:gd name="T20" fmla="*/ 241 w 379"/>
                  <a:gd name="T21" fmla="*/ 32 h 702"/>
                  <a:gd name="T22" fmla="*/ 276 w 379"/>
                  <a:gd name="T23" fmla="*/ 24 h 702"/>
                  <a:gd name="T24" fmla="*/ 311 w 379"/>
                  <a:gd name="T25" fmla="*/ 17 h 702"/>
                  <a:gd name="T26" fmla="*/ 346 w 379"/>
                  <a:gd name="T27" fmla="*/ 8 h 702"/>
                  <a:gd name="T28" fmla="*/ 379 w 379"/>
                  <a:gd name="T2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9" h="702">
                    <a:moveTo>
                      <a:pt x="379" y="0"/>
                    </a:moveTo>
                    <a:lnTo>
                      <a:pt x="202" y="656"/>
                    </a:lnTo>
                    <a:lnTo>
                      <a:pt x="169" y="664"/>
                    </a:lnTo>
                    <a:lnTo>
                      <a:pt x="135" y="673"/>
                    </a:lnTo>
                    <a:lnTo>
                      <a:pt x="102" y="680"/>
                    </a:lnTo>
                    <a:lnTo>
                      <a:pt x="68" y="688"/>
                    </a:lnTo>
                    <a:lnTo>
                      <a:pt x="34" y="694"/>
                    </a:lnTo>
                    <a:lnTo>
                      <a:pt x="0" y="702"/>
                    </a:lnTo>
                    <a:lnTo>
                      <a:pt x="172" y="46"/>
                    </a:lnTo>
                    <a:lnTo>
                      <a:pt x="207" y="39"/>
                    </a:lnTo>
                    <a:lnTo>
                      <a:pt x="241" y="32"/>
                    </a:lnTo>
                    <a:lnTo>
                      <a:pt x="276" y="24"/>
                    </a:lnTo>
                    <a:lnTo>
                      <a:pt x="311" y="17"/>
                    </a:lnTo>
                    <a:lnTo>
                      <a:pt x="346" y="8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7F9E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" name="Freeform 168">
                <a:extLst>
                  <a:ext uri="{FF2B5EF4-FFF2-40B4-BE49-F238E27FC236}">
                    <a16:creationId xmlns:a16="http://schemas.microsoft.com/office/drawing/2014/main" id="{CAB84F80-E741-458A-B04D-88611A0CF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3287"/>
                <a:ext cx="27" cy="33"/>
              </a:xfrm>
              <a:custGeom>
                <a:avLst/>
                <a:gdLst>
                  <a:gd name="T0" fmla="*/ 375 w 375"/>
                  <a:gd name="T1" fmla="*/ 0 h 689"/>
                  <a:gd name="T2" fmla="*/ 203 w 375"/>
                  <a:gd name="T3" fmla="*/ 656 h 689"/>
                  <a:gd name="T4" fmla="*/ 169 w 375"/>
                  <a:gd name="T5" fmla="*/ 662 h 689"/>
                  <a:gd name="T6" fmla="*/ 135 w 375"/>
                  <a:gd name="T7" fmla="*/ 668 h 689"/>
                  <a:gd name="T8" fmla="*/ 102 w 375"/>
                  <a:gd name="T9" fmla="*/ 673 h 689"/>
                  <a:gd name="T10" fmla="*/ 68 w 375"/>
                  <a:gd name="T11" fmla="*/ 680 h 689"/>
                  <a:gd name="T12" fmla="*/ 34 w 375"/>
                  <a:gd name="T13" fmla="*/ 685 h 689"/>
                  <a:gd name="T14" fmla="*/ 0 w 375"/>
                  <a:gd name="T15" fmla="*/ 689 h 689"/>
                  <a:gd name="T16" fmla="*/ 165 w 375"/>
                  <a:gd name="T17" fmla="*/ 34 h 689"/>
                  <a:gd name="T18" fmla="*/ 200 w 375"/>
                  <a:gd name="T19" fmla="*/ 30 h 689"/>
                  <a:gd name="T20" fmla="*/ 236 w 375"/>
                  <a:gd name="T21" fmla="*/ 25 h 689"/>
                  <a:gd name="T22" fmla="*/ 271 w 375"/>
                  <a:gd name="T23" fmla="*/ 18 h 689"/>
                  <a:gd name="T24" fmla="*/ 306 w 375"/>
                  <a:gd name="T25" fmla="*/ 13 h 689"/>
                  <a:gd name="T26" fmla="*/ 340 w 375"/>
                  <a:gd name="T27" fmla="*/ 7 h 689"/>
                  <a:gd name="T28" fmla="*/ 375 w 375"/>
                  <a:gd name="T2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5" h="689">
                    <a:moveTo>
                      <a:pt x="375" y="0"/>
                    </a:moveTo>
                    <a:lnTo>
                      <a:pt x="203" y="656"/>
                    </a:lnTo>
                    <a:lnTo>
                      <a:pt x="169" y="662"/>
                    </a:lnTo>
                    <a:lnTo>
                      <a:pt x="135" y="668"/>
                    </a:lnTo>
                    <a:lnTo>
                      <a:pt x="102" y="673"/>
                    </a:lnTo>
                    <a:lnTo>
                      <a:pt x="68" y="680"/>
                    </a:lnTo>
                    <a:lnTo>
                      <a:pt x="34" y="685"/>
                    </a:lnTo>
                    <a:lnTo>
                      <a:pt x="0" y="689"/>
                    </a:lnTo>
                    <a:lnTo>
                      <a:pt x="165" y="34"/>
                    </a:lnTo>
                    <a:lnTo>
                      <a:pt x="200" y="30"/>
                    </a:lnTo>
                    <a:lnTo>
                      <a:pt x="236" y="25"/>
                    </a:lnTo>
                    <a:lnTo>
                      <a:pt x="271" y="18"/>
                    </a:lnTo>
                    <a:lnTo>
                      <a:pt x="306" y="13"/>
                    </a:lnTo>
                    <a:lnTo>
                      <a:pt x="340" y="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778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Freeform 169">
                <a:extLst>
                  <a:ext uri="{FF2B5EF4-FFF2-40B4-BE49-F238E27FC236}">
                    <a16:creationId xmlns:a16="http://schemas.microsoft.com/office/drawing/2014/main" id="{7C9B0B61-1BA3-43B6-AE19-DBE1CD398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" y="3288"/>
                <a:ext cx="27" cy="33"/>
              </a:xfrm>
              <a:custGeom>
                <a:avLst/>
                <a:gdLst>
                  <a:gd name="T0" fmla="*/ 371 w 371"/>
                  <a:gd name="T1" fmla="*/ 0 h 677"/>
                  <a:gd name="T2" fmla="*/ 206 w 371"/>
                  <a:gd name="T3" fmla="*/ 655 h 677"/>
                  <a:gd name="T4" fmla="*/ 171 w 371"/>
                  <a:gd name="T5" fmla="*/ 659 h 677"/>
                  <a:gd name="T6" fmla="*/ 137 w 371"/>
                  <a:gd name="T7" fmla="*/ 663 h 677"/>
                  <a:gd name="T8" fmla="*/ 103 w 371"/>
                  <a:gd name="T9" fmla="*/ 668 h 677"/>
                  <a:gd name="T10" fmla="*/ 69 w 371"/>
                  <a:gd name="T11" fmla="*/ 671 h 677"/>
                  <a:gd name="T12" fmla="*/ 34 w 371"/>
                  <a:gd name="T13" fmla="*/ 674 h 677"/>
                  <a:gd name="T14" fmla="*/ 0 w 371"/>
                  <a:gd name="T15" fmla="*/ 677 h 677"/>
                  <a:gd name="T16" fmla="*/ 159 w 371"/>
                  <a:gd name="T17" fmla="*/ 23 h 677"/>
                  <a:gd name="T18" fmla="*/ 195 w 371"/>
                  <a:gd name="T19" fmla="*/ 20 h 677"/>
                  <a:gd name="T20" fmla="*/ 231 w 371"/>
                  <a:gd name="T21" fmla="*/ 17 h 677"/>
                  <a:gd name="T22" fmla="*/ 265 w 371"/>
                  <a:gd name="T23" fmla="*/ 14 h 677"/>
                  <a:gd name="T24" fmla="*/ 301 w 371"/>
                  <a:gd name="T25" fmla="*/ 9 h 677"/>
                  <a:gd name="T26" fmla="*/ 336 w 371"/>
                  <a:gd name="T27" fmla="*/ 5 h 677"/>
                  <a:gd name="T28" fmla="*/ 371 w 371"/>
                  <a:gd name="T2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1" h="677">
                    <a:moveTo>
                      <a:pt x="371" y="0"/>
                    </a:moveTo>
                    <a:lnTo>
                      <a:pt x="206" y="655"/>
                    </a:lnTo>
                    <a:lnTo>
                      <a:pt x="171" y="659"/>
                    </a:lnTo>
                    <a:lnTo>
                      <a:pt x="137" y="663"/>
                    </a:lnTo>
                    <a:lnTo>
                      <a:pt x="103" y="668"/>
                    </a:lnTo>
                    <a:lnTo>
                      <a:pt x="69" y="671"/>
                    </a:lnTo>
                    <a:lnTo>
                      <a:pt x="34" y="674"/>
                    </a:lnTo>
                    <a:lnTo>
                      <a:pt x="0" y="677"/>
                    </a:lnTo>
                    <a:lnTo>
                      <a:pt x="159" y="23"/>
                    </a:lnTo>
                    <a:lnTo>
                      <a:pt x="195" y="20"/>
                    </a:lnTo>
                    <a:lnTo>
                      <a:pt x="231" y="17"/>
                    </a:lnTo>
                    <a:lnTo>
                      <a:pt x="265" y="14"/>
                    </a:lnTo>
                    <a:lnTo>
                      <a:pt x="301" y="9"/>
                    </a:lnTo>
                    <a:lnTo>
                      <a:pt x="336" y="5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738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Freeform 170">
                <a:extLst>
                  <a:ext uri="{FF2B5EF4-FFF2-40B4-BE49-F238E27FC236}">
                    <a16:creationId xmlns:a16="http://schemas.microsoft.com/office/drawing/2014/main" id="{1F843C1D-5C69-4B47-A2D1-2A8ABFC15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" y="3289"/>
                <a:ext cx="26" cy="32"/>
              </a:xfrm>
              <a:custGeom>
                <a:avLst/>
                <a:gdLst>
                  <a:gd name="T0" fmla="*/ 368 w 368"/>
                  <a:gd name="T1" fmla="*/ 0 h 663"/>
                  <a:gd name="T2" fmla="*/ 209 w 368"/>
                  <a:gd name="T3" fmla="*/ 654 h 663"/>
                  <a:gd name="T4" fmla="*/ 174 w 368"/>
                  <a:gd name="T5" fmla="*/ 656 h 663"/>
                  <a:gd name="T6" fmla="*/ 139 w 368"/>
                  <a:gd name="T7" fmla="*/ 658 h 663"/>
                  <a:gd name="T8" fmla="*/ 104 w 368"/>
                  <a:gd name="T9" fmla="*/ 660 h 663"/>
                  <a:gd name="T10" fmla="*/ 69 w 368"/>
                  <a:gd name="T11" fmla="*/ 661 h 663"/>
                  <a:gd name="T12" fmla="*/ 35 w 368"/>
                  <a:gd name="T13" fmla="*/ 662 h 663"/>
                  <a:gd name="T14" fmla="*/ 0 w 368"/>
                  <a:gd name="T15" fmla="*/ 663 h 663"/>
                  <a:gd name="T16" fmla="*/ 152 w 368"/>
                  <a:gd name="T17" fmla="*/ 9 h 663"/>
                  <a:gd name="T18" fmla="*/ 189 w 368"/>
                  <a:gd name="T19" fmla="*/ 8 h 663"/>
                  <a:gd name="T20" fmla="*/ 225 w 368"/>
                  <a:gd name="T21" fmla="*/ 7 h 663"/>
                  <a:gd name="T22" fmla="*/ 261 w 368"/>
                  <a:gd name="T23" fmla="*/ 6 h 663"/>
                  <a:gd name="T24" fmla="*/ 297 w 368"/>
                  <a:gd name="T25" fmla="*/ 4 h 663"/>
                  <a:gd name="T26" fmla="*/ 333 w 368"/>
                  <a:gd name="T27" fmla="*/ 2 h 663"/>
                  <a:gd name="T28" fmla="*/ 368 w 368"/>
                  <a:gd name="T2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8" h="663">
                    <a:moveTo>
                      <a:pt x="368" y="0"/>
                    </a:moveTo>
                    <a:lnTo>
                      <a:pt x="209" y="654"/>
                    </a:lnTo>
                    <a:lnTo>
                      <a:pt x="174" y="656"/>
                    </a:lnTo>
                    <a:lnTo>
                      <a:pt x="139" y="658"/>
                    </a:lnTo>
                    <a:lnTo>
                      <a:pt x="104" y="660"/>
                    </a:lnTo>
                    <a:lnTo>
                      <a:pt x="69" y="661"/>
                    </a:lnTo>
                    <a:lnTo>
                      <a:pt x="35" y="662"/>
                    </a:lnTo>
                    <a:lnTo>
                      <a:pt x="0" y="663"/>
                    </a:lnTo>
                    <a:lnTo>
                      <a:pt x="152" y="9"/>
                    </a:lnTo>
                    <a:lnTo>
                      <a:pt x="189" y="8"/>
                    </a:lnTo>
                    <a:lnTo>
                      <a:pt x="225" y="7"/>
                    </a:lnTo>
                    <a:lnTo>
                      <a:pt x="261" y="6"/>
                    </a:lnTo>
                    <a:lnTo>
                      <a:pt x="297" y="4"/>
                    </a:lnTo>
                    <a:lnTo>
                      <a:pt x="333" y="2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6D7A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Freeform 171">
                <a:extLst>
                  <a:ext uri="{FF2B5EF4-FFF2-40B4-BE49-F238E27FC236}">
                    <a16:creationId xmlns:a16="http://schemas.microsoft.com/office/drawing/2014/main" id="{894B8AA9-F003-447F-B00E-307C7B16A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" y="3290"/>
                <a:ext cx="16" cy="31"/>
              </a:xfrm>
              <a:custGeom>
                <a:avLst/>
                <a:gdLst>
                  <a:gd name="T0" fmla="*/ 223 w 223"/>
                  <a:gd name="T1" fmla="*/ 0 h 654"/>
                  <a:gd name="T2" fmla="*/ 71 w 223"/>
                  <a:gd name="T3" fmla="*/ 654 h 654"/>
                  <a:gd name="T4" fmla="*/ 35 w 223"/>
                  <a:gd name="T5" fmla="*/ 654 h 654"/>
                  <a:gd name="T6" fmla="*/ 0 w 223"/>
                  <a:gd name="T7" fmla="*/ 654 h 654"/>
                  <a:gd name="T8" fmla="*/ 152 w 223"/>
                  <a:gd name="T9" fmla="*/ 0 h 654"/>
                  <a:gd name="T10" fmla="*/ 188 w 223"/>
                  <a:gd name="T11" fmla="*/ 0 h 654"/>
                  <a:gd name="T12" fmla="*/ 223 w 223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654">
                    <a:moveTo>
                      <a:pt x="223" y="0"/>
                    </a:moveTo>
                    <a:lnTo>
                      <a:pt x="71" y="654"/>
                    </a:lnTo>
                    <a:lnTo>
                      <a:pt x="35" y="654"/>
                    </a:lnTo>
                    <a:lnTo>
                      <a:pt x="0" y="654"/>
                    </a:lnTo>
                    <a:lnTo>
                      <a:pt x="152" y="0"/>
                    </a:lnTo>
                    <a:lnTo>
                      <a:pt x="188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687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Freeform 172">
                <a:extLst>
                  <a:ext uri="{FF2B5EF4-FFF2-40B4-BE49-F238E27FC236}">
                    <a16:creationId xmlns:a16="http://schemas.microsoft.com/office/drawing/2014/main" id="{D1636C1E-6B09-4A56-B65A-A1746E50A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294"/>
                <a:ext cx="15" cy="40"/>
              </a:xfrm>
              <a:custGeom>
                <a:avLst/>
                <a:gdLst>
                  <a:gd name="T0" fmla="*/ 201 w 201"/>
                  <a:gd name="T1" fmla="*/ 0 h 832"/>
                  <a:gd name="T2" fmla="*/ 50 w 201"/>
                  <a:gd name="T3" fmla="*/ 652 h 832"/>
                  <a:gd name="T4" fmla="*/ 27 w 201"/>
                  <a:gd name="T5" fmla="*/ 743 h 832"/>
                  <a:gd name="T6" fmla="*/ 0 w 201"/>
                  <a:gd name="T7" fmla="*/ 832 h 832"/>
                  <a:gd name="T8" fmla="*/ 150 w 201"/>
                  <a:gd name="T9" fmla="*/ 185 h 832"/>
                  <a:gd name="T10" fmla="*/ 177 w 201"/>
                  <a:gd name="T11" fmla="*/ 94 h 832"/>
                  <a:gd name="T12" fmla="*/ 201 w 201"/>
                  <a:gd name="T13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832">
                    <a:moveTo>
                      <a:pt x="201" y="0"/>
                    </a:moveTo>
                    <a:lnTo>
                      <a:pt x="50" y="652"/>
                    </a:lnTo>
                    <a:lnTo>
                      <a:pt x="27" y="743"/>
                    </a:lnTo>
                    <a:lnTo>
                      <a:pt x="0" y="832"/>
                    </a:lnTo>
                    <a:lnTo>
                      <a:pt x="150" y="185"/>
                    </a:lnTo>
                    <a:lnTo>
                      <a:pt x="177" y="9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" name="Freeform 173">
                <a:extLst>
                  <a:ext uri="{FF2B5EF4-FFF2-40B4-BE49-F238E27FC236}">
                    <a16:creationId xmlns:a16="http://schemas.microsoft.com/office/drawing/2014/main" id="{8EDE3FE0-85EC-4EE6-8AC1-DADCE16AF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" y="3303"/>
                <a:ext cx="15" cy="39"/>
              </a:xfrm>
              <a:custGeom>
                <a:avLst/>
                <a:gdLst>
                  <a:gd name="T0" fmla="*/ 210 w 210"/>
                  <a:gd name="T1" fmla="*/ 0 h 821"/>
                  <a:gd name="T2" fmla="*/ 60 w 210"/>
                  <a:gd name="T3" fmla="*/ 647 h 821"/>
                  <a:gd name="T4" fmla="*/ 31 w 210"/>
                  <a:gd name="T5" fmla="*/ 735 h 821"/>
                  <a:gd name="T6" fmla="*/ 0 w 210"/>
                  <a:gd name="T7" fmla="*/ 821 h 821"/>
                  <a:gd name="T8" fmla="*/ 147 w 210"/>
                  <a:gd name="T9" fmla="*/ 179 h 821"/>
                  <a:gd name="T10" fmla="*/ 180 w 210"/>
                  <a:gd name="T11" fmla="*/ 90 h 821"/>
                  <a:gd name="T12" fmla="*/ 210 w 210"/>
                  <a:gd name="T13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821">
                    <a:moveTo>
                      <a:pt x="210" y="0"/>
                    </a:moveTo>
                    <a:lnTo>
                      <a:pt x="60" y="647"/>
                    </a:lnTo>
                    <a:lnTo>
                      <a:pt x="31" y="735"/>
                    </a:lnTo>
                    <a:lnTo>
                      <a:pt x="0" y="821"/>
                    </a:lnTo>
                    <a:lnTo>
                      <a:pt x="147" y="179"/>
                    </a:lnTo>
                    <a:lnTo>
                      <a:pt x="180" y="90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Freeform 174">
                <a:extLst>
                  <a:ext uri="{FF2B5EF4-FFF2-40B4-BE49-F238E27FC236}">
                    <a16:creationId xmlns:a16="http://schemas.microsoft.com/office/drawing/2014/main" id="{E7135975-B424-430D-833A-132F8C183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" y="3312"/>
                <a:ext cx="16" cy="38"/>
              </a:xfrm>
              <a:custGeom>
                <a:avLst/>
                <a:gdLst>
                  <a:gd name="T0" fmla="*/ 219 w 219"/>
                  <a:gd name="T1" fmla="*/ 0 h 810"/>
                  <a:gd name="T2" fmla="*/ 72 w 219"/>
                  <a:gd name="T3" fmla="*/ 642 h 810"/>
                  <a:gd name="T4" fmla="*/ 37 w 219"/>
                  <a:gd name="T5" fmla="*/ 726 h 810"/>
                  <a:gd name="T6" fmla="*/ 0 w 219"/>
                  <a:gd name="T7" fmla="*/ 810 h 810"/>
                  <a:gd name="T8" fmla="*/ 146 w 219"/>
                  <a:gd name="T9" fmla="*/ 172 h 810"/>
                  <a:gd name="T10" fmla="*/ 183 w 219"/>
                  <a:gd name="T11" fmla="*/ 87 h 810"/>
                  <a:gd name="T12" fmla="*/ 219 w 219"/>
                  <a:gd name="T13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810">
                    <a:moveTo>
                      <a:pt x="219" y="0"/>
                    </a:moveTo>
                    <a:lnTo>
                      <a:pt x="72" y="642"/>
                    </a:lnTo>
                    <a:lnTo>
                      <a:pt x="37" y="726"/>
                    </a:lnTo>
                    <a:lnTo>
                      <a:pt x="0" y="810"/>
                    </a:lnTo>
                    <a:lnTo>
                      <a:pt x="146" y="172"/>
                    </a:lnTo>
                    <a:lnTo>
                      <a:pt x="183" y="87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" name="Freeform 175">
                <a:extLst>
                  <a:ext uri="{FF2B5EF4-FFF2-40B4-BE49-F238E27FC236}">
                    <a16:creationId xmlns:a16="http://schemas.microsoft.com/office/drawing/2014/main" id="{3F29ED7C-9538-46E2-BB40-80F33F90C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" y="3320"/>
                <a:ext cx="16" cy="38"/>
              </a:xfrm>
              <a:custGeom>
                <a:avLst/>
                <a:gdLst>
                  <a:gd name="T0" fmla="*/ 226 w 226"/>
                  <a:gd name="T1" fmla="*/ 0 h 800"/>
                  <a:gd name="T2" fmla="*/ 80 w 226"/>
                  <a:gd name="T3" fmla="*/ 638 h 800"/>
                  <a:gd name="T4" fmla="*/ 41 w 226"/>
                  <a:gd name="T5" fmla="*/ 720 h 800"/>
                  <a:gd name="T6" fmla="*/ 0 w 226"/>
                  <a:gd name="T7" fmla="*/ 800 h 800"/>
                  <a:gd name="T8" fmla="*/ 143 w 226"/>
                  <a:gd name="T9" fmla="*/ 167 h 800"/>
                  <a:gd name="T10" fmla="*/ 185 w 226"/>
                  <a:gd name="T11" fmla="*/ 84 h 800"/>
                  <a:gd name="T12" fmla="*/ 226 w 226"/>
                  <a:gd name="T13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800">
                    <a:moveTo>
                      <a:pt x="226" y="0"/>
                    </a:moveTo>
                    <a:lnTo>
                      <a:pt x="80" y="638"/>
                    </a:lnTo>
                    <a:lnTo>
                      <a:pt x="41" y="720"/>
                    </a:lnTo>
                    <a:lnTo>
                      <a:pt x="0" y="800"/>
                    </a:lnTo>
                    <a:lnTo>
                      <a:pt x="143" y="167"/>
                    </a:lnTo>
                    <a:lnTo>
                      <a:pt x="185" y="84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5" name="Freeform 176">
                <a:extLst>
                  <a:ext uri="{FF2B5EF4-FFF2-40B4-BE49-F238E27FC236}">
                    <a16:creationId xmlns:a16="http://schemas.microsoft.com/office/drawing/2014/main" id="{7C0F2DA4-A3B0-4030-8B5B-8C9D061C9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328"/>
                <a:ext cx="16" cy="37"/>
              </a:xfrm>
              <a:custGeom>
                <a:avLst/>
                <a:gdLst>
                  <a:gd name="T0" fmla="*/ 233 w 233"/>
                  <a:gd name="T1" fmla="*/ 0 h 788"/>
                  <a:gd name="T2" fmla="*/ 90 w 233"/>
                  <a:gd name="T3" fmla="*/ 633 h 788"/>
                  <a:gd name="T4" fmla="*/ 46 w 233"/>
                  <a:gd name="T5" fmla="*/ 711 h 788"/>
                  <a:gd name="T6" fmla="*/ 0 w 233"/>
                  <a:gd name="T7" fmla="*/ 788 h 788"/>
                  <a:gd name="T8" fmla="*/ 140 w 233"/>
                  <a:gd name="T9" fmla="*/ 159 h 788"/>
                  <a:gd name="T10" fmla="*/ 187 w 233"/>
                  <a:gd name="T11" fmla="*/ 80 h 788"/>
                  <a:gd name="T12" fmla="*/ 233 w 233"/>
                  <a:gd name="T13" fmla="*/ 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788">
                    <a:moveTo>
                      <a:pt x="233" y="0"/>
                    </a:moveTo>
                    <a:lnTo>
                      <a:pt x="90" y="633"/>
                    </a:lnTo>
                    <a:lnTo>
                      <a:pt x="46" y="711"/>
                    </a:lnTo>
                    <a:lnTo>
                      <a:pt x="0" y="788"/>
                    </a:lnTo>
                    <a:lnTo>
                      <a:pt x="140" y="159"/>
                    </a:lnTo>
                    <a:lnTo>
                      <a:pt x="187" y="8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Freeform 177">
                <a:extLst>
                  <a:ext uri="{FF2B5EF4-FFF2-40B4-BE49-F238E27FC236}">
                    <a16:creationId xmlns:a16="http://schemas.microsoft.com/office/drawing/2014/main" id="{C963E0B0-CF7A-4615-8DC9-81D68235A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" y="3335"/>
                <a:ext cx="17" cy="38"/>
              </a:xfrm>
              <a:custGeom>
                <a:avLst/>
                <a:gdLst>
                  <a:gd name="T0" fmla="*/ 240 w 240"/>
                  <a:gd name="T1" fmla="*/ 0 h 780"/>
                  <a:gd name="T2" fmla="*/ 100 w 240"/>
                  <a:gd name="T3" fmla="*/ 629 h 780"/>
                  <a:gd name="T4" fmla="*/ 51 w 240"/>
                  <a:gd name="T5" fmla="*/ 705 h 780"/>
                  <a:gd name="T6" fmla="*/ 0 w 240"/>
                  <a:gd name="T7" fmla="*/ 780 h 780"/>
                  <a:gd name="T8" fmla="*/ 139 w 240"/>
                  <a:gd name="T9" fmla="*/ 154 h 780"/>
                  <a:gd name="T10" fmla="*/ 191 w 240"/>
                  <a:gd name="T11" fmla="*/ 78 h 780"/>
                  <a:gd name="T12" fmla="*/ 240 w 240"/>
                  <a:gd name="T13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780">
                    <a:moveTo>
                      <a:pt x="240" y="0"/>
                    </a:moveTo>
                    <a:lnTo>
                      <a:pt x="100" y="629"/>
                    </a:lnTo>
                    <a:lnTo>
                      <a:pt x="51" y="705"/>
                    </a:lnTo>
                    <a:lnTo>
                      <a:pt x="0" y="780"/>
                    </a:lnTo>
                    <a:lnTo>
                      <a:pt x="139" y="154"/>
                    </a:lnTo>
                    <a:lnTo>
                      <a:pt x="191" y="78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" name="Freeform 178">
                <a:extLst>
                  <a:ext uri="{FF2B5EF4-FFF2-40B4-BE49-F238E27FC236}">
                    <a16:creationId xmlns:a16="http://schemas.microsoft.com/office/drawing/2014/main" id="{90B0182A-C844-4C2D-A580-E9CCDED19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3343"/>
                <a:ext cx="18" cy="36"/>
              </a:xfrm>
              <a:custGeom>
                <a:avLst/>
                <a:gdLst>
                  <a:gd name="T0" fmla="*/ 247 w 247"/>
                  <a:gd name="T1" fmla="*/ 0 h 770"/>
                  <a:gd name="T2" fmla="*/ 108 w 247"/>
                  <a:gd name="T3" fmla="*/ 626 h 770"/>
                  <a:gd name="T4" fmla="*/ 56 w 247"/>
                  <a:gd name="T5" fmla="*/ 698 h 770"/>
                  <a:gd name="T6" fmla="*/ 0 w 247"/>
                  <a:gd name="T7" fmla="*/ 770 h 770"/>
                  <a:gd name="T8" fmla="*/ 136 w 247"/>
                  <a:gd name="T9" fmla="*/ 148 h 770"/>
                  <a:gd name="T10" fmla="*/ 192 w 247"/>
                  <a:gd name="T11" fmla="*/ 75 h 770"/>
                  <a:gd name="T12" fmla="*/ 247 w 247"/>
                  <a:gd name="T13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770">
                    <a:moveTo>
                      <a:pt x="247" y="0"/>
                    </a:moveTo>
                    <a:lnTo>
                      <a:pt x="108" y="626"/>
                    </a:lnTo>
                    <a:lnTo>
                      <a:pt x="56" y="698"/>
                    </a:lnTo>
                    <a:lnTo>
                      <a:pt x="0" y="770"/>
                    </a:lnTo>
                    <a:lnTo>
                      <a:pt x="136" y="148"/>
                    </a:lnTo>
                    <a:lnTo>
                      <a:pt x="192" y="75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" name="Freeform 179">
                <a:extLst>
                  <a:ext uri="{FF2B5EF4-FFF2-40B4-BE49-F238E27FC236}">
                    <a16:creationId xmlns:a16="http://schemas.microsoft.com/office/drawing/2014/main" id="{D64B4959-7888-4A44-8DC8-A40B030F6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" y="3350"/>
                <a:ext cx="18" cy="36"/>
              </a:xfrm>
              <a:custGeom>
                <a:avLst/>
                <a:gdLst>
                  <a:gd name="T0" fmla="*/ 250 w 250"/>
                  <a:gd name="T1" fmla="*/ 0 h 761"/>
                  <a:gd name="T2" fmla="*/ 114 w 250"/>
                  <a:gd name="T3" fmla="*/ 622 h 761"/>
                  <a:gd name="T4" fmla="*/ 58 w 250"/>
                  <a:gd name="T5" fmla="*/ 692 h 761"/>
                  <a:gd name="T6" fmla="*/ 0 w 250"/>
                  <a:gd name="T7" fmla="*/ 761 h 761"/>
                  <a:gd name="T8" fmla="*/ 131 w 250"/>
                  <a:gd name="T9" fmla="*/ 143 h 761"/>
                  <a:gd name="T10" fmla="*/ 191 w 250"/>
                  <a:gd name="T11" fmla="*/ 72 h 761"/>
                  <a:gd name="T12" fmla="*/ 250 w 250"/>
                  <a:gd name="T13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761">
                    <a:moveTo>
                      <a:pt x="250" y="0"/>
                    </a:moveTo>
                    <a:lnTo>
                      <a:pt x="114" y="622"/>
                    </a:lnTo>
                    <a:lnTo>
                      <a:pt x="58" y="692"/>
                    </a:lnTo>
                    <a:lnTo>
                      <a:pt x="0" y="761"/>
                    </a:lnTo>
                    <a:lnTo>
                      <a:pt x="131" y="143"/>
                    </a:lnTo>
                    <a:lnTo>
                      <a:pt x="191" y="72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Freeform 180">
                <a:extLst>
                  <a:ext uri="{FF2B5EF4-FFF2-40B4-BE49-F238E27FC236}">
                    <a16:creationId xmlns:a16="http://schemas.microsoft.com/office/drawing/2014/main" id="{0644515B-7EC2-4B66-B8F7-7F6D98459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357"/>
                <a:ext cx="18" cy="35"/>
              </a:xfrm>
              <a:custGeom>
                <a:avLst/>
                <a:gdLst>
                  <a:gd name="T0" fmla="*/ 254 w 254"/>
                  <a:gd name="T1" fmla="*/ 0 h 750"/>
                  <a:gd name="T2" fmla="*/ 123 w 254"/>
                  <a:gd name="T3" fmla="*/ 618 h 750"/>
                  <a:gd name="T4" fmla="*/ 62 w 254"/>
                  <a:gd name="T5" fmla="*/ 684 h 750"/>
                  <a:gd name="T6" fmla="*/ 0 w 254"/>
                  <a:gd name="T7" fmla="*/ 750 h 750"/>
                  <a:gd name="T8" fmla="*/ 128 w 254"/>
                  <a:gd name="T9" fmla="*/ 136 h 750"/>
                  <a:gd name="T10" fmla="*/ 191 w 254"/>
                  <a:gd name="T11" fmla="*/ 69 h 750"/>
                  <a:gd name="T12" fmla="*/ 254 w 254"/>
                  <a:gd name="T13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750">
                    <a:moveTo>
                      <a:pt x="254" y="0"/>
                    </a:moveTo>
                    <a:lnTo>
                      <a:pt x="123" y="618"/>
                    </a:lnTo>
                    <a:lnTo>
                      <a:pt x="62" y="684"/>
                    </a:lnTo>
                    <a:lnTo>
                      <a:pt x="0" y="750"/>
                    </a:lnTo>
                    <a:lnTo>
                      <a:pt x="128" y="136"/>
                    </a:lnTo>
                    <a:lnTo>
                      <a:pt x="191" y="6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EA8C5BB9-1D9C-4086-B369-1B012C0AB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363"/>
                <a:ext cx="18" cy="35"/>
              </a:xfrm>
              <a:custGeom>
                <a:avLst/>
                <a:gdLst>
                  <a:gd name="T0" fmla="*/ 259 w 259"/>
                  <a:gd name="T1" fmla="*/ 0 h 741"/>
                  <a:gd name="T2" fmla="*/ 131 w 259"/>
                  <a:gd name="T3" fmla="*/ 614 h 741"/>
                  <a:gd name="T4" fmla="*/ 66 w 259"/>
                  <a:gd name="T5" fmla="*/ 678 h 741"/>
                  <a:gd name="T6" fmla="*/ 0 w 259"/>
                  <a:gd name="T7" fmla="*/ 741 h 741"/>
                  <a:gd name="T8" fmla="*/ 124 w 259"/>
                  <a:gd name="T9" fmla="*/ 131 h 741"/>
                  <a:gd name="T10" fmla="*/ 192 w 259"/>
                  <a:gd name="T11" fmla="*/ 66 h 741"/>
                  <a:gd name="T12" fmla="*/ 259 w 259"/>
                  <a:gd name="T13" fmla="*/ 0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741">
                    <a:moveTo>
                      <a:pt x="259" y="0"/>
                    </a:moveTo>
                    <a:lnTo>
                      <a:pt x="131" y="614"/>
                    </a:lnTo>
                    <a:lnTo>
                      <a:pt x="66" y="678"/>
                    </a:lnTo>
                    <a:lnTo>
                      <a:pt x="0" y="741"/>
                    </a:lnTo>
                    <a:lnTo>
                      <a:pt x="124" y="131"/>
                    </a:lnTo>
                    <a:lnTo>
                      <a:pt x="192" y="66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DE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" name="Freeform 182">
                <a:extLst>
                  <a:ext uri="{FF2B5EF4-FFF2-40B4-BE49-F238E27FC236}">
                    <a16:creationId xmlns:a16="http://schemas.microsoft.com/office/drawing/2014/main" id="{EB956A23-082C-47C9-AF5A-92C6F58AD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369"/>
                <a:ext cx="19" cy="35"/>
              </a:xfrm>
              <a:custGeom>
                <a:avLst/>
                <a:gdLst>
                  <a:gd name="T0" fmla="*/ 261 w 261"/>
                  <a:gd name="T1" fmla="*/ 0 h 731"/>
                  <a:gd name="T2" fmla="*/ 137 w 261"/>
                  <a:gd name="T3" fmla="*/ 610 h 731"/>
                  <a:gd name="T4" fmla="*/ 70 w 261"/>
                  <a:gd name="T5" fmla="*/ 671 h 731"/>
                  <a:gd name="T6" fmla="*/ 0 w 261"/>
                  <a:gd name="T7" fmla="*/ 731 h 731"/>
                  <a:gd name="T8" fmla="*/ 120 w 261"/>
                  <a:gd name="T9" fmla="*/ 124 h 731"/>
                  <a:gd name="T10" fmla="*/ 192 w 261"/>
                  <a:gd name="T11" fmla="*/ 62 h 731"/>
                  <a:gd name="T12" fmla="*/ 261 w 261"/>
                  <a:gd name="T13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731">
                    <a:moveTo>
                      <a:pt x="261" y="0"/>
                    </a:moveTo>
                    <a:lnTo>
                      <a:pt x="137" y="610"/>
                    </a:lnTo>
                    <a:lnTo>
                      <a:pt x="70" y="671"/>
                    </a:lnTo>
                    <a:lnTo>
                      <a:pt x="0" y="731"/>
                    </a:lnTo>
                    <a:lnTo>
                      <a:pt x="120" y="124"/>
                    </a:lnTo>
                    <a:lnTo>
                      <a:pt x="192" y="62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Freeform 183">
                <a:extLst>
                  <a:ext uri="{FF2B5EF4-FFF2-40B4-BE49-F238E27FC236}">
                    <a16:creationId xmlns:a16="http://schemas.microsoft.com/office/drawing/2014/main" id="{8C80BE3B-4EAC-4E30-B81E-604F2C5A4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3375"/>
                <a:ext cx="18" cy="35"/>
              </a:xfrm>
              <a:custGeom>
                <a:avLst/>
                <a:gdLst>
                  <a:gd name="T0" fmla="*/ 264 w 264"/>
                  <a:gd name="T1" fmla="*/ 0 h 722"/>
                  <a:gd name="T2" fmla="*/ 144 w 264"/>
                  <a:gd name="T3" fmla="*/ 607 h 722"/>
                  <a:gd name="T4" fmla="*/ 73 w 264"/>
                  <a:gd name="T5" fmla="*/ 665 h 722"/>
                  <a:gd name="T6" fmla="*/ 0 w 264"/>
                  <a:gd name="T7" fmla="*/ 722 h 722"/>
                  <a:gd name="T8" fmla="*/ 116 w 264"/>
                  <a:gd name="T9" fmla="*/ 118 h 722"/>
                  <a:gd name="T10" fmla="*/ 191 w 264"/>
                  <a:gd name="T11" fmla="*/ 60 h 722"/>
                  <a:gd name="T12" fmla="*/ 264 w 264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722">
                    <a:moveTo>
                      <a:pt x="264" y="0"/>
                    </a:moveTo>
                    <a:lnTo>
                      <a:pt x="144" y="607"/>
                    </a:lnTo>
                    <a:lnTo>
                      <a:pt x="73" y="665"/>
                    </a:lnTo>
                    <a:lnTo>
                      <a:pt x="0" y="722"/>
                    </a:lnTo>
                    <a:lnTo>
                      <a:pt x="116" y="118"/>
                    </a:lnTo>
                    <a:lnTo>
                      <a:pt x="191" y="6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B7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Freeform 184">
                <a:extLst>
                  <a:ext uri="{FF2B5EF4-FFF2-40B4-BE49-F238E27FC236}">
                    <a16:creationId xmlns:a16="http://schemas.microsoft.com/office/drawing/2014/main" id="{A9E1931C-3163-4A01-BB11-E4941213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3381"/>
                <a:ext cx="19" cy="34"/>
              </a:xfrm>
              <a:custGeom>
                <a:avLst/>
                <a:gdLst>
                  <a:gd name="T0" fmla="*/ 265 w 265"/>
                  <a:gd name="T1" fmla="*/ 0 h 715"/>
                  <a:gd name="T2" fmla="*/ 149 w 265"/>
                  <a:gd name="T3" fmla="*/ 604 h 715"/>
                  <a:gd name="T4" fmla="*/ 75 w 265"/>
                  <a:gd name="T5" fmla="*/ 661 h 715"/>
                  <a:gd name="T6" fmla="*/ 0 w 265"/>
                  <a:gd name="T7" fmla="*/ 715 h 715"/>
                  <a:gd name="T8" fmla="*/ 111 w 265"/>
                  <a:gd name="T9" fmla="*/ 113 h 715"/>
                  <a:gd name="T10" fmla="*/ 189 w 265"/>
                  <a:gd name="T11" fmla="*/ 58 h 715"/>
                  <a:gd name="T12" fmla="*/ 265 w 265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5" h="715">
                    <a:moveTo>
                      <a:pt x="265" y="0"/>
                    </a:moveTo>
                    <a:lnTo>
                      <a:pt x="149" y="604"/>
                    </a:lnTo>
                    <a:lnTo>
                      <a:pt x="75" y="661"/>
                    </a:lnTo>
                    <a:lnTo>
                      <a:pt x="0" y="715"/>
                    </a:lnTo>
                    <a:lnTo>
                      <a:pt x="111" y="113"/>
                    </a:lnTo>
                    <a:lnTo>
                      <a:pt x="189" y="5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B3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Freeform 185">
                <a:extLst>
                  <a:ext uri="{FF2B5EF4-FFF2-40B4-BE49-F238E27FC236}">
                    <a16:creationId xmlns:a16="http://schemas.microsoft.com/office/drawing/2014/main" id="{224FE38C-AC09-4FE4-BBD7-6A2D8412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" y="3386"/>
                <a:ext cx="19" cy="34"/>
              </a:xfrm>
              <a:custGeom>
                <a:avLst/>
                <a:gdLst>
                  <a:gd name="T0" fmla="*/ 266 w 266"/>
                  <a:gd name="T1" fmla="*/ 0 h 706"/>
                  <a:gd name="T2" fmla="*/ 155 w 266"/>
                  <a:gd name="T3" fmla="*/ 602 h 706"/>
                  <a:gd name="T4" fmla="*/ 78 w 266"/>
                  <a:gd name="T5" fmla="*/ 654 h 706"/>
                  <a:gd name="T6" fmla="*/ 0 w 266"/>
                  <a:gd name="T7" fmla="*/ 706 h 706"/>
                  <a:gd name="T8" fmla="*/ 107 w 266"/>
                  <a:gd name="T9" fmla="*/ 107 h 706"/>
                  <a:gd name="T10" fmla="*/ 187 w 266"/>
                  <a:gd name="T11" fmla="*/ 54 h 706"/>
                  <a:gd name="T12" fmla="*/ 266 w 266"/>
                  <a:gd name="T13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706">
                    <a:moveTo>
                      <a:pt x="266" y="0"/>
                    </a:moveTo>
                    <a:lnTo>
                      <a:pt x="155" y="602"/>
                    </a:lnTo>
                    <a:lnTo>
                      <a:pt x="78" y="654"/>
                    </a:lnTo>
                    <a:lnTo>
                      <a:pt x="0" y="706"/>
                    </a:lnTo>
                    <a:lnTo>
                      <a:pt x="107" y="107"/>
                    </a:lnTo>
                    <a:lnTo>
                      <a:pt x="187" y="54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ADD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" name="Freeform 186">
                <a:extLst>
                  <a:ext uri="{FF2B5EF4-FFF2-40B4-BE49-F238E27FC236}">
                    <a16:creationId xmlns:a16="http://schemas.microsoft.com/office/drawing/2014/main" id="{19F0BA39-5CBB-4372-A66F-90E276666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3391"/>
                <a:ext cx="20" cy="34"/>
              </a:xfrm>
              <a:custGeom>
                <a:avLst/>
                <a:gdLst>
                  <a:gd name="T0" fmla="*/ 267 w 267"/>
                  <a:gd name="T1" fmla="*/ 0 h 698"/>
                  <a:gd name="T2" fmla="*/ 160 w 267"/>
                  <a:gd name="T3" fmla="*/ 599 h 698"/>
                  <a:gd name="T4" fmla="*/ 81 w 267"/>
                  <a:gd name="T5" fmla="*/ 649 h 698"/>
                  <a:gd name="T6" fmla="*/ 0 w 267"/>
                  <a:gd name="T7" fmla="*/ 698 h 698"/>
                  <a:gd name="T8" fmla="*/ 102 w 267"/>
                  <a:gd name="T9" fmla="*/ 102 h 698"/>
                  <a:gd name="T10" fmla="*/ 185 w 267"/>
                  <a:gd name="T11" fmla="*/ 52 h 698"/>
                  <a:gd name="T12" fmla="*/ 267 w 267"/>
                  <a:gd name="T13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698">
                    <a:moveTo>
                      <a:pt x="267" y="0"/>
                    </a:moveTo>
                    <a:lnTo>
                      <a:pt x="160" y="599"/>
                    </a:lnTo>
                    <a:lnTo>
                      <a:pt x="81" y="649"/>
                    </a:lnTo>
                    <a:lnTo>
                      <a:pt x="0" y="698"/>
                    </a:lnTo>
                    <a:lnTo>
                      <a:pt x="102" y="102"/>
                    </a:lnTo>
                    <a:lnTo>
                      <a:pt x="185" y="5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A9D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" name="Freeform 187">
                <a:extLst>
                  <a:ext uri="{FF2B5EF4-FFF2-40B4-BE49-F238E27FC236}">
                    <a16:creationId xmlns:a16="http://schemas.microsoft.com/office/drawing/2014/main" id="{C4CF01E4-FF4D-4C2F-AB4C-870E135BB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3" y="3396"/>
                <a:ext cx="13" cy="31"/>
              </a:xfrm>
              <a:custGeom>
                <a:avLst/>
                <a:gdLst>
                  <a:gd name="T0" fmla="*/ 184 w 184"/>
                  <a:gd name="T1" fmla="*/ 0 h 643"/>
                  <a:gd name="T2" fmla="*/ 82 w 184"/>
                  <a:gd name="T3" fmla="*/ 596 h 643"/>
                  <a:gd name="T4" fmla="*/ 0 w 184"/>
                  <a:gd name="T5" fmla="*/ 643 h 643"/>
                  <a:gd name="T6" fmla="*/ 100 w 184"/>
                  <a:gd name="T7" fmla="*/ 48 h 643"/>
                  <a:gd name="T8" fmla="*/ 184 w 184"/>
                  <a:gd name="T9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43">
                    <a:moveTo>
                      <a:pt x="184" y="0"/>
                    </a:moveTo>
                    <a:lnTo>
                      <a:pt x="82" y="596"/>
                    </a:lnTo>
                    <a:lnTo>
                      <a:pt x="0" y="643"/>
                    </a:lnTo>
                    <a:lnTo>
                      <a:pt x="100" y="48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" name="Freeform 188">
                <a:extLst>
                  <a:ext uri="{FF2B5EF4-FFF2-40B4-BE49-F238E27FC236}">
                    <a16:creationId xmlns:a16="http://schemas.microsoft.com/office/drawing/2014/main" id="{8C01295A-F1FA-412B-BBD1-C189CB9F4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0" y="3399"/>
                <a:ext cx="20" cy="32"/>
              </a:xfrm>
              <a:custGeom>
                <a:avLst/>
                <a:gdLst>
                  <a:gd name="T0" fmla="*/ 272 w 272"/>
                  <a:gd name="T1" fmla="*/ 0 h 683"/>
                  <a:gd name="T2" fmla="*/ 172 w 272"/>
                  <a:gd name="T3" fmla="*/ 595 h 683"/>
                  <a:gd name="T4" fmla="*/ 144 w 272"/>
                  <a:gd name="T5" fmla="*/ 610 h 683"/>
                  <a:gd name="T6" fmla="*/ 115 w 272"/>
                  <a:gd name="T7" fmla="*/ 625 h 683"/>
                  <a:gd name="T8" fmla="*/ 87 w 272"/>
                  <a:gd name="T9" fmla="*/ 639 h 683"/>
                  <a:gd name="T10" fmla="*/ 58 w 272"/>
                  <a:gd name="T11" fmla="*/ 654 h 683"/>
                  <a:gd name="T12" fmla="*/ 29 w 272"/>
                  <a:gd name="T13" fmla="*/ 669 h 683"/>
                  <a:gd name="T14" fmla="*/ 0 w 272"/>
                  <a:gd name="T15" fmla="*/ 683 h 683"/>
                  <a:gd name="T16" fmla="*/ 96 w 272"/>
                  <a:gd name="T17" fmla="*/ 91 h 683"/>
                  <a:gd name="T18" fmla="*/ 125 w 272"/>
                  <a:gd name="T19" fmla="*/ 76 h 683"/>
                  <a:gd name="T20" fmla="*/ 154 w 272"/>
                  <a:gd name="T21" fmla="*/ 61 h 683"/>
                  <a:gd name="T22" fmla="*/ 184 w 272"/>
                  <a:gd name="T23" fmla="*/ 47 h 683"/>
                  <a:gd name="T24" fmla="*/ 214 w 272"/>
                  <a:gd name="T25" fmla="*/ 31 h 683"/>
                  <a:gd name="T26" fmla="*/ 242 w 272"/>
                  <a:gd name="T27" fmla="*/ 16 h 683"/>
                  <a:gd name="T28" fmla="*/ 272 w 272"/>
                  <a:gd name="T29" fmla="*/ 0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683">
                    <a:moveTo>
                      <a:pt x="272" y="0"/>
                    </a:moveTo>
                    <a:lnTo>
                      <a:pt x="172" y="595"/>
                    </a:lnTo>
                    <a:lnTo>
                      <a:pt x="144" y="610"/>
                    </a:lnTo>
                    <a:lnTo>
                      <a:pt x="115" y="625"/>
                    </a:lnTo>
                    <a:lnTo>
                      <a:pt x="87" y="639"/>
                    </a:lnTo>
                    <a:lnTo>
                      <a:pt x="58" y="654"/>
                    </a:lnTo>
                    <a:lnTo>
                      <a:pt x="29" y="669"/>
                    </a:lnTo>
                    <a:lnTo>
                      <a:pt x="0" y="683"/>
                    </a:lnTo>
                    <a:lnTo>
                      <a:pt x="96" y="91"/>
                    </a:lnTo>
                    <a:lnTo>
                      <a:pt x="125" y="76"/>
                    </a:lnTo>
                    <a:lnTo>
                      <a:pt x="154" y="61"/>
                    </a:lnTo>
                    <a:lnTo>
                      <a:pt x="184" y="47"/>
                    </a:lnTo>
                    <a:lnTo>
                      <a:pt x="214" y="31"/>
                    </a:lnTo>
                    <a:lnTo>
                      <a:pt x="242" y="1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A0D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Freeform 189">
                <a:extLst>
                  <a:ext uri="{FF2B5EF4-FFF2-40B4-BE49-F238E27FC236}">
                    <a16:creationId xmlns:a16="http://schemas.microsoft.com/office/drawing/2014/main" id="{8C80EF98-E541-4EBB-91F6-1639C89BF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" y="3403"/>
                <a:ext cx="19" cy="32"/>
              </a:xfrm>
              <a:custGeom>
                <a:avLst/>
                <a:gdLst>
                  <a:gd name="T0" fmla="*/ 270 w 270"/>
                  <a:gd name="T1" fmla="*/ 0 h 674"/>
                  <a:gd name="T2" fmla="*/ 174 w 270"/>
                  <a:gd name="T3" fmla="*/ 592 h 674"/>
                  <a:gd name="T4" fmla="*/ 146 w 270"/>
                  <a:gd name="T5" fmla="*/ 606 h 674"/>
                  <a:gd name="T6" fmla="*/ 116 w 270"/>
                  <a:gd name="T7" fmla="*/ 620 h 674"/>
                  <a:gd name="T8" fmla="*/ 87 w 270"/>
                  <a:gd name="T9" fmla="*/ 634 h 674"/>
                  <a:gd name="T10" fmla="*/ 59 w 270"/>
                  <a:gd name="T11" fmla="*/ 647 h 674"/>
                  <a:gd name="T12" fmla="*/ 29 w 270"/>
                  <a:gd name="T13" fmla="*/ 661 h 674"/>
                  <a:gd name="T14" fmla="*/ 0 w 270"/>
                  <a:gd name="T15" fmla="*/ 674 h 674"/>
                  <a:gd name="T16" fmla="*/ 90 w 270"/>
                  <a:gd name="T17" fmla="*/ 85 h 674"/>
                  <a:gd name="T18" fmla="*/ 120 w 270"/>
                  <a:gd name="T19" fmla="*/ 70 h 674"/>
                  <a:gd name="T20" fmla="*/ 150 w 270"/>
                  <a:gd name="T21" fmla="*/ 57 h 674"/>
                  <a:gd name="T22" fmla="*/ 180 w 270"/>
                  <a:gd name="T23" fmla="*/ 43 h 674"/>
                  <a:gd name="T24" fmla="*/ 210 w 270"/>
                  <a:gd name="T25" fmla="*/ 29 h 674"/>
                  <a:gd name="T26" fmla="*/ 240 w 270"/>
                  <a:gd name="T27" fmla="*/ 14 h 674"/>
                  <a:gd name="T28" fmla="*/ 270 w 270"/>
                  <a:gd name="T2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0" h="674">
                    <a:moveTo>
                      <a:pt x="270" y="0"/>
                    </a:moveTo>
                    <a:lnTo>
                      <a:pt x="174" y="592"/>
                    </a:lnTo>
                    <a:lnTo>
                      <a:pt x="146" y="606"/>
                    </a:lnTo>
                    <a:lnTo>
                      <a:pt x="116" y="620"/>
                    </a:lnTo>
                    <a:lnTo>
                      <a:pt x="87" y="634"/>
                    </a:lnTo>
                    <a:lnTo>
                      <a:pt x="59" y="647"/>
                    </a:lnTo>
                    <a:lnTo>
                      <a:pt x="29" y="661"/>
                    </a:lnTo>
                    <a:lnTo>
                      <a:pt x="0" y="674"/>
                    </a:lnTo>
                    <a:lnTo>
                      <a:pt x="90" y="85"/>
                    </a:lnTo>
                    <a:lnTo>
                      <a:pt x="120" y="70"/>
                    </a:lnTo>
                    <a:lnTo>
                      <a:pt x="150" y="57"/>
                    </a:lnTo>
                    <a:lnTo>
                      <a:pt x="180" y="43"/>
                    </a:lnTo>
                    <a:lnTo>
                      <a:pt x="210" y="29"/>
                    </a:lnTo>
                    <a:lnTo>
                      <a:pt x="240" y="14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" name="Freeform 190">
                <a:extLst>
                  <a:ext uri="{FF2B5EF4-FFF2-40B4-BE49-F238E27FC236}">
                    <a16:creationId xmlns:a16="http://schemas.microsoft.com/office/drawing/2014/main" id="{FE829475-38D6-412D-830F-000FBA7F4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9" y="3407"/>
                <a:ext cx="15" cy="31"/>
              </a:xfrm>
              <a:custGeom>
                <a:avLst/>
                <a:gdLst>
                  <a:gd name="T0" fmla="*/ 208 w 208"/>
                  <a:gd name="T1" fmla="*/ 0 h 643"/>
                  <a:gd name="T2" fmla="*/ 118 w 208"/>
                  <a:gd name="T3" fmla="*/ 589 h 643"/>
                  <a:gd name="T4" fmla="*/ 88 w 208"/>
                  <a:gd name="T5" fmla="*/ 603 h 643"/>
                  <a:gd name="T6" fmla="*/ 60 w 208"/>
                  <a:gd name="T7" fmla="*/ 617 h 643"/>
                  <a:gd name="T8" fmla="*/ 30 w 208"/>
                  <a:gd name="T9" fmla="*/ 630 h 643"/>
                  <a:gd name="T10" fmla="*/ 0 w 208"/>
                  <a:gd name="T11" fmla="*/ 643 h 643"/>
                  <a:gd name="T12" fmla="*/ 86 w 208"/>
                  <a:gd name="T13" fmla="*/ 54 h 643"/>
                  <a:gd name="T14" fmla="*/ 117 w 208"/>
                  <a:gd name="T15" fmla="*/ 41 h 643"/>
                  <a:gd name="T16" fmla="*/ 148 w 208"/>
                  <a:gd name="T17" fmla="*/ 27 h 643"/>
                  <a:gd name="T18" fmla="*/ 178 w 208"/>
                  <a:gd name="T19" fmla="*/ 14 h 643"/>
                  <a:gd name="T20" fmla="*/ 208 w 208"/>
                  <a:gd name="T21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643">
                    <a:moveTo>
                      <a:pt x="208" y="0"/>
                    </a:moveTo>
                    <a:lnTo>
                      <a:pt x="118" y="589"/>
                    </a:lnTo>
                    <a:lnTo>
                      <a:pt x="88" y="603"/>
                    </a:lnTo>
                    <a:lnTo>
                      <a:pt x="60" y="617"/>
                    </a:lnTo>
                    <a:lnTo>
                      <a:pt x="30" y="630"/>
                    </a:lnTo>
                    <a:lnTo>
                      <a:pt x="0" y="643"/>
                    </a:lnTo>
                    <a:lnTo>
                      <a:pt x="86" y="54"/>
                    </a:lnTo>
                    <a:lnTo>
                      <a:pt x="117" y="41"/>
                    </a:lnTo>
                    <a:lnTo>
                      <a:pt x="148" y="27"/>
                    </a:lnTo>
                    <a:lnTo>
                      <a:pt x="178" y="14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98C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Freeform 191">
                <a:extLst>
                  <a:ext uri="{FF2B5EF4-FFF2-40B4-BE49-F238E27FC236}">
                    <a16:creationId xmlns:a16="http://schemas.microsoft.com/office/drawing/2014/main" id="{A46E1A60-A539-4ED0-9119-C2F603F99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3409"/>
                <a:ext cx="21" cy="32"/>
              </a:xfrm>
              <a:custGeom>
                <a:avLst/>
                <a:gdLst>
                  <a:gd name="T0" fmla="*/ 284 w 284"/>
                  <a:gd name="T1" fmla="*/ 0 h 662"/>
                  <a:gd name="T2" fmla="*/ 198 w 284"/>
                  <a:gd name="T3" fmla="*/ 589 h 662"/>
                  <a:gd name="T4" fmla="*/ 132 w 284"/>
                  <a:gd name="T5" fmla="*/ 615 h 662"/>
                  <a:gd name="T6" fmla="*/ 66 w 284"/>
                  <a:gd name="T7" fmla="*/ 639 h 662"/>
                  <a:gd name="T8" fmla="*/ 0 w 284"/>
                  <a:gd name="T9" fmla="*/ 662 h 662"/>
                  <a:gd name="T10" fmla="*/ 80 w 284"/>
                  <a:gd name="T11" fmla="*/ 76 h 662"/>
                  <a:gd name="T12" fmla="*/ 149 w 284"/>
                  <a:gd name="T13" fmla="*/ 52 h 662"/>
                  <a:gd name="T14" fmla="*/ 217 w 284"/>
                  <a:gd name="T15" fmla="*/ 26 h 662"/>
                  <a:gd name="T16" fmla="*/ 284 w 284"/>
                  <a:gd name="T1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662">
                    <a:moveTo>
                      <a:pt x="284" y="0"/>
                    </a:moveTo>
                    <a:lnTo>
                      <a:pt x="198" y="589"/>
                    </a:lnTo>
                    <a:lnTo>
                      <a:pt x="132" y="615"/>
                    </a:lnTo>
                    <a:lnTo>
                      <a:pt x="66" y="639"/>
                    </a:lnTo>
                    <a:lnTo>
                      <a:pt x="0" y="662"/>
                    </a:lnTo>
                    <a:lnTo>
                      <a:pt x="80" y="76"/>
                    </a:lnTo>
                    <a:lnTo>
                      <a:pt x="149" y="52"/>
                    </a:lnTo>
                    <a:lnTo>
                      <a:pt x="217" y="2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91B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Freeform 192">
                <a:extLst>
                  <a:ext uri="{FF2B5EF4-FFF2-40B4-BE49-F238E27FC236}">
                    <a16:creationId xmlns:a16="http://schemas.microsoft.com/office/drawing/2014/main" id="{8DA16CA7-1DA2-444E-9F77-E0C3E954A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3413"/>
                <a:ext cx="20" cy="31"/>
              </a:xfrm>
              <a:custGeom>
                <a:avLst/>
                <a:gdLst>
                  <a:gd name="T0" fmla="*/ 277 w 277"/>
                  <a:gd name="T1" fmla="*/ 0 h 653"/>
                  <a:gd name="T2" fmla="*/ 197 w 277"/>
                  <a:gd name="T3" fmla="*/ 586 h 653"/>
                  <a:gd name="T4" fmla="*/ 132 w 277"/>
                  <a:gd name="T5" fmla="*/ 609 h 653"/>
                  <a:gd name="T6" fmla="*/ 66 w 277"/>
                  <a:gd name="T7" fmla="*/ 631 h 653"/>
                  <a:gd name="T8" fmla="*/ 0 w 277"/>
                  <a:gd name="T9" fmla="*/ 653 h 653"/>
                  <a:gd name="T10" fmla="*/ 75 w 277"/>
                  <a:gd name="T11" fmla="*/ 68 h 653"/>
                  <a:gd name="T12" fmla="*/ 142 w 277"/>
                  <a:gd name="T13" fmla="*/ 46 h 653"/>
                  <a:gd name="T14" fmla="*/ 210 w 277"/>
                  <a:gd name="T15" fmla="*/ 24 h 653"/>
                  <a:gd name="T16" fmla="*/ 277 w 277"/>
                  <a:gd name="T1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7" h="653">
                    <a:moveTo>
                      <a:pt x="277" y="0"/>
                    </a:moveTo>
                    <a:lnTo>
                      <a:pt x="197" y="586"/>
                    </a:lnTo>
                    <a:lnTo>
                      <a:pt x="132" y="609"/>
                    </a:lnTo>
                    <a:lnTo>
                      <a:pt x="66" y="631"/>
                    </a:lnTo>
                    <a:lnTo>
                      <a:pt x="0" y="653"/>
                    </a:lnTo>
                    <a:lnTo>
                      <a:pt x="75" y="68"/>
                    </a:lnTo>
                    <a:lnTo>
                      <a:pt x="142" y="46"/>
                    </a:lnTo>
                    <a:lnTo>
                      <a:pt x="210" y="2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8BB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Freeform 193">
                <a:extLst>
                  <a:ext uri="{FF2B5EF4-FFF2-40B4-BE49-F238E27FC236}">
                    <a16:creationId xmlns:a16="http://schemas.microsoft.com/office/drawing/2014/main" id="{2030BC99-91B0-4806-9331-9D87ABB09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3416"/>
                <a:ext cx="20" cy="31"/>
              </a:xfrm>
              <a:custGeom>
                <a:avLst/>
                <a:gdLst>
                  <a:gd name="T0" fmla="*/ 272 w 272"/>
                  <a:gd name="T1" fmla="*/ 0 h 642"/>
                  <a:gd name="T2" fmla="*/ 197 w 272"/>
                  <a:gd name="T3" fmla="*/ 585 h 642"/>
                  <a:gd name="T4" fmla="*/ 132 w 272"/>
                  <a:gd name="T5" fmla="*/ 605 h 642"/>
                  <a:gd name="T6" fmla="*/ 66 w 272"/>
                  <a:gd name="T7" fmla="*/ 624 h 642"/>
                  <a:gd name="T8" fmla="*/ 0 w 272"/>
                  <a:gd name="T9" fmla="*/ 642 h 642"/>
                  <a:gd name="T10" fmla="*/ 69 w 272"/>
                  <a:gd name="T11" fmla="*/ 59 h 642"/>
                  <a:gd name="T12" fmla="*/ 137 w 272"/>
                  <a:gd name="T13" fmla="*/ 40 h 642"/>
                  <a:gd name="T14" fmla="*/ 205 w 272"/>
                  <a:gd name="T15" fmla="*/ 21 h 642"/>
                  <a:gd name="T16" fmla="*/ 272 w 272"/>
                  <a:gd name="T17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" h="642">
                    <a:moveTo>
                      <a:pt x="272" y="0"/>
                    </a:moveTo>
                    <a:lnTo>
                      <a:pt x="197" y="585"/>
                    </a:lnTo>
                    <a:lnTo>
                      <a:pt x="132" y="605"/>
                    </a:lnTo>
                    <a:lnTo>
                      <a:pt x="66" y="624"/>
                    </a:lnTo>
                    <a:lnTo>
                      <a:pt x="0" y="642"/>
                    </a:lnTo>
                    <a:lnTo>
                      <a:pt x="69" y="59"/>
                    </a:lnTo>
                    <a:lnTo>
                      <a:pt x="137" y="40"/>
                    </a:lnTo>
                    <a:lnTo>
                      <a:pt x="205" y="21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84A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Freeform 194">
                <a:extLst>
                  <a:ext uri="{FF2B5EF4-FFF2-40B4-BE49-F238E27FC236}">
                    <a16:creationId xmlns:a16="http://schemas.microsoft.com/office/drawing/2014/main" id="{EDEBEA9A-6A29-489B-8860-43F46C457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3419"/>
                <a:ext cx="19" cy="30"/>
              </a:xfrm>
              <a:custGeom>
                <a:avLst/>
                <a:gdLst>
                  <a:gd name="T0" fmla="*/ 265 w 265"/>
                  <a:gd name="T1" fmla="*/ 0 h 633"/>
                  <a:gd name="T2" fmla="*/ 196 w 265"/>
                  <a:gd name="T3" fmla="*/ 583 h 633"/>
                  <a:gd name="T4" fmla="*/ 131 w 265"/>
                  <a:gd name="T5" fmla="*/ 601 h 633"/>
                  <a:gd name="T6" fmla="*/ 65 w 265"/>
                  <a:gd name="T7" fmla="*/ 618 h 633"/>
                  <a:gd name="T8" fmla="*/ 0 w 265"/>
                  <a:gd name="T9" fmla="*/ 633 h 633"/>
                  <a:gd name="T10" fmla="*/ 63 w 265"/>
                  <a:gd name="T11" fmla="*/ 51 h 633"/>
                  <a:gd name="T12" fmla="*/ 131 w 265"/>
                  <a:gd name="T13" fmla="*/ 36 h 633"/>
                  <a:gd name="T14" fmla="*/ 199 w 265"/>
                  <a:gd name="T15" fmla="*/ 18 h 633"/>
                  <a:gd name="T16" fmla="*/ 265 w 265"/>
                  <a:gd name="T17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633">
                    <a:moveTo>
                      <a:pt x="265" y="0"/>
                    </a:moveTo>
                    <a:lnTo>
                      <a:pt x="196" y="583"/>
                    </a:lnTo>
                    <a:lnTo>
                      <a:pt x="131" y="601"/>
                    </a:lnTo>
                    <a:lnTo>
                      <a:pt x="65" y="618"/>
                    </a:lnTo>
                    <a:lnTo>
                      <a:pt x="0" y="633"/>
                    </a:lnTo>
                    <a:lnTo>
                      <a:pt x="63" y="51"/>
                    </a:lnTo>
                    <a:lnTo>
                      <a:pt x="131" y="36"/>
                    </a:lnTo>
                    <a:lnTo>
                      <a:pt x="199" y="1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83A3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Freeform 195">
                <a:extLst>
                  <a:ext uri="{FF2B5EF4-FFF2-40B4-BE49-F238E27FC236}">
                    <a16:creationId xmlns:a16="http://schemas.microsoft.com/office/drawing/2014/main" id="{68EBD6B2-DCF3-4303-8182-2ED9C284E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3422"/>
                <a:ext cx="19" cy="29"/>
              </a:xfrm>
              <a:custGeom>
                <a:avLst/>
                <a:gdLst>
                  <a:gd name="T0" fmla="*/ 260 w 260"/>
                  <a:gd name="T1" fmla="*/ 0 h 625"/>
                  <a:gd name="T2" fmla="*/ 197 w 260"/>
                  <a:gd name="T3" fmla="*/ 582 h 625"/>
                  <a:gd name="T4" fmla="*/ 131 w 260"/>
                  <a:gd name="T5" fmla="*/ 597 h 625"/>
                  <a:gd name="T6" fmla="*/ 65 w 260"/>
                  <a:gd name="T7" fmla="*/ 612 h 625"/>
                  <a:gd name="T8" fmla="*/ 0 w 260"/>
                  <a:gd name="T9" fmla="*/ 625 h 625"/>
                  <a:gd name="T10" fmla="*/ 57 w 260"/>
                  <a:gd name="T11" fmla="*/ 44 h 625"/>
                  <a:gd name="T12" fmla="*/ 125 w 260"/>
                  <a:gd name="T13" fmla="*/ 30 h 625"/>
                  <a:gd name="T14" fmla="*/ 192 w 260"/>
                  <a:gd name="T15" fmla="*/ 16 h 625"/>
                  <a:gd name="T16" fmla="*/ 260 w 260"/>
                  <a:gd name="T1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625">
                    <a:moveTo>
                      <a:pt x="260" y="0"/>
                    </a:moveTo>
                    <a:lnTo>
                      <a:pt x="197" y="582"/>
                    </a:lnTo>
                    <a:lnTo>
                      <a:pt x="131" y="597"/>
                    </a:lnTo>
                    <a:lnTo>
                      <a:pt x="65" y="612"/>
                    </a:lnTo>
                    <a:lnTo>
                      <a:pt x="0" y="625"/>
                    </a:lnTo>
                    <a:lnTo>
                      <a:pt x="57" y="44"/>
                    </a:lnTo>
                    <a:lnTo>
                      <a:pt x="125" y="30"/>
                    </a:lnTo>
                    <a:lnTo>
                      <a:pt x="192" y="16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7D9A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Freeform 196">
                <a:extLst>
                  <a:ext uri="{FF2B5EF4-FFF2-40B4-BE49-F238E27FC236}">
                    <a16:creationId xmlns:a16="http://schemas.microsoft.com/office/drawing/2014/main" id="{7EFB7579-3179-402D-8738-AE641C3D9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" y="3424"/>
                <a:ext cx="18" cy="29"/>
              </a:xfrm>
              <a:custGeom>
                <a:avLst/>
                <a:gdLst>
                  <a:gd name="T0" fmla="*/ 256 w 256"/>
                  <a:gd name="T1" fmla="*/ 0 h 615"/>
                  <a:gd name="T2" fmla="*/ 199 w 256"/>
                  <a:gd name="T3" fmla="*/ 581 h 615"/>
                  <a:gd name="T4" fmla="*/ 132 w 256"/>
                  <a:gd name="T5" fmla="*/ 593 h 615"/>
                  <a:gd name="T6" fmla="*/ 66 w 256"/>
                  <a:gd name="T7" fmla="*/ 604 h 615"/>
                  <a:gd name="T8" fmla="*/ 0 w 256"/>
                  <a:gd name="T9" fmla="*/ 615 h 615"/>
                  <a:gd name="T10" fmla="*/ 51 w 256"/>
                  <a:gd name="T11" fmla="*/ 35 h 615"/>
                  <a:gd name="T12" fmla="*/ 120 w 256"/>
                  <a:gd name="T13" fmla="*/ 24 h 615"/>
                  <a:gd name="T14" fmla="*/ 187 w 256"/>
                  <a:gd name="T15" fmla="*/ 12 h 615"/>
                  <a:gd name="T16" fmla="*/ 256 w 256"/>
                  <a:gd name="T17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615">
                    <a:moveTo>
                      <a:pt x="256" y="0"/>
                    </a:moveTo>
                    <a:lnTo>
                      <a:pt x="199" y="581"/>
                    </a:lnTo>
                    <a:lnTo>
                      <a:pt x="132" y="593"/>
                    </a:lnTo>
                    <a:lnTo>
                      <a:pt x="66" y="604"/>
                    </a:lnTo>
                    <a:lnTo>
                      <a:pt x="0" y="615"/>
                    </a:lnTo>
                    <a:lnTo>
                      <a:pt x="51" y="35"/>
                    </a:lnTo>
                    <a:lnTo>
                      <a:pt x="120" y="24"/>
                    </a:lnTo>
                    <a:lnTo>
                      <a:pt x="187" y="1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799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Freeform 197">
                <a:extLst>
                  <a:ext uri="{FF2B5EF4-FFF2-40B4-BE49-F238E27FC236}">
                    <a16:creationId xmlns:a16="http://schemas.microsoft.com/office/drawing/2014/main" id="{032533C4-BAAF-4CF2-98D4-82C94C00F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" y="3425"/>
                <a:ext cx="18" cy="29"/>
              </a:xfrm>
              <a:custGeom>
                <a:avLst/>
                <a:gdLst>
                  <a:gd name="T0" fmla="*/ 251 w 251"/>
                  <a:gd name="T1" fmla="*/ 0 h 607"/>
                  <a:gd name="T2" fmla="*/ 200 w 251"/>
                  <a:gd name="T3" fmla="*/ 580 h 607"/>
                  <a:gd name="T4" fmla="*/ 133 w 251"/>
                  <a:gd name="T5" fmla="*/ 590 h 607"/>
                  <a:gd name="T6" fmla="*/ 66 w 251"/>
                  <a:gd name="T7" fmla="*/ 599 h 607"/>
                  <a:gd name="T8" fmla="*/ 0 w 251"/>
                  <a:gd name="T9" fmla="*/ 607 h 607"/>
                  <a:gd name="T10" fmla="*/ 45 w 251"/>
                  <a:gd name="T11" fmla="*/ 27 h 607"/>
                  <a:gd name="T12" fmla="*/ 114 w 251"/>
                  <a:gd name="T13" fmla="*/ 19 h 607"/>
                  <a:gd name="T14" fmla="*/ 182 w 251"/>
                  <a:gd name="T15" fmla="*/ 10 h 607"/>
                  <a:gd name="T16" fmla="*/ 251 w 251"/>
                  <a:gd name="T17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607">
                    <a:moveTo>
                      <a:pt x="251" y="0"/>
                    </a:moveTo>
                    <a:lnTo>
                      <a:pt x="200" y="580"/>
                    </a:lnTo>
                    <a:lnTo>
                      <a:pt x="133" y="590"/>
                    </a:lnTo>
                    <a:lnTo>
                      <a:pt x="66" y="599"/>
                    </a:lnTo>
                    <a:lnTo>
                      <a:pt x="0" y="607"/>
                    </a:lnTo>
                    <a:lnTo>
                      <a:pt x="45" y="27"/>
                    </a:lnTo>
                    <a:lnTo>
                      <a:pt x="114" y="19"/>
                    </a:lnTo>
                    <a:lnTo>
                      <a:pt x="182" y="1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758B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Freeform 198">
                <a:extLst>
                  <a:ext uri="{FF2B5EF4-FFF2-40B4-BE49-F238E27FC236}">
                    <a16:creationId xmlns:a16="http://schemas.microsoft.com/office/drawing/2014/main" id="{5C9D2D86-AADA-443B-B50E-FAA130551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" y="3427"/>
                <a:ext cx="18" cy="28"/>
              </a:xfrm>
              <a:custGeom>
                <a:avLst/>
                <a:gdLst>
                  <a:gd name="T0" fmla="*/ 248 w 248"/>
                  <a:gd name="T1" fmla="*/ 0 h 599"/>
                  <a:gd name="T2" fmla="*/ 203 w 248"/>
                  <a:gd name="T3" fmla="*/ 580 h 599"/>
                  <a:gd name="T4" fmla="*/ 135 w 248"/>
                  <a:gd name="T5" fmla="*/ 588 h 599"/>
                  <a:gd name="T6" fmla="*/ 67 w 248"/>
                  <a:gd name="T7" fmla="*/ 594 h 599"/>
                  <a:gd name="T8" fmla="*/ 0 w 248"/>
                  <a:gd name="T9" fmla="*/ 599 h 599"/>
                  <a:gd name="T10" fmla="*/ 39 w 248"/>
                  <a:gd name="T11" fmla="*/ 20 h 599"/>
                  <a:gd name="T12" fmla="*/ 108 w 248"/>
                  <a:gd name="T13" fmla="*/ 15 h 599"/>
                  <a:gd name="T14" fmla="*/ 178 w 248"/>
                  <a:gd name="T15" fmla="*/ 8 h 599"/>
                  <a:gd name="T16" fmla="*/ 248 w 248"/>
                  <a:gd name="T1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599">
                    <a:moveTo>
                      <a:pt x="248" y="0"/>
                    </a:moveTo>
                    <a:lnTo>
                      <a:pt x="203" y="580"/>
                    </a:lnTo>
                    <a:lnTo>
                      <a:pt x="135" y="588"/>
                    </a:lnTo>
                    <a:lnTo>
                      <a:pt x="67" y="594"/>
                    </a:lnTo>
                    <a:lnTo>
                      <a:pt x="0" y="599"/>
                    </a:lnTo>
                    <a:lnTo>
                      <a:pt x="39" y="20"/>
                    </a:lnTo>
                    <a:lnTo>
                      <a:pt x="108" y="15"/>
                    </a:lnTo>
                    <a:lnTo>
                      <a:pt x="178" y="8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738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Freeform 199">
                <a:extLst>
                  <a:ext uri="{FF2B5EF4-FFF2-40B4-BE49-F238E27FC236}">
                    <a16:creationId xmlns:a16="http://schemas.microsoft.com/office/drawing/2014/main" id="{322480FF-94B1-4AF4-B8B2-4170823B8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1" y="3428"/>
                <a:ext cx="18" cy="28"/>
              </a:xfrm>
              <a:custGeom>
                <a:avLst/>
                <a:gdLst>
                  <a:gd name="T0" fmla="*/ 245 w 245"/>
                  <a:gd name="T1" fmla="*/ 0 h 592"/>
                  <a:gd name="T2" fmla="*/ 206 w 245"/>
                  <a:gd name="T3" fmla="*/ 579 h 592"/>
                  <a:gd name="T4" fmla="*/ 137 w 245"/>
                  <a:gd name="T5" fmla="*/ 585 h 592"/>
                  <a:gd name="T6" fmla="*/ 68 w 245"/>
                  <a:gd name="T7" fmla="*/ 589 h 592"/>
                  <a:gd name="T8" fmla="*/ 0 w 245"/>
                  <a:gd name="T9" fmla="*/ 592 h 592"/>
                  <a:gd name="T10" fmla="*/ 32 w 245"/>
                  <a:gd name="T11" fmla="*/ 13 h 592"/>
                  <a:gd name="T12" fmla="*/ 104 w 245"/>
                  <a:gd name="T13" fmla="*/ 10 h 592"/>
                  <a:gd name="T14" fmla="*/ 174 w 245"/>
                  <a:gd name="T15" fmla="*/ 5 h 592"/>
                  <a:gd name="T16" fmla="*/ 245 w 245"/>
                  <a:gd name="T17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592">
                    <a:moveTo>
                      <a:pt x="245" y="0"/>
                    </a:moveTo>
                    <a:lnTo>
                      <a:pt x="206" y="579"/>
                    </a:lnTo>
                    <a:lnTo>
                      <a:pt x="137" y="585"/>
                    </a:lnTo>
                    <a:lnTo>
                      <a:pt x="68" y="589"/>
                    </a:lnTo>
                    <a:lnTo>
                      <a:pt x="0" y="592"/>
                    </a:lnTo>
                    <a:lnTo>
                      <a:pt x="32" y="13"/>
                    </a:lnTo>
                    <a:lnTo>
                      <a:pt x="104" y="10"/>
                    </a:lnTo>
                    <a:lnTo>
                      <a:pt x="174" y="5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6F7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" name="Freeform 200">
                <a:extLst>
                  <a:ext uri="{FF2B5EF4-FFF2-40B4-BE49-F238E27FC236}">
                    <a16:creationId xmlns:a16="http://schemas.microsoft.com/office/drawing/2014/main" id="{B5BE5B18-7CBC-4B5B-A28D-FB9615C2B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3428"/>
                <a:ext cx="18" cy="28"/>
              </a:xfrm>
              <a:custGeom>
                <a:avLst/>
                <a:gdLst>
                  <a:gd name="T0" fmla="*/ 243 w 243"/>
                  <a:gd name="T1" fmla="*/ 0 h 584"/>
                  <a:gd name="T2" fmla="*/ 211 w 243"/>
                  <a:gd name="T3" fmla="*/ 579 h 584"/>
                  <a:gd name="T4" fmla="*/ 141 w 243"/>
                  <a:gd name="T5" fmla="*/ 581 h 584"/>
                  <a:gd name="T6" fmla="*/ 71 w 243"/>
                  <a:gd name="T7" fmla="*/ 583 h 584"/>
                  <a:gd name="T8" fmla="*/ 0 w 243"/>
                  <a:gd name="T9" fmla="*/ 584 h 584"/>
                  <a:gd name="T10" fmla="*/ 28 w 243"/>
                  <a:gd name="T11" fmla="*/ 5 h 584"/>
                  <a:gd name="T12" fmla="*/ 100 w 243"/>
                  <a:gd name="T13" fmla="*/ 5 h 584"/>
                  <a:gd name="T14" fmla="*/ 172 w 243"/>
                  <a:gd name="T15" fmla="*/ 3 h 584"/>
                  <a:gd name="T16" fmla="*/ 243 w 243"/>
                  <a:gd name="T1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3" h="584">
                    <a:moveTo>
                      <a:pt x="243" y="0"/>
                    </a:moveTo>
                    <a:lnTo>
                      <a:pt x="211" y="579"/>
                    </a:lnTo>
                    <a:lnTo>
                      <a:pt x="141" y="581"/>
                    </a:lnTo>
                    <a:lnTo>
                      <a:pt x="71" y="583"/>
                    </a:lnTo>
                    <a:lnTo>
                      <a:pt x="0" y="584"/>
                    </a:lnTo>
                    <a:lnTo>
                      <a:pt x="28" y="5"/>
                    </a:lnTo>
                    <a:lnTo>
                      <a:pt x="100" y="5"/>
                    </a:lnTo>
                    <a:lnTo>
                      <a:pt x="172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6B7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Freeform 201">
                <a:extLst>
                  <a:ext uri="{FF2B5EF4-FFF2-40B4-BE49-F238E27FC236}">
                    <a16:creationId xmlns:a16="http://schemas.microsoft.com/office/drawing/2014/main" id="{775A6AA7-3374-404F-AD1C-A9C380296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3428"/>
                <a:ext cx="12" cy="28"/>
              </a:xfrm>
              <a:custGeom>
                <a:avLst/>
                <a:gdLst>
                  <a:gd name="T0" fmla="*/ 169 w 169"/>
                  <a:gd name="T1" fmla="*/ 0 h 579"/>
                  <a:gd name="T2" fmla="*/ 141 w 169"/>
                  <a:gd name="T3" fmla="*/ 579 h 579"/>
                  <a:gd name="T4" fmla="*/ 71 w 169"/>
                  <a:gd name="T5" fmla="*/ 579 h 579"/>
                  <a:gd name="T6" fmla="*/ 0 w 169"/>
                  <a:gd name="T7" fmla="*/ 578 h 579"/>
                  <a:gd name="T8" fmla="*/ 22 w 169"/>
                  <a:gd name="T9" fmla="*/ 0 h 579"/>
                  <a:gd name="T10" fmla="*/ 96 w 169"/>
                  <a:gd name="T11" fmla="*/ 1 h 579"/>
                  <a:gd name="T12" fmla="*/ 169 w 169"/>
                  <a:gd name="T13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579">
                    <a:moveTo>
                      <a:pt x="169" y="0"/>
                    </a:moveTo>
                    <a:lnTo>
                      <a:pt x="141" y="579"/>
                    </a:lnTo>
                    <a:lnTo>
                      <a:pt x="71" y="579"/>
                    </a:lnTo>
                    <a:lnTo>
                      <a:pt x="0" y="578"/>
                    </a:lnTo>
                    <a:lnTo>
                      <a:pt x="22" y="0"/>
                    </a:lnTo>
                    <a:lnTo>
                      <a:pt x="96" y="1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667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Freeform 202">
                <a:extLst>
                  <a:ext uri="{FF2B5EF4-FFF2-40B4-BE49-F238E27FC236}">
                    <a16:creationId xmlns:a16="http://schemas.microsoft.com/office/drawing/2014/main" id="{FE22DC81-D950-4F28-A95A-2DF30ACB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427"/>
                <a:ext cx="30" cy="29"/>
              </a:xfrm>
              <a:custGeom>
                <a:avLst/>
                <a:gdLst>
                  <a:gd name="T0" fmla="*/ 412 w 412"/>
                  <a:gd name="T1" fmla="*/ 29 h 607"/>
                  <a:gd name="T2" fmla="*/ 390 w 412"/>
                  <a:gd name="T3" fmla="*/ 607 h 607"/>
                  <a:gd name="T4" fmla="*/ 0 w 412"/>
                  <a:gd name="T5" fmla="*/ 579 h 607"/>
                  <a:gd name="T6" fmla="*/ 11 w 412"/>
                  <a:gd name="T7" fmla="*/ 0 h 607"/>
                  <a:gd name="T8" fmla="*/ 412 w 412"/>
                  <a:gd name="T9" fmla="*/ 29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607">
                    <a:moveTo>
                      <a:pt x="412" y="29"/>
                    </a:moveTo>
                    <a:lnTo>
                      <a:pt x="390" y="607"/>
                    </a:lnTo>
                    <a:lnTo>
                      <a:pt x="0" y="579"/>
                    </a:lnTo>
                    <a:lnTo>
                      <a:pt x="11" y="0"/>
                    </a:lnTo>
                    <a:lnTo>
                      <a:pt x="412" y="29"/>
                    </a:lnTo>
                    <a:close/>
                  </a:path>
                </a:pathLst>
              </a:custGeom>
              <a:solidFill>
                <a:srgbClr val="5C6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Freeform 203">
                <a:extLst>
                  <a:ext uri="{FF2B5EF4-FFF2-40B4-BE49-F238E27FC236}">
                    <a16:creationId xmlns:a16="http://schemas.microsoft.com/office/drawing/2014/main" id="{3E852CEE-1F8B-4046-8FC1-A7139A1F2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3426"/>
                <a:ext cx="15" cy="29"/>
              </a:xfrm>
              <a:custGeom>
                <a:avLst/>
                <a:gdLst>
                  <a:gd name="T0" fmla="*/ 208 w 208"/>
                  <a:gd name="T1" fmla="*/ 30 h 609"/>
                  <a:gd name="T2" fmla="*/ 197 w 208"/>
                  <a:gd name="T3" fmla="*/ 609 h 609"/>
                  <a:gd name="T4" fmla="*/ 99 w 208"/>
                  <a:gd name="T5" fmla="*/ 595 h 609"/>
                  <a:gd name="T6" fmla="*/ 0 w 208"/>
                  <a:gd name="T7" fmla="*/ 581 h 609"/>
                  <a:gd name="T8" fmla="*/ 6 w 208"/>
                  <a:gd name="T9" fmla="*/ 0 h 609"/>
                  <a:gd name="T10" fmla="*/ 107 w 208"/>
                  <a:gd name="T11" fmla="*/ 16 h 609"/>
                  <a:gd name="T12" fmla="*/ 208 w 208"/>
                  <a:gd name="T13" fmla="*/ 30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609">
                    <a:moveTo>
                      <a:pt x="208" y="30"/>
                    </a:moveTo>
                    <a:lnTo>
                      <a:pt x="197" y="609"/>
                    </a:lnTo>
                    <a:lnTo>
                      <a:pt x="99" y="595"/>
                    </a:lnTo>
                    <a:lnTo>
                      <a:pt x="0" y="581"/>
                    </a:lnTo>
                    <a:lnTo>
                      <a:pt x="6" y="0"/>
                    </a:lnTo>
                    <a:lnTo>
                      <a:pt x="107" y="16"/>
                    </a:lnTo>
                    <a:lnTo>
                      <a:pt x="208" y="30"/>
                    </a:lnTo>
                    <a:close/>
                  </a:path>
                </a:pathLst>
              </a:custGeom>
              <a:solidFill>
                <a:srgbClr val="505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Freeform 204">
                <a:extLst>
                  <a:ext uri="{FF2B5EF4-FFF2-40B4-BE49-F238E27FC236}">
                    <a16:creationId xmlns:a16="http://schemas.microsoft.com/office/drawing/2014/main" id="{751320FE-29EF-4F0C-B8BD-4F98FC014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424"/>
                <a:ext cx="15" cy="29"/>
              </a:xfrm>
              <a:custGeom>
                <a:avLst/>
                <a:gdLst>
                  <a:gd name="T0" fmla="*/ 202 w 202"/>
                  <a:gd name="T1" fmla="*/ 37 h 618"/>
                  <a:gd name="T2" fmla="*/ 196 w 202"/>
                  <a:gd name="T3" fmla="*/ 618 h 618"/>
                  <a:gd name="T4" fmla="*/ 99 w 202"/>
                  <a:gd name="T5" fmla="*/ 600 h 618"/>
                  <a:gd name="T6" fmla="*/ 0 w 202"/>
                  <a:gd name="T7" fmla="*/ 581 h 618"/>
                  <a:gd name="T8" fmla="*/ 0 w 202"/>
                  <a:gd name="T9" fmla="*/ 0 h 618"/>
                  <a:gd name="T10" fmla="*/ 101 w 202"/>
                  <a:gd name="T11" fmla="*/ 19 h 618"/>
                  <a:gd name="T12" fmla="*/ 202 w 202"/>
                  <a:gd name="T13" fmla="*/ 3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618">
                    <a:moveTo>
                      <a:pt x="202" y="37"/>
                    </a:moveTo>
                    <a:lnTo>
                      <a:pt x="196" y="618"/>
                    </a:lnTo>
                    <a:lnTo>
                      <a:pt x="99" y="600"/>
                    </a:lnTo>
                    <a:lnTo>
                      <a:pt x="0" y="581"/>
                    </a:lnTo>
                    <a:lnTo>
                      <a:pt x="0" y="0"/>
                    </a:lnTo>
                    <a:lnTo>
                      <a:pt x="101" y="19"/>
                    </a:lnTo>
                    <a:lnTo>
                      <a:pt x="202" y="37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Freeform 205">
                <a:extLst>
                  <a:ext uri="{FF2B5EF4-FFF2-40B4-BE49-F238E27FC236}">
                    <a16:creationId xmlns:a16="http://schemas.microsoft.com/office/drawing/2014/main" id="{DCE986EB-5FAD-4B9E-B8FD-697783380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422"/>
                <a:ext cx="14" cy="30"/>
              </a:xfrm>
              <a:custGeom>
                <a:avLst/>
                <a:gdLst>
                  <a:gd name="T0" fmla="*/ 201 w 201"/>
                  <a:gd name="T1" fmla="*/ 45 h 626"/>
                  <a:gd name="T2" fmla="*/ 201 w 201"/>
                  <a:gd name="T3" fmla="*/ 626 h 626"/>
                  <a:gd name="T4" fmla="*/ 104 w 201"/>
                  <a:gd name="T5" fmla="*/ 605 h 626"/>
                  <a:gd name="T6" fmla="*/ 8 w 201"/>
                  <a:gd name="T7" fmla="*/ 584 h 626"/>
                  <a:gd name="T8" fmla="*/ 0 w 201"/>
                  <a:gd name="T9" fmla="*/ 0 h 626"/>
                  <a:gd name="T10" fmla="*/ 101 w 201"/>
                  <a:gd name="T11" fmla="*/ 24 h 626"/>
                  <a:gd name="T12" fmla="*/ 201 w 201"/>
                  <a:gd name="T13" fmla="*/ 4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626">
                    <a:moveTo>
                      <a:pt x="201" y="45"/>
                    </a:moveTo>
                    <a:lnTo>
                      <a:pt x="201" y="626"/>
                    </a:lnTo>
                    <a:lnTo>
                      <a:pt x="104" y="605"/>
                    </a:lnTo>
                    <a:lnTo>
                      <a:pt x="8" y="584"/>
                    </a:lnTo>
                    <a:lnTo>
                      <a:pt x="0" y="0"/>
                    </a:lnTo>
                    <a:lnTo>
                      <a:pt x="101" y="24"/>
                    </a:lnTo>
                    <a:lnTo>
                      <a:pt x="201" y="45"/>
                    </a:lnTo>
                    <a:close/>
                  </a:path>
                </a:pathLst>
              </a:custGeom>
              <a:solidFill>
                <a:srgbClr val="414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Freeform 206">
                <a:extLst>
                  <a:ext uri="{FF2B5EF4-FFF2-40B4-BE49-F238E27FC236}">
                    <a16:creationId xmlns:a16="http://schemas.microsoft.com/office/drawing/2014/main" id="{4DE44B1D-ABEB-43AF-A3E0-7956306EE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3419"/>
                <a:ext cx="14" cy="31"/>
              </a:xfrm>
              <a:custGeom>
                <a:avLst/>
                <a:gdLst>
                  <a:gd name="T0" fmla="*/ 198 w 206"/>
                  <a:gd name="T1" fmla="*/ 51 h 635"/>
                  <a:gd name="T2" fmla="*/ 206 w 206"/>
                  <a:gd name="T3" fmla="*/ 635 h 635"/>
                  <a:gd name="T4" fmla="*/ 108 w 206"/>
                  <a:gd name="T5" fmla="*/ 610 h 635"/>
                  <a:gd name="T6" fmla="*/ 13 w 206"/>
                  <a:gd name="T7" fmla="*/ 584 h 635"/>
                  <a:gd name="T8" fmla="*/ 0 w 206"/>
                  <a:gd name="T9" fmla="*/ 0 h 635"/>
                  <a:gd name="T10" fmla="*/ 99 w 206"/>
                  <a:gd name="T11" fmla="*/ 26 h 635"/>
                  <a:gd name="T12" fmla="*/ 198 w 206"/>
                  <a:gd name="T13" fmla="*/ 51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635">
                    <a:moveTo>
                      <a:pt x="198" y="51"/>
                    </a:moveTo>
                    <a:lnTo>
                      <a:pt x="206" y="635"/>
                    </a:lnTo>
                    <a:lnTo>
                      <a:pt x="108" y="610"/>
                    </a:lnTo>
                    <a:lnTo>
                      <a:pt x="13" y="584"/>
                    </a:lnTo>
                    <a:lnTo>
                      <a:pt x="0" y="0"/>
                    </a:lnTo>
                    <a:lnTo>
                      <a:pt x="99" y="26"/>
                    </a:lnTo>
                    <a:lnTo>
                      <a:pt x="198" y="51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Freeform 207">
                <a:extLst>
                  <a:ext uri="{FF2B5EF4-FFF2-40B4-BE49-F238E27FC236}">
                    <a16:creationId xmlns:a16="http://schemas.microsoft.com/office/drawing/2014/main" id="{E1D6F686-111F-4FAC-A350-579DE790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" y="3416"/>
                <a:ext cx="15" cy="31"/>
              </a:xfrm>
              <a:custGeom>
                <a:avLst/>
                <a:gdLst>
                  <a:gd name="T0" fmla="*/ 194 w 207"/>
                  <a:gd name="T1" fmla="*/ 60 h 644"/>
                  <a:gd name="T2" fmla="*/ 207 w 207"/>
                  <a:gd name="T3" fmla="*/ 644 h 644"/>
                  <a:gd name="T4" fmla="*/ 111 w 207"/>
                  <a:gd name="T5" fmla="*/ 615 h 644"/>
                  <a:gd name="T6" fmla="*/ 17 w 207"/>
                  <a:gd name="T7" fmla="*/ 586 h 644"/>
                  <a:gd name="T8" fmla="*/ 0 w 207"/>
                  <a:gd name="T9" fmla="*/ 0 h 644"/>
                  <a:gd name="T10" fmla="*/ 97 w 207"/>
                  <a:gd name="T11" fmla="*/ 31 h 644"/>
                  <a:gd name="T12" fmla="*/ 194 w 207"/>
                  <a:gd name="T13" fmla="*/ 6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" h="644">
                    <a:moveTo>
                      <a:pt x="194" y="60"/>
                    </a:moveTo>
                    <a:lnTo>
                      <a:pt x="207" y="644"/>
                    </a:lnTo>
                    <a:lnTo>
                      <a:pt x="111" y="615"/>
                    </a:lnTo>
                    <a:lnTo>
                      <a:pt x="17" y="586"/>
                    </a:lnTo>
                    <a:lnTo>
                      <a:pt x="0" y="0"/>
                    </a:lnTo>
                    <a:lnTo>
                      <a:pt x="97" y="31"/>
                    </a:lnTo>
                    <a:lnTo>
                      <a:pt x="194" y="6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Freeform 208">
                <a:extLst>
                  <a:ext uri="{FF2B5EF4-FFF2-40B4-BE49-F238E27FC236}">
                    <a16:creationId xmlns:a16="http://schemas.microsoft.com/office/drawing/2014/main" id="{8C93C535-25DB-4206-BF70-D6047C825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13"/>
                <a:ext cx="15" cy="31"/>
              </a:xfrm>
              <a:custGeom>
                <a:avLst/>
                <a:gdLst>
                  <a:gd name="T0" fmla="*/ 193 w 210"/>
                  <a:gd name="T1" fmla="*/ 68 h 654"/>
                  <a:gd name="T2" fmla="*/ 210 w 210"/>
                  <a:gd name="T3" fmla="*/ 654 h 654"/>
                  <a:gd name="T4" fmla="*/ 117 w 210"/>
                  <a:gd name="T5" fmla="*/ 622 h 654"/>
                  <a:gd name="T6" fmla="*/ 23 w 210"/>
                  <a:gd name="T7" fmla="*/ 588 h 654"/>
                  <a:gd name="T8" fmla="*/ 0 w 210"/>
                  <a:gd name="T9" fmla="*/ 0 h 654"/>
                  <a:gd name="T10" fmla="*/ 96 w 210"/>
                  <a:gd name="T11" fmla="*/ 36 h 654"/>
                  <a:gd name="T12" fmla="*/ 193 w 210"/>
                  <a:gd name="T13" fmla="*/ 6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654">
                    <a:moveTo>
                      <a:pt x="193" y="68"/>
                    </a:moveTo>
                    <a:lnTo>
                      <a:pt x="210" y="654"/>
                    </a:lnTo>
                    <a:lnTo>
                      <a:pt x="117" y="622"/>
                    </a:lnTo>
                    <a:lnTo>
                      <a:pt x="23" y="588"/>
                    </a:lnTo>
                    <a:lnTo>
                      <a:pt x="0" y="0"/>
                    </a:lnTo>
                    <a:lnTo>
                      <a:pt x="96" y="36"/>
                    </a:lnTo>
                    <a:lnTo>
                      <a:pt x="193" y="68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Freeform 209">
                <a:extLst>
                  <a:ext uri="{FF2B5EF4-FFF2-40B4-BE49-F238E27FC236}">
                    <a16:creationId xmlns:a16="http://schemas.microsoft.com/office/drawing/2014/main" id="{43031482-7D6A-4419-87BD-6E8195DBD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" y="3410"/>
                <a:ext cx="15" cy="31"/>
              </a:xfrm>
              <a:custGeom>
                <a:avLst/>
                <a:gdLst>
                  <a:gd name="T0" fmla="*/ 188 w 211"/>
                  <a:gd name="T1" fmla="*/ 76 h 664"/>
                  <a:gd name="T2" fmla="*/ 211 w 211"/>
                  <a:gd name="T3" fmla="*/ 664 h 664"/>
                  <a:gd name="T4" fmla="*/ 120 w 211"/>
                  <a:gd name="T5" fmla="*/ 628 h 664"/>
                  <a:gd name="T6" fmla="*/ 29 w 211"/>
                  <a:gd name="T7" fmla="*/ 590 h 664"/>
                  <a:gd name="T8" fmla="*/ 0 w 211"/>
                  <a:gd name="T9" fmla="*/ 0 h 664"/>
                  <a:gd name="T10" fmla="*/ 94 w 211"/>
                  <a:gd name="T11" fmla="*/ 40 h 664"/>
                  <a:gd name="T12" fmla="*/ 188 w 211"/>
                  <a:gd name="T13" fmla="*/ 76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664">
                    <a:moveTo>
                      <a:pt x="188" y="76"/>
                    </a:moveTo>
                    <a:lnTo>
                      <a:pt x="211" y="664"/>
                    </a:lnTo>
                    <a:lnTo>
                      <a:pt x="120" y="628"/>
                    </a:lnTo>
                    <a:lnTo>
                      <a:pt x="29" y="590"/>
                    </a:lnTo>
                    <a:lnTo>
                      <a:pt x="0" y="0"/>
                    </a:lnTo>
                    <a:lnTo>
                      <a:pt x="94" y="40"/>
                    </a:lnTo>
                    <a:lnTo>
                      <a:pt x="188" y="76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Freeform 210">
                <a:extLst>
                  <a:ext uri="{FF2B5EF4-FFF2-40B4-BE49-F238E27FC236}">
                    <a16:creationId xmlns:a16="http://schemas.microsoft.com/office/drawing/2014/main" id="{84B63AD2-40C5-4CD3-A6F6-33ACBABE8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3406"/>
                <a:ext cx="15" cy="32"/>
              </a:xfrm>
              <a:custGeom>
                <a:avLst/>
                <a:gdLst>
                  <a:gd name="T0" fmla="*/ 183 w 212"/>
                  <a:gd name="T1" fmla="*/ 84 h 674"/>
                  <a:gd name="T2" fmla="*/ 212 w 212"/>
                  <a:gd name="T3" fmla="*/ 674 h 674"/>
                  <a:gd name="T4" fmla="*/ 123 w 212"/>
                  <a:gd name="T5" fmla="*/ 634 h 674"/>
                  <a:gd name="T6" fmla="*/ 33 w 212"/>
                  <a:gd name="T7" fmla="*/ 591 h 674"/>
                  <a:gd name="T8" fmla="*/ 0 w 212"/>
                  <a:gd name="T9" fmla="*/ 0 h 674"/>
                  <a:gd name="T10" fmla="*/ 91 w 212"/>
                  <a:gd name="T11" fmla="*/ 43 h 674"/>
                  <a:gd name="T12" fmla="*/ 183 w 212"/>
                  <a:gd name="T13" fmla="*/ 8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674">
                    <a:moveTo>
                      <a:pt x="183" y="84"/>
                    </a:moveTo>
                    <a:lnTo>
                      <a:pt x="212" y="674"/>
                    </a:lnTo>
                    <a:lnTo>
                      <a:pt x="123" y="634"/>
                    </a:lnTo>
                    <a:lnTo>
                      <a:pt x="33" y="591"/>
                    </a:lnTo>
                    <a:lnTo>
                      <a:pt x="0" y="0"/>
                    </a:lnTo>
                    <a:lnTo>
                      <a:pt x="91" y="43"/>
                    </a:lnTo>
                    <a:lnTo>
                      <a:pt x="183" y="84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Freeform 211">
                <a:extLst>
                  <a:ext uri="{FF2B5EF4-FFF2-40B4-BE49-F238E27FC236}">
                    <a16:creationId xmlns:a16="http://schemas.microsoft.com/office/drawing/2014/main" id="{2D2CD053-86C4-43F5-A906-0C10E61D4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401"/>
                <a:ext cx="15" cy="33"/>
              </a:xfrm>
              <a:custGeom>
                <a:avLst/>
                <a:gdLst>
                  <a:gd name="T0" fmla="*/ 179 w 212"/>
                  <a:gd name="T1" fmla="*/ 95 h 686"/>
                  <a:gd name="T2" fmla="*/ 212 w 212"/>
                  <a:gd name="T3" fmla="*/ 686 h 686"/>
                  <a:gd name="T4" fmla="*/ 125 w 212"/>
                  <a:gd name="T5" fmla="*/ 642 h 686"/>
                  <a:gd name="T6" fmla="*/ 39 w 212"/>
                  <a:gd name="T7" fmla="*/ 595 h 686"/>
                  <a:gd name="T8" fmla="*/ 0 w 212"/>
                  <a:gd name="T9" fmla="*/ 0 h 686"/>
                  <a:gd name="T10" fmla="*/ 89 w 212"/>
                  <a:gd name="T11" fmla="*/ 48 h 686"/>
                  <a:gd name="T12" fmla="*/ 179 w 212"/>
                  <a:gd name="T13" fmla="*/ 95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686">
                    <a:moveTo>
                      <a:pt x="179" y="95"/>
                    </a:moveTo>
                    <a:lnTo>
                      <a:pt x="212" y="686"/>
                    </a:lnTo>
                    <a:lnTo>
                      <a:pt x="125" y="642"/>
                    </a:lnTo>
                    <a:lnTo>
                      <a:pt x="39" y="595"/>
                    </a:lnTo>
                    <a:lnTo>
                      <a:pt x="0" y="0"/>
                    </a:lnTo>
                    <a:lnTo>
                      <a:pt x="89" y="48"/>
                    </a:lnTo>
                    <a:lnTo>
                      <a:pt x="179" y="95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Freeform 212">
                <a:extLst>
                  <a:ext uri="{FF2B5EF4-FFF2-40B4-BE49-F238E27FC236}">
                    <a16:creationId xmlns:a16="http://schemas.microsoft.com/office/drawing/2014/main" id="{393FA21A-22D0-4E71-9140-0C7FE83B6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" y="3396"/>
                <a:ext cx="15" cy="33"/>
              </a:xfrm>
              <a:custGeom>
                <a:avLst/>
                <a:gdLst>
                  <a:gd name="T0" fmla="*/ 172 w 211"/>
                  <a:gd name="T1" fmla="*/ 103 h 698"/>
                  <a:gd name="T2" fmla="*/ 211 w 211"/>
                  <a:gd name="T3" fmla="*/ 698 h 698"/>
                  <a:gd name="T4" fmla="*/ 127 w 211"/>
                  <a:gd name="T5" fmla="*/ 649 h 698"/>
                  <a:gd name="T6" fmla="*/ 44 w 211"/>
                  <a:gd name="T7" fmla="*/ 598 h 698"/>
                  <a:gd name="T8" fmla="*/ 0 w 211"/>
                  <a:gd name="T9" fmla="*/ 0 h 698"/>
                  <a:gd name="T10" fmla="*/ 86 w 211"/>
                  <a:gd name="T11" fmla="*/ 53 h 698"/>
                  <a:gd name="T12" fmla="*/ 172 w 211"/>
                  <a:gd name="T13" fmla="*/ 103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698">
                    <a:moveTo>
                      <a:pt x="172" y="103"/>
                    </a:moveTo>
                    <a:lnTo>
                      <a:pt x="211" y="698"/>
                    </a:lnTo>
                    <a:lnTo>
                      <a:pt x="127" y="649"/>
                    </a:lnTo>
                    <a:lnTo>
                      <a:pt x="44" y="598"/>
                    </a:lnTo>
                    <a:lnTo>
                      <a:pt x="0" y="0"/>
                    </a:lnTo>
                    <a:lnTo>
                      <a:pt x="86" y="53"/>
                    </a:lnTo>
                    <a:lnTo>
                      <a:pt x="172" y="10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" name="Freeform 213">
                <a:extLst>
                  <a:ext uri="{FF2B5EF4-FFF2-40B4-BE49-F238E27FC236}">
                    <a16:creationId xmlns:a16="http://schemas.microsoft.com/office/drawing/2014/main" id="{4D361A28-DCFD-4ED2-97A0-46716341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3391"/>
                <a:ext cx="15" cy="34"/>
              </a:xfrm>
              <a:custGeom>
                <a:avLst/>
                <a:gdLst>
                  <a:gd name="T0" fmla="*/ 166 w 210"/>
                  <a:gd name="T1" fmla="*/ 112 h 710"/>
                  <a:gd name="T2" fmla="*/ 210 w 210"/>
                  <a:gd name="T3" fmla="*/ 710 h 710"/>
                  <a:gd name="T4" fmla="*/ 129 w 210"/>
                  <a:gd name="T5" fmla="*/ 656 h 710"/>
                  <a:gd name="T6" fmla="*/ 49 w 210"/>
                  <a:gd name="T7" fmla="*/ 599 h 710"/>
                  <a:gd name="T8" fmla="*/ 0 w 210"/>
                  <a:gd name="T9" fmla="*/ 0 h 710"/>
                  <a:gd name="T10" fmla="*/ 82 w 210"/>
                  <a:gd name="T11" fmla="*/ 57 h 710"/>
                  <a:gd name="T12" fmla="*/ 166 w 210"/>
                  <a:gd name="T13" fmla="*/ 112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10">
                    <a:moveTo>
                      <a:pt x="166" y="112"/>
                    </a:moveTo>
                    <a:lnTo>
                      <a:pt x="210" y="710"/>
                    </a:lnTo>
                    <a:lnTo>
                      <a:pt x="129" y="656"/>
                    </a:lnTo>
                    <a:lnTo>
                      <a:pt x="49" y="599"/>
                    </a:lnTo>
                    <a:lnTo>
                      <a:pt x="0" y="0"/>
                    </a:lnTo>
                    <a:lnTo>
                      <a:pt x="82" y="57"/>
                    </a:lnTo>
                    <a:lnTo>
                      <a:pt x="166" y="112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Freeform 214">
                <a:extLst>
                  <a:ext uri="{FF2B5EF4-FFF2-40B4-BE49-F238E27FC236}">
                    <a16:creationId xmlns:a16="http://schemas.microsoft.com/office/drawing/2014/main" id="{2D924F64-C531-4279-88EB-1CC7CCE52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" y="3385"/>
                <a:ext cx="15" cy="34"/>
              </a:xfrm>
              <a:custGeom>
                <a:avLst/>
                <a:gdLst>
                  <a:gd name="T0" fmla="*/ 159 w 208"/>
                  <a:gd name="T1" fmla="*/ 123 h 722"/>
                  <a:gd name="T2" fmla="*/ 208 w 208"/>
                  <a:gd name="T3" fmla="*/ 722 h 722"/>
                  <a:gd name="T4" fmla="*/ 130 w 208"/>
                  <a:gd name="T5" fmla="*/ 664 h 722"/>
                  <a:gd name="T6" fmla="*/ 53 w 208"/>
                  <a:gd name="T7" fmla="*/ 604 h 722"/>
                  <a:gd name="T8" fmla="*/ 0 w 208"/>
                  <a:gd name="T9" fmla="*/ 0 h 722"/>
                  <a:gd name="T10" fmla="*/ 79 w 208"/>
                  <a:gd name="T11" fmla="*/ 62 h 722"/>
                  <a:gd name="T12" fmla="*/ 159 w 208"/>
                  <a:gd name="T13" fmla="*/ 123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722">
                    <a:moveTo>
                      <a:pt x="159" y="123"/>
                    </a:moveTo>
                    <a:lnTo>
                      <a:pt x="208" y="722"/>
                    </a:lnTo>
                    <a:lnTo>
                      <a:pt x="130" y="664"/>
                    </a:lnTo>
                    <a:lnTo>
                      <a:pt x="53" y="604"/>
                    </a:lnTo>
                    <a:lnTo>
                      <a:pt x="0" y="0"/>
                    </a:lnTo>
                    <a:lnTo>
                      <a:pt x="79" y="62"/>
                    </a:lnTo>
                    <a:lnTo>
                      <a:pt x="159" y="12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Freeform 215">
                <a:extLst>
                  <a:ext uri="{FF2B5EF4-FFF2-40B4-BE49-F238E27FC236}">
                    <a16:creationId xmlns:a16="http://schemas.microsoft.com/office/drawing/2014/main" id="{B6EEFA6B-CE95-40F1-9B49-4EF129C6B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3379"/>
                <a:ext cx="14" cy="35"/>
              </a:xfrm>
              <a:custGeom>
                <a:avLst/>
                <a:gdLst>
                  <a:gd name="T0" fmla="*/ 152 w 205"/>
                  <a:gd name="T1" fmla="*/ 133 h 737"/>
                  <a:gd name="T2" fmla="*/ 205 w 205"/>
                  <a:gd name="T3" fmla="*/ 737 h 737"/>
                  <a:gd name="T4" fmla="*/ 130 w 205"/>
                  <a:gd name="T5" fmla="*/ 673 h 737"/>
                  <a:gd name="T6" fmla="*/ 57 w 205"/>
                  <a:gd name="T7" fmla="*/ 608 h 737"/>
                  <a:gd name="T8" fmla="*/ 0 w 205"/>
                  <a:gd name="T9" fmla="*/ 0 h 737"/>
                  <a:gd name="T10" fmla="*/ 75 w 205"/>
                  <a:gd name="T11" fmla="*/ 68 h 737"/>
                  <a:gd name="T12" fmla="*/ 152 w 205"/>
                  <a:gd name="T13" fmla="*/ 133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737">
                    <a:moveTo>
                      <a:pt x="152" y="133"/>
                    </a:moveTo>
                    <a:lnTo>
                      <a:pt x="205" y="737"/>
                    </a:lnTo>
                    <a:lnTo>
                      <a:pt x="130" y="673"/>
                    </a:lnTo>
                    <a:lnTo>
                      <a:pt x="57" y="608"/>
                    </a:lnTo>
                    <a:lnTo>
                      <a:pt x="0" y="0"/>
                    </a:lnTo>
                    <a:lnTo>
                      <a:pt x="75" y="68"/>
                    </a:lnTo>
                    <a:lnTo>
                      <a:pt x="152" y="13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Freeform 216">
                <a:extLst>
                  <a:ext uri="{FF2B5EF4-FFF2-40B4-BE49-F238E27FC236}">
                    <a16:creationId xmlns:a16="http://schemas.microsoft.com/office/drawing/2014/main" id="{410DABBF-82F8-4403-BD6D-C4A480FCA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3372"/>
                <a:ext cx="15" cy="36"/>
              </a:xfrm>
              <a:custGeom>
                <a:avLst/>
                <a:gdLst>
                  <a:gd name="T0" fmla="*/ 144 w 201"/>
                  <a:gd name="T1" fmla="*/ 143 h 751"/>
                  <a:gd name="T2" fmla="*/ 201 w 201"/>
                  <a:gd name="T3" fmla="*/ 751 h 751"/>
                  <a:gd name="T4" fmla="*/ 132 w 201"/>
                  <a:gd name="T5" fmla="*/ 682 h 751"/>
                  <a:gd name="T6" fmla="*/ 63 w 201"/>
                  <a:gd name="T7" fmla="*/ 611 h 751"/>
                  <a:gd name="T8" fmla="*/ 0 w 201"/>
                  <a:gd name="T9" fmla="*/ 0 h 751"/>
                  <a:gd name="T10" fmla="*/ 71 w 201"/>
                  <a:gd name="T11" fmla="*/ 73 h 751"/>
                  <a:gd name="T12" fmla="*/ 144 w 201"/>
                  <a:gd name="T13" fmla="*/ 143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751">
                    <a:moveTo>
                      <a:pt x="144" y="143"/>
                    </a:moveTo>
                    <a:lnTo>
                      <a:pt x="201" y="751"/>
                    </a:lnTo>
                    <a:lnTo>
                      <a:pt x="132" y="682"/>
                    </a:lnTo>
                    <a:lnTo>
                      <a:pt x="63" y="611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Freeform 217">
                <a:extLst>
                  <a:ext uri="{FF2B5EF4-FFF2-40B4-BE49-F238E27FC236}">
                    <a16:creationId xmlns:a16="http://schemas.microsoft.com/office/drawing/2014/main" id="{A31FEE77-3EEA-42E6-9B61-3BE9564CC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3365"/>
                <a:ext cx="14" cy="36"/>
              </a:xfrm>
              <a:custGeom>
                <a:avLst/>
                <a:gdLst>
                  <a:gd name="T0" fmla="*/ 134 w 197"/>
                  <a:gd name="T1" fmla="*/ 153 h 764"/>
                  <a:gd name="T2" fmla="*/ 197 w 197"/>
                  <a:gd name="T3" fmla="*/ 764 h 764"/>
                  <a:gd name="T4" fmla="*/ 130 w 197"/>
                  <a:gd name="T5" fmla="*/ 691 h 764"/>
                  <a:gd name="T6" fmla="*/ 66 w 197"/>
                  <a:gd name="T7" fmla="*/ 615 h 764"/>
                  <a:gd name="T8" fmla="*/ 0 w 197"/>
                  <a:gd name="T9" fmla="*/ 0 h 764"/>
                  <a:gd name="T10" fmla="*/ 67 w 197"/>
                  <a:gd name="T11" fmla="*/ 78 h 764"/>
                  <a:gd name="T12" fmla="*/ 134 w 197"/>
                  <a:gd name="T13" fmla="*/ 15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764">
                    <a:moveTo>
                      <a:pt x="134" y="153"/>
                    </a:moveTo>
                    <a:lnTo>
                      <a:pt x="197" y="764"/>
                    </a:lnTo>
                    <a:lnTo>
                      <a:pt x="130" y="691"/>
                    </a:lnTo>
                    <a:lnTo>
                      <a:pt x="66" y="615"/>
                    </a:lnTo>
                    <a:lnTo>
                      <a:pt x="0" y="0"/>
                    </a:lnTo>
                    <a:lnTo>
                      <a:pt x="67" y="78"/>
                    </a:lnTo>
                    <a:lnTo>
                      <a:pt x="134" y="153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Freeform 218">
                <a:extLst>
                  <a:ext uri="{FF2B5EF4-FFF2-40B4-BE49-F238E27FC236}">
                    <a16:creationId xmlns:a16="http://schemas.microsoft.com/office/drawing/2014/main" id="{8FA9310C-2F10-49D0-9173-4F457093B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357"/>
                <a:ext cx="13" cy="37"/>
              </a:xfrm>
              <a:custGeom>
                <a:avLst/>
                <a:gdLst>
                  <a:gd name="T0" fmla="*/ 125 w 191"/>
                  <a:gd name="T1" fmla="*/ 165 h 780"/>
                  <a:gd name="T2" fmla="*/ 191 w 191"/>
                  <a:gd name="T3" fmla="*/ 780 h 780"/>
                  <a:gd name="T4" fmla="*/ 129 w 191"/>
                  <a:gd name="T5" fmla="*/ 701 h 780"/>
                  <a:gd name="T6" fmla="*/ 70 w 191"/>
                  <a:gd name="T7" fmla="*/ 620 h 780"/>
                  <a:gd name="T8" fmla="*/ 0 w 191"/>
                  <a:gd name="T9" fmla="*/ 0 h 780"/>
                  <a:gd name="T10" fmla="*/ 62 w 191"/>
                  <a:gd name="T11" fmla="*/ 83 h 780"/>
                  <a:gd name="T12" fmla="*/ 125 w 191"/>
                  <a:gd name="T13" fmla="*/ 165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780">
                    <a:moveTo>
                      <a:pt x="125" y="165"/>
                    </a:moveTo>
                    <a:lnTo>
                      <a:pt x="191" y="780"/>
                    </a:lnTo>
                    <a:lnTo>
                      <a:pt x="129" y="701"/>
                    </a:lnTo>
                    <a:lnTo>
                      <a:pt x="70" y="620"/>
                    </a:lnTo>
                    <a:lnTo>
                      <a:pt x="0" y="0"/>
                    </a:lnTo>
                    <a:lnTo>
                      <a:pt x="62" y="83"/>
                    </a:lnTo>
                    <a:lnTo>
                      <a:pt x="125" y="165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Freeform 219">
                <a:extLst>
                  <a:ext uri="{FF2B5EF4-FFF2-40B4-BE49-F238E27FC236}">
                    <a16:creationId xmlns:a16="http://schemas.microsoft.com/office/drawing/2014/main" id="{42DAB0F5-F41F-40C5-B4B0-8E437CBF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3356"/>
                <a:ext cx="18" cy="30"/>
              </a:xfrm>
              <a:custGeom>
                <a:avLst/>
                <a:gdLst>
                  <a:gd name="T0" fmla="*/ 180 w 250"/>
                  <a:gd name="T1" fmla="*/ 23 h 643"/>
                  <a:gd name="T2" fmla="*/ 250 w 250"/>
                  <a:gd name="T3" fmla="*/ 643 h 643"/>
                  <a:gd name="T4" fmla="*/ 162 w 250"/>
                  <a:gd name="T5" fmla="*/ 632 h 643"/>
                  <a:gd name="T6" fmla="*/ 73 w 250"/>
                  <a:gd name="T7" fmla="*/ 621 h 643"/>
                  <a:gd name="T8" fmla="*/ 0 w 250"/>
                  <a:gd name="T9" fmla="*/ 0 h 643"/>
                  <a:gd name="T10" fmla="*/ 90 w 250"/>
                  <a:gd name="T11" fmla="*/ 13 h 643"/>
                  <a:gd name="T12" fmla="*/ 180 w 250"/>
                  <a:gd name="T13" fmla="*/ 2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43">
                    <a:moveTo>
                      <a:pt x="180" y="23"/>
                    </a:moveTo>
                    <a:lnTo>
                      <a:pt x="250" y="643"/>
                    </a:lnTo>
                    <a:lnTo>
                      <a:pt x="162" y="632"/>
                    </a:lnTo>
                    <a:lnTo>
                      <a:pt x="73" y="621"/>
                    </a:lnTo>
                    <a:lnTo>
                      <a:pt x="0" y="0"/>
                    </a:lnTo>
                    <a:lnTo>
                      <a:pt x="90" y="13"/>
                    </a:lnTo>
                    <a:lnTo>
                      <a:pt x="180" y="23"/>
                    </a:lnTo>
                    <a:close/>
                  </a:path>
                </a:pathLst>
              </a:custGeom>
              <a:solidFill>
                <a:srgbClr val="53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" name="Freeform 220">
                <a:extLst>
                  <a:ext uri="{FF2B5EF4-FFF2-40B4-BE49-F238E27FC236}">
                    <a16:creationId xmlns:a16="http://schemas.microsoft.com/office/drawing/2014/main" id="{20EF4298-3B2E-413A-A7B9-728F056C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3354"/>
                <a:ext cx="18" cy="31"/>
              </a:xfrm>
              <a:custGeom>
                <a:avLst/>
                <a:gdLst>
                  <a:gd name="T0" fmla="*/ 181 w 254"/>
                  <a:gd name="T1" fmla="*/ 29 h 650"/>
                  <a:gd name="T2" fmla="*/ 254 w 254"/>
                  <a:gd name="T3" fmla="*/ 650 h 650"/>
                  <a:gd name="T4" fmla="*/ 167 w 254"/>
                  <a:gd name="T5" fmla="*/ 636 h 650"/>
                  <a:gd name="T6" fmla="*/ 80 w 254"/>
                  <a:gd name="T7" fmla="*/ 621 h 650"/>
                  <a:gd name="T8" fmla="*/ 0 w 254"/>
                  <a:gd name="T9" fmla="*/ 0 h 650"/>
                  <a:gd name="T10" fmla="*/ 90 w 254"/>
                  <a:gd name="T11" fmla="*/ 16 h 650"/>
                  <a:gd name="T12" fmla="*/ 181 w 254"/>
                  <a:gd name="T13" fmla="*/ 2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50">
                    <a:moveTo>
                      <a:pt x="181" y="29"/>
                    </a:moveTo>
                    <a:lnTo>
                      <a:pt x="254" y="650"/>
                    </a:lnTo>
                    <a:lnTo>
                      <a:pt x="167" y="636"/>
                    </a:lnTo>
                    <a:lnTo>
                      <a:pt x="80" y="621"/>
                    </a:lnTo>
                    <a:lnTo>
                      <a:pt x="0" y="0"/>
                    </a:lnTo>
                    <a:lnTo>
                      <a:pt x="90" y="16"/>
                    </a:lnTo>
                    <a:lnTo>
                      <a:pt x="181" y="29"/>
                    </a:lnTo>
                    <a:close/>
                  </a:path>
                </a:pathLst>
              </a:custGeom>
              <a:solidFill>
                <a:srgbClr val="4C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Freeform 221">
                <a:extLst>
                  <a:ext uri="{FF2B5EF4-FFF2-40B4-BE49-F238E27FC236}">
                    <a16:creationId xmlns:a16="http://schemas.microsoft.com/office/drawing/2014/main" id="{F91686B4-B61D-4D0A-B0FA-F8CAF1A05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19" cy="31"/>
              </a:xfrm>
              <a:custGeom>
                <a:avLst/>
                <a:gdLst>
                  <a:gd name="T0" fmla="*/ 178 w 258"/>
                  <a:gd name="T1" fmla="*/ 35 h 656"/>
                  <a:gd name="T2" fmla="*/ 258 w 258"/>
                  <a:gd name="T3" fmla="*/ 656 h 656"/>
                  <a:gd name="T4" fmla="*/ 171 w 258"/>
                  <a:gd name="T5" fmla="*/ 639 h 656"/>
                  <a:gd name="T6" fmla="*/ 85 w 258"/>
                  <a:gd name="T7" fmla="*/ 621 h 656"/>
                  <a:gd name="T8" fmla="*/ 0 w 258"/>
                  <a:gd name="T9" fmla="*/ 0 h 656"/>
                  <a:gd name="T10" fmla="*/ 89 w 258"/>
                  <a:gd name="T11" fmla="*/ 18 h 656"/>
                  <a:gd name="T12" fmla="*/ 178 w 258"/>
                  <a:gd name="T13" fmla="*/ 3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656">
                    <a:moveTo>
                      <a:pt x="178" y="35"/>
                    </a:moveTo>
                    <a:lnTo>
                      <a:pt x="258" y="656"/>
                    </a:lnTo>
                    <a:lnTo>
                      <a:pt x="171" y="639"/>
                    </a:lnTo>
                    <a:lnTo>
                      <a:pt x="85" y="621"/>
                    </a:lnTo>
                    <a:lnTo>
                      <a:pt x="0" y="0"/>
                    </a:lnTo>
                    <a:lnTo>
                      <a:pt x="89" y="18"/>
                    </a:lnTo>
                    <a:lnTo>
                      <a:pt x="178" y="35"/>
                    </a:lnTo>
                    <a:close/>
                  </a:path>
                </a:pathLst>
              </a:custGeom>
              <a:solidFill>
                <a:srgbClr val="454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Freeform 222">
                <a:extLst>
                  <a:ext uri="{FF2B5EF4-FFF2-40B4-BE49-F238E27FC236}">
                    <a16:creationId xmlns:a16="http://schemas.microsoft.com/office/drawing/2014/main" id="{580B7FA5-D9BF-46FB-AC5C-BCAAD3BD7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" y="3350"/>
                <a:ext cx="18" cy="32"/>
              </a:xfrm>
              <a:custGeom>
                <a:avLst/>
                <a:gdLst>
                  <a:gd name="T0" fmla="*/ 177 w 262"/>
                  <a:gd name="T1" fmla="*/ 44 h 665"/>
                  <a:gd name="T2" fmla="*/ 262 w 262"/>
                  <a:gd name="T3" fmla="*/ 665 h 665"/>
                  <a:gd name="T4" fmla="*/ 176 w 262"/>
                  <a:gd name="T5" fmla="*/ 646 h 665"/>
                  <a:gd name="T6" fmla="*/ 89 w 262"/>
                  <a:gd name="T7" fmla="*/ 624 h 665"/>
                  <a:gd name="T8" fmla="*/ 0 w 262"/>
                  <a:gd name="T9" fmla="*/ 0 h 665"/>
                  <a:gd name="T10" fmla="*/ 88 w 262"/>
                  <a:gd name="T11" fmla="*/ 23 h 665"/>
                  <a:gd name="T12" fmla="*/ 177 w 262"/>
                  <a:gd name="T13" fmla="*/ 4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665">
                    <a:moveTo>
                      <a:pt x="177" y="44"/>
                    </a:moveTo>
                    <a:lnTo>
                      <a:pt x="262" y="665"/>
                    </a:lnTo>
                    <a:lnTo>
                      <a:pt x="176" y="646"/>
                    </a:lnTo>
                    <a:lnTo>
                      <a:pt x="89" y="624"/>
                    </a:lnTo>
                    <a:lnTo>
                      <a:pt x="0" y="0"/>
                    </a:lnTo>
                    <a:lnTo>
                      <a:pt x="88" y="23"/>
                    </a:lnTo>
                    <a:lnTo>
                      <a:pt x="177" y="44"/>
                    </a:lnTo>
                    <a:close/>
                  </a:path>
                </a:pathLst>
              </a:custGeom>
              <a:solidFill>
                <a:srgbClr val="3C3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" name="Freeform 223">
                <a:extLst>
                  <a:ext uri="{FF2B5EF4-FFF2-40B4-BE49-F238E27FC236}">
                    <a16:creationId xmlns:a16="http://schemas.microsoft.com/office/drawing/2014/main" id="{A9F0E747-D7C0-4100-A634-746937DEB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3348"/>
                <a:ext cx="19" cy="32"/>
              </a:xfrm>
              <a:custGeom>
                <a:avLst/>
                <a:gdLst>
                  <a:gd name="T0" fmla="*/ 175 w 264"/>
                  <a:gd name="T1" fmla="*/ 49 h 673"/>
                  <a:gd name="T2" fmla="*/ 264 w 264"/>
                  <a:gd name="T3" fmla="*/ 673 h 673"/>
                  <a:gd name="T4" fmla="*/ 179 w 264"/>
                  <a:gd name="T5" fmla="*/ 649 h 673"/>
                  <a:gd name="T6" fmla="*/ 95 w 264"/>
                  <a:gd name="T7" fmla="*/ 624 h 673"/>
                  <a:gd name="T8" fmla="*/ 0 w 264"/>
                  <a:gd name="T9" fmla="*/ 0 h 673"/>
                  <a:gd name="T10" fmla="*/ 87 w 264"/>
                  <a:gd name="T11" fmla="*/ 25 h 673"/>
                  <a:gd name="T12" fmla="*/ 175 w 264"/>
                  <a:gd name="T13" fmla="*/ 49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673">
                    <a:moveTo>
                      <a:pt x="175" y="49"/>
                    </a:moveTo>
                    <a:lnTo>
                      <a:pt x="264" y="673"/>
                    </a:lnTo>
                    <a:lnTo>
                      <a:pt x="179" y="649"/>
                    </a:lnTo>
                    <a:lnTo>
                      <a:pt x="95" y="624"/>
                    </a:lnTo>
                    <a:lnTo>
                      <a:pt x="0" y="0"/>
                    </a:lnTo>
                    <a:lnTo>
                      <a:pt x="87" y="25"/>
                    </a:lnTo>
                    <a:lnTo>
                      <a:pt x="175" y="4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" name="Freeform 224">
                <a:extLst>
                  <a:ext uri="{FF2B5EF4-FFF2-40B4-BE49-F238E27FC236}">
                    <a16:creationId xmlns:a16="http://schemas.microsoft.com/office/drawing/2014/main" id="{F37CD118-F2D5-4F98-8CBD-ED3EFE76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3345"/>
                <a:ext cx="19" cy="33"/>
              </a:xfrm>
              <a:custGeom>
                <a:avLst/>
                <a:gdLst>
                  <a:gd name="T0" fmla="*/ 171 w 266"/>
                  <a:gd name="T1" fmla="*/ 57 h 681"/>
                  <a:gd name="T2" fmla="*/ 266 w 266"/>
                  <a:gd name="T3" fmla="*/ 681 h 681"/>
                  <a:gd name="T4" fmla="*/ 182 w 266"/>
                  <a:gd name="T5" fmla="*/ 654 h 681"/>
                  <a:gd name="T6" fmla="*/ 99 w 266"/>
                  <a:gd name="T7" fmla="*/ 625 h 681"/>
                  <a:gd name="T8" fmla="*/ 0 w 266"/>
                  <a:gd name="T9" fmla="*/ 0 h 681"/>
                  <a:gd name="T10" fmla="*/ 85 w 266"/>
                  <a:gd name="T11" fmla="*/ 29 h 681"/>
                  <a:gd name="T12" fmla="*/ 171 w 266"/>
                  <a:gd name="T13" fmla="*/ 57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681">
                    <a:moveTo>
                      <a:pt x="171" y="57"/>
                    </a:moveTo>
                    <a:lnTo>
                      <a:pt x="266" y="681"/>
                    </a:lnTo>
                    <a:lnTo>
                      <a:pt x="182" y="654"/>
                    </a:lnTo>
                    <a:lnTo>
                      <a:pt x="99" y="625"/>
                    </a:lnTo>
                    <a:lnTo>
                      <a:pt x="0" y="0"/>
                    </a:lnTo>
                    <a:lnTo>
                      <a:pt x="85" y="29"/>
                    </a:lnTo>
                    <a:lnTo>
                      <a:pt x="171" y="57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Freeform 225">
                <a:extLst>
                  <a:ext uri="{FF2B5EF4-FFF2-40B4-BE49-F238E27FC236}">
                    <a16:creationId xmlns:a16="http://schemas.microsoft.com/office/drawing/2014/main" id="{718EAE85-CE06-4E4E-B410-637612643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3342"/>
                <a:ext cx="19" cy="33"/>
              </a:xfrm>
              <a:custGeom>
                <a:avLst/>
                <a:gdLst>
                  <a:gd name="T0" fmla="*/ 170 w 269"/>
                  <a:gd name="T1" fmla="*/ 65 h 690"/>
                  <a:gd name="T2" fmla="*/ 269 w 269"/>
                  <a:gd name="T3" fmla="*/ 690 h 690"/>
                  <a:gd name="T4" fmla="*/ 187 w 269"/>
                  <a:gd name="T5" fmla="*/ 660 h 690"/>
                  <a:gd name="T6" fmla="*/ 105 w 269"/>
                  <a:gd name="T7" fmla="*/ 628 h 690"/>
                  <a:gd name="T8" fmla="*/ 0 w 269"/>
                  <a:gd name="T9" fmla="*/ 0 h 690"/>
                  <a:gd name="T10" fmla="*/ 84 w 269"/>
                  <a:gd name="T11" fmla="*/ 33 h 690"/>
                  <a:gd name="T12" fmla="*/ 170 w 269"/>
                  <a:gd name="T13" fmla="*/ 6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690">
                    <a:moveTo>
                      <a:pt x="170" y="65"/>
                    </a:moveTo>
                    <a:lnTo>
                      <a:pt x="269" y="690"/>
                    </a:lnTo>
                    <a:lnTo>
                      <a:pt x="187" y="660"/>
                    </a:lnTo>
                    <a:lnTo>
                      <a:pt x="105" y="628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170" y="65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" name="Freeform 226">
                <a:extLst>
                  <a:ext uri="{FF2B5EF4-FFF2-40B4-BE49-F238E27FC236}">
                    <a16:creationId xmlns:a16="http://schemas.microsoft.com/office/drawing/2014/main" id="{D2D7A06E-094E-405B-BBD8-70D511B4C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339"/>
                <a:ext cx="19" cy="33"/>
              </a:xfrm>
              <a:custGeom>
                <a:avLst/>
                <a:gdLst>
                  <a:gd name="T0" fmla="*/ 165 w 270"/>
                  <a:gd name="T1" fmla="*/ 72 h 700"/>
                  <a:gd name="T2" fmla="*/ 270 w 270"/>
                  <a:gd name="T3" fmla="*/ 700 h 700"/>
                  <a:gd name="T4" fmla="*/ 190 w 270"/>
                  <a:gd name="T5" fmla="*/ 666 h 700"/>
                  <a:gd name="T6" fmla="*/ 110 w 270"/>
                  <a:gd name="T7" fmla="*/ 629 h 700"/>
                  <a:gd name="T8" fmla="*/ 0 w 270"/>
                  <a:gd name="T9" fmla="*/ 0 h 700"/>
                  <a:gd name="T10" fmla="*/ 82 w 270"/>
                  <a:gd name="T11" fmla="*/ 37 h 700"/>
                  <a:gd name="T12" fmla="*/ 165 w 270"/>
                  <a:gd name="T13" fmla="*/ 7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00">
                    <a:moveTo>
                      <a:pt x="165" y="72"/>
                    </a:moveTo>
                    <a:lnTo>
                      <a:pt x="270" y="700"/>
                    </a:lnTo>
                    <a:lnTo>
                      <a:pt x="190" y="666"/>
                    </a:lnTo>
                    <a:lnTo>
                      <a:pt x="110" y="629"/>
                    </a:lnTo>
                    <a:lnTo>
                      <a:pt x="0" y="0"/>
                    </a:lnTo>
                    <a:lnTo>
                      <a:pt x="82" y="37"/>
                    </a:lnTo>
                    <a:lnTo>
                      <a:pt x="165" y="72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" name="Freeform 227">
                <a:extLst>
                  <a:ext uri="{FF2B5EF4-FFF2-40B4-BE49-F238E27FC236}">
                    <a16:creationId xmlns:a16="http://schemas.microsoft.com/office/drawing/2014/main" id="{59AD0EB4-EEA2-437D-9982-AB02DB443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3335"/>
                <a:ext cx="19" cy="34"/>
              </a:xfrm>
              <a:custGeom>
                <a:avLst/>
                <a:gdLst>
                  <a:gd name="T0" fmla="*/ 160 w 270"/>
                  <a:gd name="T1" fmla="*/ 80 h 709"/>
                  <a:gd name="T2" fmla="*/ 270 w 270"/>
                  <a:gd name="T3" fmla="*/ 709 h 709"/>
                  <a:gd name="T4" fmla="*/ 191 w 270"/>
                  <a:gd name="T5" fmla="*/ 672 h 709"/>
                  <a:gd name="T6" fmla="*/ 114 w 270"/>
                  <a:gd name="T7" fmla="*/ 632 h 709"/>
                  <a:gd name="T8" fmla="*/ 0 w 270"/>
                  <a:gd name="T9" fmla="*/ 0 h 709"/>
                  <a:gd name="T10" fmla="*/ 80 w 270"/>
                  <a:gd name="T11" fmla="*/ 41 h 709"/>
                  <a:gd name="T12" fmla="*/ 160 w 270"/>
                  <a:gd name="T13" fmla="*/ 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09">
                    <a:moveTo>
                      <a:pt x="160" y="80"/>
                    </a:moveTo>
                    <a:lnTo>
                      <a:pt x="270" y="709"/>
                    </a:lnTo>
                    <a:lnTo>
                      <a:pt x="191" y="672"/>
                    </a:lnTo>
                    <a:lnTo>
                      <a:pt x="114" y="632"/>
                    </a:lnTo>
                    <a:lnTo>
                      <a:pt x="0" y="0"/>
                    </a:lnTo>
                    <a:lnTo>
                      <a:pt x="80" y="41"/>
                    </a:lnTo>
                    <a:lnTo>
                      <a:pt x="160" y="8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" name="Freeform 228">
                <a:extLst>
                  <a:ext uri="{FF2B5EF4-FFF2-40B4-BE49-F238E27FC236}">
                    <a16:creationId xmlns:a16="http://schemas.microsoft.com/office/drawing/2014/main" id="{F4648801-2797-42F5-BAAC-7F6591CF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3331"/>
                <a:ext cx="20" cy="34"/>
              </a:xfrm>
              <a:custGeom>
                <a:avLst/>
                <a:gdLst>
                  <a:gd name="T0" fmla="*/ 156 w 270"/>
                  <a:gd name="T1" fmla="*/ 87 h 719"/>
                  <a:gd name="T2" fmla="*/ 270 w 270"/>
                  <a:gd name="T3" fmla="*/ 719 h 719"/>
                  <a:gd name="T4" fmla="*/ 193 w 270"/>
                  <a:gd name="T5" fmla="*/ 677 h 719"/>
                  <a:gd name="T6" fmla="*/ 118 w 270"/>
                  <a:gd name="T7" fmla="*/ 634 h 719"/>
                  <a:gd name="T8" fmla="*/ 0 w 270"/>
                  <a:gd name="T9" fmla="*/ 0 h 719"/>
                  <a:gd name="T10" fmla="*/ 77 w 270"/>
                  <a:gd name="T11" fmla="*/ 44 h 719"/>
                  <a:gd name="T12" fmla="*/ 156 w 270"/>
                  <a:gd name="T13" fmla="*/ 87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19">
                    <a:moveTo>
                      <a:pt x="156" y="87"/>
                    </a:moveTo>
                    <a:lnTo>
                      <a:pt x="270" y="719"/>
                    </a:lnTo>
                    <a:lnTo>
                      <a:pt x="193" y="677"/>
                    </a:lnTo>
                    <a:lnTo>
                      <a:pt x="118" y="634"/>
                    </a:lnTo>
                    <a:lnTo>
                      <a:pt x="0" y="0"/>
                    </a:lnTo>
                    <a:lnTo>
                      <a:pt x="77" y="44"/>
                    </a:lnTo>
                    <a:lnTo>
                      <a:pt x="156" y="87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Freeform 229">
                <a:extLst>
                  <a:ext uri="{FF2B5EF4-FFF2-40B4-BE49-F238E27FC236}">
                    <a16:creationId xmlns:a16="http://schemas.microsoft.com/office/drawing/2014/main" id="{CC73F8DB-80FC-474E-B28F-C64A94628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326"/>
                <a:ext cx="19" cy="35"/>
              </a:xfrm>
              <a:custGeom>
                <a:avLst/>
                <a:gdLst>
                  <a:gd name="T0" fmla="*/ 150 w 268"/>
                  <a:gd name="T1" fmla="*/ 96 h 730"/>
                  <a:gd name="T2" fmla="*/ 268 w 268"/>
                  <a:gd name="T3" fmla="*/ 730 h 730"/>
                  <a:gd name="T4" fmla="*/ 195 w 268"/>
                  <a:gd name="T5" fmla="*/ 684 h 730"/>
                  <a:gd name="T6" fmla="*/ 122 w 268"/>
                  <a:gd name="T7" fmla="*/ 636 h 730"/>
                  <a:gd name="T8" fmla="*/ 0 w 268"/>
                  <a:gd name="T9" fmla="*/ 0 h 730"/>
                  <a:gd name="T10" fmla="*/ 75 w 268"/>
                  <a:gd name="T11" fmla="*/ 49 h 730"/>
                  <a:gd name="T12" fmla="*/ 150 w 268"/>
                  <a:gd name="T13" fmla="*/ 96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730">
                    <a:moveTo>
                      <a:pt x="150" y="96"/>
                    </a:moveTo>
                    <a:lnTo>
                      <a:pt x="268" y="730"/>
                    </a:lnTo>
                    <a:lnTo>
                      <a:pt x="195" y="684"/>
                    </a:lnTo>
                    <a:lnTo>
                      <a:pt x="122" y="636"/>
                    </a:lnTo>
                    <a:lnTo>
                      <a:pt x="0" y="0"/>
                    </a:lnTo>
                    <a:lnTo>
                      <a:pt x="75" y="49"/>
                    </a:lnTo>
                    <a:lnTo>
                      <a:pt x="150" y="96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" name="Freeform 230">
                <a:extLst>
                  <a:ext uri="{FF2B5EF4-FFF2-40B4-BE49-F238E27FC236}">
                    <a16:creationId xmlns:a16="http://schemas.microsoft.com/office/drawing/2014/main" id="{21772AD6-A599-47A2-9E84-AFEBDB2D6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3321"/>
                <a:ext cx="19" cy="36"/>
              </a:xfrm>
              <a:custGeom>
                <a:avLst/>
                <a:gdLst>
                  <a:gd name="T0" fmla="*/ 146 w 268"/>
                  <a:gd name="T1" fmla="*/ 104 h 740"/>
                  <a:gd name="T2" fmla="*/ 268 w 268"/>
                  <a:gd name="T3" fmla="*/ 740 h 740"/>
                  <a:gd name="T4" fmla="*/ 197 w 268"/>
                  <a:gd name="T5" fmla="*/ 691 h 740"/>
                  <a:gd name="T6" fmla="*/ 127 w 268"/>
                  <a:gd name="T7" fmla="*/ 639 h 740"/>
                  <a:gd name="T8" fmla="*/ 0 w 268"/>
                  <a:gd name="T9" fmla="*/ 0 h 740"/>
                  <a:gd name="T10" fmla="*/ 72 w 268"/>
                  <a:gd name="T11" fmla="*/ 53 h 740"/>
                  <a:gd name="T12" fmla="*/ 146 w 268"/>
                  <a:gd name="T13" fmla="*/ 104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740">
                    <a:moveTo>
                      <a:pt x="146" y="104"/>
                    </a:moveTo>
                    <a:lnTo>
                      <a:pt x="268" y="740"/>
                    </a:lnTo>
                    <a:lnTo>
                      <a:pt x="197" y="691"/>
                    </a:lnTo>
                    <a:lnTo>
                      <a:pt x="127" y="639"/>
                    </a:lnTo>
                    <a:lnTo>
                      <a:pt x="0" y="0"/>
                    </a:lnTo>
                    <a:lnTo>
                      <a:pt x="72" y="53"/>
                    </a:lnTo>
                    <a:lnTo>
                      <a:pt x="146" y="104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Freeform 231">
                <a:extLst>
                  <a:ext uri="{FF2B5EF4-FFF2-40B4-BE49-F238E27FC236}">
                    <a16:creationId xmlns:a16="http://schemas.microsoft.com/office/drawing/2014/main" id="{00AB189B-5A2A-4B97-9930-1E7117300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316"/>
                <a:ext cx="19" cy="36"/>
              </a:xfrm>
              <a:custGeom>
                <a:avLst/>
                <a:gdLst>
                  <a:gd name="T0" fmla="*/ 138 w 265"/>
                  <a:gd name="T1" fmla="*/ 113 h 752"/>
                  <a:gd name="T2" fmla="*/ 265 w 265"/>
                  <a:gd name="T3" fmla="*/ 752 h 752"/>
                  <a:gd name="T4" fmla="*/ 198 w 265"/>
                  <a:gd name="T5" fmla="*/ 699 h 752"/>
                  <a:gd name="T6" fmla="*/ 131 w 265"/>
                  <a:gd name="T7" fmla="*/ 643 h 752"/>
                  <a:gd name="T8" fmla="*/ 0 w 265"/>
                  <a:gd name="T9" fmla="*/ 0 h 752"/>
                  <a:gd name="T10" fmla="*/ 68 w 265"/>
                  <a:gd name="T11" fmla="*/ 57 h 752"/>
                  <a:gd name="T12" fmla="*/ 138 w 265"/>
                  <a:gd name="T13" fmla="*/ 11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5" h="752">
                    <a:moveTo>
                      <a:pt x="138" y="113"/>
                    </a:moveTo>
                    <a:lnTo>
                      <a:pt x="265" y="752"/>
                    </a:lnTo>
                    <a:lnTo>
                      <a:pt x="198" y="699"/>
                    </a:lnTo>
                    <a:lnTo>
                      <a:pt x="131" y="643"/>
                    </a:lnTo>
                    <a:lnTo>
                      <a:pt x="0" y="0"/>
                    </a:lnTo>
                    <a:lnTo>
                      <a:pt x="68" y="57"/>
                    </a:lnTo>
                    <a:lnTo>
                      <a:pt x="138" y="11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" name="Freeform 232">
                <a:extLst>
                  <a:ext uri="{FF2B5EF4-FFF2-40B4-BE49-F238E27FC236}">
                    <a16:creationId xmlns:a16="http://schemas.microsoft.com/office/drawing/2014/main" id="{47D4944F-866A-40B9-ABA3-2CFD0D355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3310"/>
                <a:ext cx="19" cy="37"/>
              </a:xfrm>
              <a:custGeom>
                <a:avLst/>
                <a:gdLst>
                  <a:gd name="T0" fmla="*/ 132 w 263"/>
                  <a:gd name="T1" fmla="*/ 121 h 764"/>
                  <a:gd name="T2" fmla="*/ 263 w 263"/>
                  <a:gd name="T3" fmla="*/ 764 h 764"/>
                  <a:gd name="T4" fmla="*/ 197 w 263"/>
                  <a:gd name="T5" fmla="*/ 706 h 764"/>
                  <a:gd name="T6" fmla="*/ 135 w 263"/>
                  <a:gd name="T7" fmla="*/ 646 h 764"/>
                  <a:gd name="T8" fmla="*/ 0 w 263"/>
                  <a:gd name="T9" fmla="*/ 0 h 764"/>
                  <a:gd name="T10" fmla="*/ 65 w 263"/>
                  <a:gd name="T11" fmla="*/ 62 h 764"/>
                  <a:gd name="T12" fmla="*/ 132 w 263"/>
                  <a:gd name="T13" fmla="*/ 12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764">
                    <a:moveTo>
                      <a:pt x="132" y="121"/>
                    </a:moveTo>
                    <a:lnTo>
                      <a:pt x="263" y="764"/>
                    </a:lnTo>
                    <a:lnTo>
                      <a:pt x="197" y="706"/>
                    </a:lnTo>
                    <a:lnTo>
                      <a:pt x="135" y="646"/>
                    </a:lnTo>
                    <a:lnTo>
                      <a:pt x="0" y="0"/>
                    </a:lnTo>
                    <a:lnTo>
                      <a:pt x="65" y="62"/>
                    </a:lnTo>
                    <a:lnTo>
                      <a:pt x="132" y="121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Freeform 233">
                <a:extLst>
                  <a:ext uri="{FF2B5EF4-FFF2-40B4-BE49-F238E27FC236}">
                    <a16:creationId xmlns:a16="http://schemas.microsoft.com/office/drawing/2014/main" id="{6008CCF2-DA43-4CEE-BDA5-855F3A08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3304"/>
                <a:ext cx="19" cy="37"/>
              </a:xfrm>
              <a:custGeom>
                <a:avLst/>
                <a:gdLst>
                  <a:gd name="T0" fmla="*/ 125 w 260"/>
                  <a:gd name="T1" fmla="*/ 130 h 776"/>
                  <a:gd name="T2" fmla="*/ 260 w 260"/>
                  <a:gd name="T3" fmla="*/ 776 h 776"/>
                  <a:gd name="T4" fmla="*/ 198 w 260"/>
                  <a:gd name="T5" fmla="*/ 713 h 776"/>
                  <a:gd name="T6" fmla="*/ 139 w 260"/>
                  <a:gd name="T7" fmla="*/ 650 h 776"/>
                  <a:gd name="T8" fmla="*/ 0 w 260"/>
                  <a:gd name="T9" fmla="*/ 0 h 776"/>
                  <a:gd name="T10" fmla="*/ 62 w 260"/>
                  <a:gd name="T11" fmla="*/ 67 h 776"/>
                  <a:gd name="T12" fmla="*/ 125 w 260"/>
                  <a:gd name="T13" fmla="*/ 13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776">
                    <a:moveTo>
                      <a:pt x="125" y="130"/>
                    </a:moveTo>
                    <a:lnTo>
                      <a:pt x="260" y="776"/>
                    </a:lnTo>
                    <a:lnTo>
                      <a:pt x="198" y="713"/>
                    </a:lnTo>
                    <a:lnTo>
                      <a:pt x="139" y="650"/>
                    </a:lnTo>
                    <a:lnTo>
                      <a:pt x="0" y="0"/>
                    </a:lnTo>
                    <a:lnTo>
                      <a:pt x="62" y="67"/>
                    </a:lnTo>
                    <a:lnTo>
                      <a:pt x="125" y="130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Freeform 234">
                <a:extLst>
                  <a:ext uri="{FF2B5EF4-FFF2-40B4-BE49-F238E27FC236}">
                    <a16:creationId xmlns:a16="http://schemas.microsoft.com/office/drawing/2014/main" id="{46AADCB8-33B8-47BB-AD75-1604CC8B9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3297"/>
                <a:ext cx="18" cy="38"/>
              </a:xfrm>
              <a:custGeom>
                <a:avLst/>
                <a:gdLst>
                  <a:gd name="T0" fmla="*/ 117 w 256"/>
                  <a:gd name="T1" fmla="*/ 138 h 788"/>
                  <a:gd name="T2" fmla="*/ 256 w 256"/>
                  <a:gd name="T3" fmla="*/ 788 h 788"/>
                  <a:gd name="T4" fmla="*/ 197 w 256"/>
                  <a:gd name="T5" fmla="*/ 721 h 788"/>
                  <a:gd name="T6" fmla="*/ 142 w 256"/>
                  <a:gd name="T7" fmla="*/ 653 h 788"/>
                  <a:gd name="T8" fmla="*/ 0 w 256"/>
                  <a:gd name="T9" fmla="*/ 0 h 788"/>
                  <a:gd name="T10" fmla="*/ 58 w 256"/>
                  <a:gd name="T11" fmla="*/ 70 h 788"/>
                  <a:gd name="T12" fmla="*/ 117 w 256"/>
                  <a:gd name="T13" fmla="*/ 13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88">
                    <a:moveTo>
                      <a:pt x="117" y="138"/>
                    </a:moveTo>
                    <a:lnTo>
                      <a:pt x="256" y="788"/>
                    </a:lnTo>
                    <a:lnTo>
                      <a:pt x="197" y="721"/>
                    </a:lnTo>
                    <a:lnTo>
                      <a:pt x="142" y="653"/>
                    </a:lnTo>
                    <a:lnTo>
                      <a:pt x="0" y="0"/>
                    </a:lnTo>
                    <a:lnTo>
                      <a:pt x="58" y="70"/>
                    </a:lnTo>
                    <a:lnTo>
                      <a:pt x="117" y="138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" name="Freeform 235">
                <a:extLst>
                  <a:ext uri="{FF2B5EF4-FFF2-40B4-BE49-F238E27FC236}">
                    <a16:creationId xmlns:a16="http://schemas.microsoft.com/office/drawing/2014/main" id="{684F9086-35D9-46E4-98E9-789A78D01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3242"/>
                <a:ext cx="23" cy="33"/>
              </a:xfrm>
              <a:custGeom>
                <a:avLst/>
                <a:gdLst>
                  <a:gd name="T0" fmla="*/ 182 w 332"/>
                  <a:gd name="T1" fmla="*/ 0 h 686"/>
                  <a:gd name="T2" fmla="*/ 332 w 332"/>
                  <a:gd name="T3" fmla="*/ 684 h 686"/>
                  <a:gd name="T4" fmla="*/ 244 w 332"/>
                  <a:gd name="T5" fmla="*/ 686 h 686"/>
                  <a:gd name="T6" fmla="*/ 156 w 332"/>
                  <a:gd name="T7" fmla="*/ 685 h 686"/>
                  <a:gd name="T8" fmla="*/ 0 w 332"/>
                  <a:gd name="T9" fmla="*/ 0 h 686"/>
                  <a:gd name="T10" fmla="*/ 91 w 332"/>
                  <a:gd name="T11" fmla="*/ 1 h 686"/>
                  <a:gd name="T12" fmla="*/ 182 w 332"/>
                  <a:gd name="T13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686">
                    <a:moveTo>
                      <a:pt x="182" y="0"/>
                    </a:moveTo>
                    <a:lnTo>
                      <a:pt x="332" y="684"/>
                    </a:lnTo>
                    <a:lnTo>
                      <a:pt x="244" y="686"/>
                    </a:lnTo>
                    <a:lnTo>
                      <a:pt x="156" y="685"/>
                    </a:lnTo>
                    <a:lnTo>
                      <a:pt x="0" y="0"/>
                    </a:lnTo>
                    <a:lnTo>
                      <a:pt x="91" y="1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667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Freeform 236">
                <a:extLst>
                  <a:ext uri="{FF2B5EF4-FFF2-40B4-BE49-F238E27FC236}">
                    <a16:creationId xmlns:a16="http://schemas.microsoft.com/office/drawing/2014/main" id="{87823CAD-19FD-4420-875D-56256AF6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242"/>
                <a:ext cx="24" cy="33"/>
              </a:xfrm>
              <a:custGeom>
                <a:avLst/>
                <a:gdLst>
                  <a:gd name="T0" fmla="*/ 180 w 336"/>
                  <a:gd name="T1" fmla="*/ 9 h 694"/>
                  <a:gd name="T2" fmla="*/ 336 w 336"/>
                  <a:gd name="T3" fmla="*/ 694 h 694"/>
                  <a:gd name="T4" fmla="*/ 249 w 336"/>
                  <a:gd name="T5" fmla="*/ 689 h 694"/>
                  <a:gd name="T6" fmla="*/ 161 w 336"/>
                  <a:gd name="T7" fmla="*/ 684 h 694"/>
                  <a:gd name="T8" fmla="*/ 0 w 336"/>
                  <a:gd name="T9" fmla="*/ 0 h 694"/>
                  <a:gd name="T10" fmla="*/ 90 w 336"/>
                  <a:gd name="T11" fmla="*/ 6 h 694"/>
                  <a:gd name="T12" fmla="*/ 180 w 336"/>
                  <a:gd name="T13" fmla="*/ 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694">
                    <a:moveTo>
                      <a:pt x="180" y="9"/>
                    </a:moveTo>
                    <a:lnTo>
                      <a:pt x="336" y="694"/>
                    </a:lnTo>
                    <a:lnTo>
                      <a:pt x="249" y="689"/>
                    </a:lnTo>
                    <a:lnTo>
                      <a:pt x="161" y="684"/>
                    </a:lnTo>
                    <a:lnTo>
                      <a:pt x="0" y="0"/>
                    </a:lnTo>
                    <a:lnTo>
                      <a:pt x="90" y="6"/>
                    </a:lnTo>
                    <a:lnTo>
                      <a:pt x="180" y="9"/>
                    </a:lnTo>
                    <a:close/>
                  </a:path>
                </a:pathLst>
              </a:custGeom>
              <a:solidFill>
                <a:srgbClr val="5F66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Freeform 237">
                <a:extLst>
                  <a:ext uri="{FF2B5EF4-FFF2-40B4-BE49-F238E27FC236}">
                    <a16:creationId xmlns:a16="http://schemas.microsoft.com/office/drawing/2014/main" id="{1CCA73F8-D5B5-4F43-8B1B-29AAAEDE8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" y="3241"/>
                <a:ext cx="24" cy="33"/>
              </a:xfrm>
              <a:custGeom>
                <a:avLst/>
                <a:gdLst>
                  <a:gd name="T0" fmla="*/ 180 w 341"/>
                  <a:gd name="T1" fmla="*/ 20 h 704"/>
                  <a:gd name="T2" fmla="*/ 341 w 341"/>
                  <a:gd name="T3" fmla="*/ 704 h 704"/>
                  <a:gd name="T4" fmla="*/ 253 w 341"/>
                  <a:gd name="T5" fmla="*/ 696 h 704"/>
                  <a:gd name="T6" fmla="*/ 166 w 341"/>
                  <a:gd name="T7" fmla="*/ 685 h 704"/>
                  <a:gd name="T8" fmla="*/ 0 w 341"/>
                  <a:gd name="T9" fmla="*/ 0 h 704"/>
                  <a:gd name="T10" fmla="*/ 89 w 341"/>
                  <a:gd name="T11" fmla="*/ 12 h 704"/>
                  <a:gd name="T12" fmla="*/ 180 w 341"/>
                  <a:gd name="T13" fmla="*/ 2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704">
                    <a:moveTo>
                      <a:pt x="180" y="20"/>
                    </a:moveTo>
                    <a:lnTo>
                      <a:pt x="341" y="704"/>
                    </a:lnTo>
                    <a:lnTo>
                      <a:pt x="253" y="696"/>
                    </a:lnTo>
                    <a:lnTo>
                      <a:pt x="166" y="685"/>
                    </a:lnTo>
                    <a:lnTo>
                      <a:pt x="0" y="0"/>
                    </a:lnTo>
                    <a:lnTo>
                      <a:pt x="89" y="12"/>
                    </a:lnTo>
                    <a:lnTo>
                      <a:pt x="180" y="20"/>
                    </a:lnTo>
                    <a:close/>
                  </a:path>
                </a:pathLst>
              </a:custGeom>
              <a:solidFill>
                <a:srgbClr val="555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" name="Freeform 238">
                <a:extLst>
                  <a:ext uri="{FF2B5EF4-FFF2-40B4-BE49-F238E27FC236}">
                    <a16:creationId xmlns:a16="http://schemas.microsoft.com/office/drawing/2014/main" id="{37934817-F02B-499F-AA4F-2418AD05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239"/>
                <a:ext cx="25" cy="34"/>
              </a:xfrm>
              <a:custGeom>
                <a:avLst/>
                <a:gdLst>
                  <a:gd name="T0" fmla="*/ 177 w 343"/>
                  <a:gd name="T1" fmla="*/ 28 h 713"/>
                  <a:gd name="T2" fmla="*/ 343 w 343"/>
                  <a:gd name="T3" fmla="*/ 713 h 713"/>
                  <a:gd name="T4" fmla="*/ 257 w 343"/>
                  <a:gd name="T5" fmla="*/ 700 h 713"/>
                  <a:gd name="T6" fmla="*/ 171 w 343"/>
                  <a:gd name="T7" fmla="*/ 685 h 713"/>
                  <a:gd name="T8" fmla="*/ 0 w 343"/>
                  <a:gd name="T9" fmla="*/ 0 h 713"/>
                  <a:gd name="T10" fmla="*/ 88 w 343"/>
                  <a:gd name="T11" fmla="*/ 16 h 713"/>
                  <a:gd name="T12" fmla="*/ 177 w 343"/>
                  <a:gd name="T13" fmla="*/ 2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713">
                    <a:moveTo>
                      <a:pt x="177" y="28"/>
                    </a:moveTo>
                    <a:lnTo>
                      <a:pt x="343" y="713"/>
                    </a:lnTo>
                    <a:lnTo>
                      <a:pt x="257" y="700"/>
                    </a:lnTo>
                    <a:lnTo>
                      <a:pt x="171" y="685"/>
                    </a:lnTo>
                    <a:lnTo>
                      <a:pt x="0" y="0"/>
                    </a:lnTo>
                    <a:lnTo>
                      <a:pt x="88" y="16"/>
                    </a:lnTo>
                    <a:lnTo>
                      <a:pt x="177" y="28"/>
                    </a:lnTo>
                    <a:close/>
                  </a:path>
                </a:pathLst>
              </a:custGeom>
              <a:solidFill>
                <a:srgbClr val="4C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" name="Freeform 239">
                <a:extLst>
                  <a:ext uri="{FF2B5EF4-FFF2-40B4-BE49-F238E27FC236}">
                    <a16:creationId xmlns:a16="http://schemas.microsoft.com/office/drawing/2014/main" id="{EE70083B-5062-461B-9250-6C812E310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238"/>
                <a:ext cx="24" cy="34"/>
              </a:xfrm>
              <a:custGeom>
                <a:avLst/>
                <a:gdLst>
                  <a:gd name="T0" fmla="*/ 174 w 345"/>
                  <a:gd name="T1" fmla="*/ 39 h 724"/>
                  <a:gd name="T2" fmla="*/ 345 w 345"/>
                  <a:gd name="T3" fmla="*/ 724 h 724"/>
                  <a:gd name="T4" fmla="*/ 261 w 345"/>
                  <a:gd name="T5" fmla="*/ 707 h 724"/>
                  <a:gd name="T6" fmla="*/ 177 w 345"/>
                  <a:gd name="T7" fmla="*/ 686 h 724"/>
                  <a:gd name="T8" fmla="*/ 0 w 345"/>
                  <a:gd name="T9" fmla="*/ 0 h 724"/>
                  <a:gd name="T10" fmla="*/ 87 w 345"/>
                  <a:gd name="T11" fmla="*/ 20 h 724"/>
                  <a:gd name="T12" fmla="*/ 174 w 345"/>
                  <a:gd name="T13" fmla="*/ 39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724">
                    <a:moveTo>
                      <a:pt x="174" y="39"/>
                    </a:moveTo>
                    <a:lnTo>
                      <a:pt x="345" y="724"/>
                    </a:lnTo>
                    <a:lnTo>
                      <a:pt x="261" y="707"/>
                    </a:lnTo>
                    <a:lnTo>
                      <a:pt x="177" y="686"/>
                    </a:lnTo>
                    <a:lnTo>
                      <a:pt x="0" y="0"/>
                    </a:lnTo>
                    <a:lnTo>
                      <a:pt x="87" y="20"/>
                    </a:lnTo>
                    <a:lnTo>
                      <a:pt x="174" y="39"/>
                    </a:lnTo>
                    <a:close/>
                  </a:path>
                </a:pathLst>
              </a:custGeom>
              <a:solidFill>
                <a:srgbClr val="3F3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" name="Freeform 240">
                <a:extLst>
                  <a:ext uri="{FF2B5EF4-FFF2-40B4-BE49-F238E27FC236}">
                    <a16:creationId xmlns:a16="http://schemas.microsoft.com/office/drawing/2014/main" id="{27A30E2A-72F1-4D8D-AADA-588A7D016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" y="3235"/>
                <a:ext cx="24" cy="35"/>
              </a:xfrm>
              <a:custGeom>
                <a:avLst/>
                <a:gdLst>
                  <a:gd name="T0" fmla="*/ 171 w 348"/>
                  <a:gd name="T1" fmla="*/ 49 h 735"/>
                  <a:gd name="T2" fmla="*/ 348 w 348"/>
                  <a:gd name="T3" fmla="*/ 735 h 735"/>
                  <a:gd name="T4" fmla="*/ 264 w 348"/>
                  <a:gd name="T5" fmla="*/ 712 h 735"/>
                  <a:gd name="T6" fmla="*/ 182 w 348"/>
                  <a:gd name="T7" fmla="*/ 687 h 735"/>
                  <a:gd name="T8" fmla="*/ 0 w 348"/>
                  <a:gd name="T9" fmla="*/ 0 h 735"/>
                  <a:gd name="T10" fmla="*/ 85 w 348"/>
                  <a:gd name="T11" fmla="*/ 26 h 735"/>
                  <a:gd name="T12" fmla="*/ 171 w 348"/>
                  <a:gd name="T13" fmla="*/ 49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35">
                    <a:moveTo>
                      <a:pt x="171" y="49"/>
                    </a:moveTo>
                    <a:lnTo>
                      <a:pt x="348" y="735"/>
                    </a:lnTo>
                    <a:lnTo>
                      <a:pt x="264" y="712"/>
                    </a:lnTo>
                    <a:lnTo>
                      <a:pt x="182" y="687"/>
                    </a:lnTo>
                    <a:lnTo>
                      <a:pt x="0" y="0"/>
                    </a:lnTo>
                    <a:lnTo>
                      <a:pt x="85" y="26"/>
                    </a:lnTo>
                    <a:lnTo>
                      <a:pt x="171" y="4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Freeform 241">
                <a:extLst>
                  <a:ext uri="{FF2B5EF4-FFF2-40B4-BE49-F238E27FC236}">
                    <a16:creationId xmlns:a16="http://schemas.microsoft.com/office/drawing/2014/main" id="{A020CEF3-440C-4E38-AEF2-5D060E221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3232"/>
                <a:ext cx="24" cy="36"/>
              </a:xfrm>
              <a:custGeom>
                <a:avLst/>
                <a:gdLst>
                  <a:gd name="T0" fmla="*/ 165 w 347"/>
                  <a:gd name="T1" fmla="*/ 60 h 747"/>
                  <a:gd name="T2" fmla="*/ 347 w 347"/>
                  <a:gd name="T3" fmla="*/ 747 h 747"/>
                  <a:gd name="T4" fmla="*/ 266 w 347"/>
                  <a:gd name="T5" fmla="*/ 720 h 747"/>
                  <a:gd name="T6" fmla="*/ 186 w 347"/>
                  <a:gd name="T7" fmla="*/ 690 h 747"/>
                  <a:gd name="T8" fmla="*/ 0 w 347"/>
                  <a:gd name="T9" fmla="*/ 0 h 747"/>
                  <a:gd name="T10" fmla="*/ 82 w 347"/>
                  <a:gd name="T11" fmla="*/ 31 h 747"/>
                  <a:gd name="T12" fmla="*/ 165 w 347"/>
                  <a:gd name="T13" fmla="*/ 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747">
                    <a:moveTo>
                      <a:pt x="165" y="60"/>
                    </a:moveTo>
                    <a:lnTo>
                      <a:pt x="347" y="747"/>
                    </a:lnTo>
                    <a:lnTo>
                      <a:pt x="266" y="720"/>
                    </a:lnTo>
                    <a:lnTo>
                      <a:pt x="186" y="690"/>
                    </a:lnTo>
                    <a:lnTo>
                      <a:pt x="0" y="0"/>
                    </a:lnTo>
                    <a:lnTo>
                      <a:pt x="82" y="31"/>
                    </a:lnTo>
                    <a:lnTo>
                      <a:pt x="165" y="6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Freeform 242">
                <a:extLst>
                  <a:ext uri="{FF2B5EF4-FFF2-40B4-BE49-F238E27FC236}">
                    <a16:creationId xmlns:a16="http://schemas.microsoft.com/office/drawing/2014/main" id="{CC5E0C5B-9A47-464E-BD23-5AAB4307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3229"/>
                <a:ext cx="25" cy="36"/>
              </a:xfrm>
              <a:custGeom>
                <a:avLst/>
                <a:gdLst>
                  <a:gd name="T0" fmla="*/ 161 w 347"/>
                  <a:gd name="T1" fmla="*/ 69 h 759"/>
                  <a:gd name="T2" fmla="*/ 347 w 347"/>
                  <a:gd name="T3" fmla="*/ 759 h 759"/>
                  <a:gd name="T4" fmla="*/ 268 w 347"/>
                  <a:gd name="T5" fmla="*/ 726 h 759"/>
                  <a:gd name="T6" fmla="*/ 190 w 347"/>
                  <a:gd name="T7" fmla="*/ 692 h 759"/>
                  <a:gd name="T8" fmla="*/ 0 w 347"/>
                  <a:gd name="T9" fmla="*/ 0 h 759"/>
                  <a:gd name="T10" fmla="*/ 80 w 347"/>
                  <a:gd name="T11" fmla="*/ 36 h 759"/>
                  <a:gd name="T12" fmla="*/ 161 w 347"/>
                  <a:gd name="T13" fmla="*/ 6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759">
                    <a:moveTo>
                      <a:pt x="161" y="69"/>
                    </a:moveTo>
                    <a:lnTo>
                      <a:pt x="347" y="759"/>
                    </a:lnTo>
                    <a:lnTo>
                      <a:pt x="268" y="726"/>
                    </a:lnTo>
                    <a:lnTo>
                      <a:pt x="190" y="692"/>
                    </a:lnTo>
                    <a:lnTo>
                      <a:pt x="0" y="0"/>
                    </a:lnTo>
                    <a:lnTo>
                      <a:pt x="80" y="36"/>
                    </a:lnTo>
                    <a:lnTo>
                      <a:pt x="161" y="6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243">
                <a:extLst>
                  <a:ext uri="{FF2B5EF4-FFF2-40B4-BE49-F238E27FC236}">
                    <a16:creationId xmlns:a16="http://schemas.microsoft.com/office/drawing/2014/main" id="{42390499-1E8E-4381-A3FE-0E494724D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25"/>
                <a:ext cx="25" cy="37"/>
              </a:xfrm>
              <a:custGeom>
                <a:avLst/>
                <a:gdLst>
                  <a:gd name="T0" fmla="*/ 155 w 345"/>
                  <a:gd name="T1" fmla="*/ 79 h 771"/>
                  <a:gd name="T2" fmla="*/ 345 w 345"/>
                  <a:gd name="T3" fmla="*/ 771 h 771"/>
                  <a:gd name="T4" fmla="*/ 269 w 345"/>
                  <a:gd name="T5" fmla="*/ 734 h 771"/>
                  <a:gd name="T6" fmla="*/ 195 w 345"/>
                  <a:gd name="T7" fmla="*/ 693 h 771"/>
                  <a:gd name="T8" fmla="*/ 0 w 345"/>
                  <a:gd name="T9" fmla="*/ 0 h 771"/>
                  <a:gd name="T10" fmla="*/ 76 w 345"/>
                  <a:gd name="T11" fmla="*/ 41 h 771"/>
                  <a:gd name="T12" fmla="*/ 155 w 345"/>
                  <a:gd name="T13" fmla="*/ 79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771">
                    <a:moveTo>
                      <a:pt x="155" y="79"/>
                    </a:moveTo>
                    <a:lnTo>
                      <a:pt x="345" y="771"/>
                    </a:lnTo>
                    <a:lnTo>
                      <a:pt x="269" y="734"/>
                    </a:lnTo>
                    <a:lnTo>
                      <a:pt x="195" y="693"/>
                    </a:lnTo>
                    <a:lnTo>
                      <a:pt x="0" y="0"/>
                    </a:lnTo>
                    <a:lnTo>
                      <a:pt x="76" y="41"/>
                    </a:lnTo>
                    <a:lnTo>
                      <a:pt x="155" y="7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244">
                <a:extLst>
                  <a:ext uri="{FF2B5EF4-FFF2-40B4-BE49-F238E27FC236}">
                    <a16:creationId xmlns:a16="http://schemas.microsoft.com/office/drawing/2014/main" id="{14BB6A8E-0DA1-444C-9133-6F31E643E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" y="3221"/>
                <a:ext cx="24" cy="37"/>
              </a:xfrm>
              <a:custGeom>
                <a:avLst/>
                <a:gdLst>
                  <a:gd name="T0" fmla="*/ 149 w 344"/>
                  <a:gd name="T1" fmla="*/ 89 h 782"/>
                  <a:gd name="T2" fmla="*/ 344 w 344"/>
                  <a:gd name="T3" fmla="*/ 782 h 782"/>
                  <a:gd name="T4" fmla="*/ 270 w 344"/>
                  <a:gd name="T5" fmla="*/ 740 h 782"/>
                  <a:gd name="T6" fmla="*/ 199 w 344"/>
                  <a:gd name="T7" fmla="*/ 695 h 782"/>
                  <a:gd name="T8" fmla="*/ 0 w 344"/>
                  <a:gd name="T9" fmla="*/ 0 h 782"/>
                  <a:gd name="T10" fmla="*/ 73 w 344"/>
                  <a:gd name="T11" fmla="*/ 46 h 782"/>
                  <a:gd name="T12" fmla="*/ 149 w 344"/>
                  <a:gd name="T13" fmla="*/ 89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782">
                    <a:moveTo>
                      <a:pt x="149" y="89"/>
                    </a:moveTo>
                    <a:lnTo>
                      <a:pt x="344" y="782"/>
                    </a:lnTo>
                    <a:lnTo>
                      <a:pt x="270" y="740"/>
                    </a:lnTo>
                    <a:lnTo>
                      <a:pt x="199" y="695"/>
                    </a:lnTo>
                    <a:lnTo>
                      <a:pt x="0" y="0"/>
                    </a:lnTo>
                    <a:lnTo>
                      <a:pt x="73" y="46"/>
                    </a:lnTo>
                    <a:lnTo>
                      <a:pt x="149" y="89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Freeform 245">
                <a:extLst>
                  <a:ext uri="{FF2B5EF4-FFF2-40B4-BE49-F238E27FC236}">
                    <a16:creationId xmlns:a16="http://schemas.microsoft.com/office/drawing/2014/main" id="{B4027B2C-45B2-4808-B8AC-9FA1D2E52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3216"/>
                <a:ext cx="25" cy="38"/>
              </a:xfrm>
              <a:custGeom>
                <a:avLst/>
                <a:gdLst>
                  <a:gd name="T0" fmla="*/ 141 w 340"/>
                  <a:gd name="T1" fmla="*/ 100 h 795"/>
                  <a:gd name="T2" fmla="*/ 340 w 340"/>
                  <a:gd name="T3" fmla="*/ 795 h 795"/>
                  <a:gd name="T4" fmla="*/ 271 w 340"/>
                  <a:gd name="T5" fmla="*/ 748 h 795"/>
                  <a:gd name="T6" fmla="*/ 203 w 340"/>
                  <a:gd name="T7" fmla="*/ 698 h 795"/>
                  <a:gd name="T8" fmla="*/ 0 w 340"/>
                  <a:gd name="T9" fmla="*/ 0 h 795"/>
                  <a:gd name="T10" fmla="*/ 70 w 340"/>
                  <a:gd name="T11" fmla="*/ 51 h 795"/>
                  <a:gd name="T12" fmla="*/ 141 w 340"/>
                  <a:gd name="T13" fmla="*/ 10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795">
                    <a:moveTo>
                      <a:pt x="141" y="100"/>
                    </a:moveTo>
                    <a:lnTo>
                      <a:pt x="340" y="795"/>
                    </a:lnTo>
                    <a:lnTo>
                      <a:pt x="271" y="748"/>
                    </a:lnTo>
                    <a:lnTo>
                      <a:pt x="203" y="698"/>
                    </a:lnTo>
                    <a:lnTo>
                      <a:pt x="0" y="0"/>
                    </a:lnTo>
                    <a:lnTo>
                      <a:pt x="70" y="51"/>
                    </a:lnTo>
                    <a:lnTo>
                      <a:pt x="141" y="100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Freeform 246">
                <a:extLst>
                  <a:ext uri="{FF2B5EF4-FFF2-40B4-BE49-F238E27FC236}">
                    <a16:creationId xmlns:a16="http://schemas.microsoft.com/office/drawing/2014/main" id="{66CAE101-514A-43FE-86CD-6F2359026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211"/>
                <a:ext cx="24" cy="39"/>
              </a:xfrm>
              <a:custGeom>
                <a:avLst/>
                <a:gdLst>
                  <a:gd name="T0" fmla="*/ 133 w 336"/>
                  <a:gd name="T1" fmla="*/ 111 h 809"/>
                  <a:gd name="T2" fmla="*/ 336 w 336"/>
                  <a:gd name="T3" fmla="*/ 809 h 809"/>
                  <a:gd name="T4" fmla="*/ 270 w 336"/>
                  <a:gd name="T5" fmla="*/ 756 h 809"/>
                  <a:gd name="T6" fmla="*/ 207 w 336"/>
                  <a:gd name="T7" fmla="*/ 701 h 809"/>
                  <a:gd name="T8" fmla="*/ 0 w 336"/>
                  <a:gd name="T9" fmla="*/ 0 h 809"/>
                  <a:gd name="T10" fmla="*/ 65 w 336"/>
                  <a:gd name="T11" fmla="*/ 57 h 809"/>
                  <a:gd name="T12" fmla="*/ 133 w 336"/>
                  <a:gd name="T13" fmla="*/ 111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809">
                    <a:moveTo>
                      <a:pt x="133" y="111"/>
                    </a:moveTo>
                    <a:lnTo>
                      <a:pt x="336" y="809"/>
                    </a:lnTo>
                    <a:lnTo>
                      <a:pt x="270" y="756"/>
                    </a:lnTo>
                    <a:lnTo>
                      <a:pt x="207" y="701"/>
                    </a:lnTo>
                    <a:lnTo>
                      <a:pt x="0" y="0"/>
                    </a:lnTo>
                    <a:lnTo>
                      <a:pt x="65" y="57"/>
                    </a:lnTo>
                    <a:lnTo>
                      <a:pt x="133" y="111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" name="Freeform 247">
                <a:extLst>
                  <a:ext uri="{FF2B5EF4-FFF2-40B4-BE49-F238E27FC236}">
                    <a16:creationId xmlns:a16="http://schemas.microsoft.com/office/drawing/2014/main" id="{A82C422C-8A57-4D71-9D64-B63ED09A8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3205"/>
                <a:ext cx="24" cy="39"/>
              </a:xfrm>
              <a:custGeom>
                <a:avLst/>
                <a:gdLst>
                  <a:gd name="T0" fmla="*/ 124 w 331"/>
                  <a:gd name="T1" fmla="*/ 121 h 822"/>
                  <a:gd name="T2" fmla="*/ 331 w 331"/>
                  <a:gd name="T3" fmla="*/ 822 h 822"/>
                  <a:gd name="T4" fmla="*/ 269 w 331"/>
                  <a:gd name="T5" fmla="*/ 764 h 822"/>
                  <a:gd name="T6" fmla="*/ 210 w 331"/>
                  <a:gd name="T7" fmla="*/ 705 h 822"/>
                  <a:gd name="T8" fmla="*/ 0 w 331"/>
                  <a:gd name="T9" fmla="*/ 0 h 822"/>
                  <a:gd name="T10" fmla="*/ 60 w 331"/>
                  <a:gd name="T11" fmla="*/ 62 h 822"/>
                  <a:gd name="T12" fmla="*/ 124 w 331"/>
                  <a:gd name="T13" fmla="*/ 12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822">
                    <a:moveTo>
                      <a:pt x="124" y="121"/>
                    </a:moveTo>
                    <a:lnTo>
                      <a:pt x="331" y="822"/>
                    </a:lnTo>
                    <a:lnTo>
                      <a:pt x="269" y="764"/>
                    </a:lnTo>
                    <a:lnTo>
                      <a:pt x="210" y="705"/>
                    </a:lnTo>
                    <a:lnTo>
                      <a:pt x="0" y="0"/>
                    </a:lnTo>
                    <a:lnTo>
                      <a:pt x="60" y="62"/>
                    </a:lnTo>
                    <a:lnTo>
                      <a:pt x="124" y="121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7" name="Freeform 248">
                <a:extLst>
                  <a:ext uri="{FF2B5EF4-FFF2-40B4-BE49-F238E27FC236}">
                    <a16:creationId xmlns:a16="http://schemas.microsoft.com/office/drawing/2014/main" id="{B94F7014-35BF-458C-A4E9-51481A8DD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3199"/>
                <a:ext cx="23" cy="40"/>
              </a:xfrm>
              <a:custGeom>
                <a:avLst/>
                <a:gdLst>
                  <a:gd name="T0" fmla="*/ 115 w 325"/>
                  <a:gd name="T1" fmla="*/ 132 h 837"/>
                  <a:gd name="T2" fmla="*/ 325 w 325"/>
                  <a:gd name="T3" fmla="*/ 837 h 837"/>
                  <a:gd name="T4" fmla="*/ 267 w 325"/>
                  <a:gd name="T5" fmla="*/ 773 h 837"/>
                  <a:gd name="T6" fmla="*/ 213 w 325"/>
                  <a:gd name="T7" fmla="*/ 709 h 837"/>
                  <a:gd name="T8" fmla="*/ 0 w 325"/>
                  <a:gd name="T9" fmla="*/ 0 h 837"/>
                  <a:gd name="T10" fmla="*/ 56 w 325"/>
                  <a:gd name="T11" fmla="*/ 68 h 837"/>
                  <a:gd name="T12" fmla="*/ 115 w 325"/>
                  <a:gd name="T13" fmla="*/ 132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837">
                    <a:moveTo>
                      <a:pt x="115" y="132"/>
                    </a:moveTo>
                    <a:lnTo>
                      <a:pt x="325" y="837"/>
                    </a:lnTo>
                    <a:lnTo>
                      <a:pt x="267" y="773"/>
                    </a:lnTo>
                    <a:lnTo>
                      <a:pt x="213" y="709"/>
                    </a:lnTo>
                    <a:lnTo>
                      <a:pt x="0" y="0"/>
                    </a:lnTo>
                    <a:lnTo>
                      <a:pt x="56" y="68"/>
                    </a:lnTo>
                    <a:lnTo>
                      <a:pt x="115" y="132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" name="Freeform 249">
                <a:extLst>
                  <a:ext uri="{FF2B5EF4-FFF2-40B4-BE49-F238E27FC236}">
                    <a16:creationId xmlns:a16="http://schemas.microsoft.com/office/drawing/2014/main" id="{62D9179A-3713-41BC-AC71-41DEE8AE0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9" y="3192"/>
                <a:ext cx="23" cy="41"/>
              </a:xfrm>
              <a:custGeom>
                <a:avLst/>
                <a:gdLst>
                  <a:gd name="T0" fmla="*/ 106 w 319"/>
                  <a:gd name="T1" fmla="*/ 141 h 850"/>
                  <a:gd name="T2" fmla="*/ 319 w 319"/>
                  <a:gd name="T3" fmla="*/ 850 h 850"/>
                  <a:gd name="T4" fmla="*/ 267 w 319"/>
                  <a:gd name="T5" fmla="*/ 781 h 850"/>
                  <a:gd name="T6" fmla="*/ 216 w 319"/>
                  <a:gd name="T7" fmla="*/ 711 h 850"/>
                  <a:gd name="T8" fmla="*/ 0 w 319"/>
                  <a:gd name="T9" fmla="*/ 0 h 850"/>
                  <a:gd name="T10" fmla="*/ 51 w 319"/>
                  <a:gd name="T11" fmla="*/ 72 h 850"/>
                  <a:gd name="T12" fmla="*/ 106 w 319"/>
                  <a:gd name="T13" fmla="*/ 141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0">
                    <a:moveTo>
                      <a:pt x="106" y="141"/>
                    </a:moveTo>
                    <a:lnTo>
                      <a:pt x="319" y="850"/>
                    </a:lnTo>
                    <a:lnTo>
                      <a:pt x="267" y="781"/>
                    </a:lnTo>
                    <a:lnTo>
                      <a:pt x="216" y="711"/>
                    </a:lnTo>
                    <a:lnTo>
                      <a:pt x="0" y="0"/>
                    </a:lnTo>
                    <a:lnTo>
                      <a:pt x="51" y="72"/>
                    </a:lnTo>
                    <a:lnTo>
                      <a:pt x="106" y="141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Freeform 250">
                <a:extLst>
                  <a:ext uri="{FF2B5EF4-FFF2-40B4-BE49-F238E27FC236}">
                    <a16:creationId xmlns:a16="http://schemas.microsoft.com/office/drawing/2014/main" id="{F4464F2B-F315-42A5-ACFD-23182D28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" y="3185"/>
                <a:ext cx="22" cy="41"/>
              </a:xfrm>
              <a:custGeom>
                <a:avLst/>
                <a:gdLst>
                  <a:gd name="T0" fmla="*/ 94 w 310"/>
                  <a:gd name="T1" fmla="*/ 153 h 864"/>
                  <a:gd name="T2" fmla="*/ 310 w 310"/>
                  <a:gd name="T3" fmla="*/ 864 h 864"/>
                  <a:gd name="T4" fmla="*/ 263 w 310"/>
                  <a:gd name="T5" fmla="*/ 791 h 864"/>
                  <a:gd name="T6" fmla="*/ 219 w 310"/>
                  <a:gd name="T7" fmla="*/ 715 h 864"/>
                  <a:gd name="T8" fmla="*/ 0 w 310"/>
                  <a:gd name="T9" fmla="*/ 0 h 864"/>
                  <a:gd name="T10" fmla="*/ 46 w 310"/>
                  <a:gd name="T11" fmla="*/ 78 h 864"/>
                  <a:gd name="T12" fmla="*/ 94 w 310"/>
                  <a:gd name="T13" fmla="*/ 153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864">
                    <a:moveTo>
                      <a:pt x="94" y="153"/>
                    </a:moveTo>
                    <a:lnTo>
                      <a:pt x="310" y="864"/>
                    </a:lnTo>
                    <a:lnTo>
                      <a:pt x="263" y="791"/>
                    </a:lnTo>
                    <a:lnTo>
                      <a:pt x="219" y="715"/>
                    </a:lnTo>
                    <a:lnTo>
                      <a:pt x="0" y="0"/>
                    </a:lnTo>
                    <a:lnTo>
                      <a:pt x="46" y="78"/>
                    </a:lnTo>
                    <a:lnTo>
                      <a:pt x="94" y="153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" name="Freeform 251">
                <a:extLst>
                  <a:ext uri="{FF2B5EF4-FFF2-40B4-BE49-F238E27FC236}">
                    <a16:creationId xmlns:a16="http://schemas.microsoft.com/office/drawing/2014/main" id="{39FDF9F9-B27B-427B-AE62-BC6FAF18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3242"/>
                <a:ext cx="14" cy="34"/>
              </a:xfrm>
              <a:custGeom>
                <a:avLst/>
                <a:gdLst>
                  <a:gd name="T0" fmla="*/ 38 w 187"/>
                  <a:gd name="T1" fmla="*/ 40 h 722"/>
                  <a:gd name="T2" fmla="*/ 187 w 187"/>
                  <a:gd name="T3" fmla="*/ 722 h 722"/>
                  <a:gd name="T4" fmla="*/ 182 w 187"/>
                  <a:gd name="T5" fmla="*/ 718 h 722"/>
                  <a:gd name="T6" fmla="*/ 178 w 187"/>
                  <a:gd name="T7" fmla="*/ 713 h 722"/>
                  <a:gd name="T8" fmla="*/ 173 w 187"/>
                  <a:gd name="T9" fmla="*/ 708 h 722"/>
                  <a:gd name="T10" fmla="*/ 169 w 187"/>
                  <a:gd name="T11" fmla="*/ 703 h 722"/>
                  <a:gd name="T12" fmla="*/ 165 w 187"/>
                  <a:gd name="T13" fmla="*/ 698 h 722"/>
                  <a:gd name="T14" fmla="*/ 160 w 187"/>
                  <a:gd name="T15" fmla="*/ 694 h 722"/>
                  <a:gd name="T16" fmla="*/ 155 w 187"/>
                  <a:gd name="T17" fmla="*/ 689 h 722"/>
                  <a:gd name="T18" fmla="*/ 150 w 187"/>
                  <a:gd name="T19" fmla="*/ 684 h 722"/>
                  <a:gd name="T20" fmla="*/ 0 w 187"/>
                  <a:gd name="T21" fmla="*/ 0 h 722"/>
                  <a:gd name="T22" fmla="*/ 5 w 187"/>
                  <a:gd name="T23" fmla="*/ 6 h 722"/>
                  <a:gd name="T24" fmla="*/ 9 w 187"/>
                  <a:gd name="T25" fmla="*/ 11 h 722"/>
                  <a:gd name="T26" fmla="*/ 14 w 187"/>
                  <a:gd name="T27" fmla="*/ 15 h 722"/>
                  <a:gd name="T28" fmla="*/ 18 w 187"/>
                  <a:gd name="T29" fmla="*/ 20 h 722"/>
                  <a:gd name="T30" fmla="*/ 23 w 187"/>
                  <a:gd name="T31" fmla="*/ 25 h 722"/>
                  <a:gd name="T32" fmla="*/ 28 w 187"/>
                  <a:gd name="T33" fmla="*/ 31 h 722"/>
                  <a:gd name="T34" fmla="*/ 32 w 187"/>
                  <a:gd name="T35" fmla="*/ 35 h 722"/>
                  <a:gd name="T36" fmla="*/ 38 w 187"/>
                  <a:gd name="T37" fmla="*/ 4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" h="722">
                    <a:moveTo>
                      <a:pt x="38" y="40"/>
                    </a:moveTo>
                    <a:lnTo>
                      <a:pt x="187" y="722"/>
                    </a:lnTo>
                    <a:lnTo>
                      <a:pt x="182" y="718"/>
                    </a:lnTo>
                    <a:lnTo>
                      <a:pt x="178" y="713"/>
                    </a:lnTo>
                    <a:lnTo>
                      <a:pt x="173" y="708"/>
                    </a:lnTo>
                    <a:lnTo>
                      <a:pt x="169" y="703"/>
                    </a:lnTo>
                    <a:lnTo>
                      <a:pt x="165" y="698"/>
                    </a:lnTo>
                    <a:lnTo>
                      <a:pt x="160" y="694"/>
                    </a:lnTo>
                    <a:lnTo>
                      <a:pt x="155" y="689"/>
                    </a:lnTo>
                    <a:lnTo>
                      <a:pt x="150" y="684"/>
                    </a:lnTo>
                    <a:lnTo>
                      <a:pt x="0" y="0"/>
                    </a:lnTo>
                    <a:lnTo>
                      <a:pt x="5" y="6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8" y="20"/>
                    </a:lnTo>
                    <a:lnTo>
                      <a:pt x="23" y="25"/>
                    </a:lnTo>
                    <a:lnTo>
                      <a:pt x="28" y="31"/>
                    </a:lnTo>
                    <a:lnTo>
                      <a:pt x="32" y="35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1" name="Freeform 252">
                <a:extLst>
                  <a:ext uri="{FF2B5EF4-FFF2-40B4-BE49-F238E27FC236}">
                    <a16:creationId xmlns:a16="http://schemas.microsoft.com/office/drawing/2014/main" id="{63AE9D35-F728-43CC-B126-64ED94D4F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3290"/>
                <a:ext cx="18" cy="39"/>
              </a:xfrm>
              <a:custGeom>
                <a:avLst/>
                <a:gdLst>
                  <a:gd name="T0" fmla="*/ 104 w 246"/>
                  <a:gd name="T1" fmla="*/ 161 h 814"/>
                  <a:gd name="T2" fmla="*/ 246 w 246"/>
                  <a:gd name="T3" fmla="*/ 814 h 814"/>
                  <a:gd name="T4" fmla="*/ 224 w 246"/>
                  <a:gd name="T5" fmla="*/ 783 h 814"/>
                  <a:gd name="T6" fmla="*/ 203 w 246"/>
                  <a:gd name="T7" fmla="*/ 752 h 814"/>
                  <a:gd name="T8" fmla="*/ 182 w 246"/>
                  <a:gd name="T9" fmla="*/ 721 h 814"/>
                  <a:gd name="T10" fmla="*/ 163 w 246"/>
                  <a:gd name="T11" fmla="*/ 690 h 814"/>
                  <a:gd name="T12" fmla="*/ 143 w 246"/>
                  <a:gd name="T13" fmla="*/ 657 h 814"/>
                  <a:gd name="T14" fmla="*/ 0 w 246"/>
                  <a:gd name="T15" fmla="*/ 0 h 814"/>
                  <a:gd name="T16" fmla="*/ 19 w 246"/>
                  <a:gd name="T17" fmla="*/ 33 h 814"/>
                  <a:gd name="T18" fmla="*/ 40 w 246"/>
                  <a:gd name="T19" fmla="*/ 65 h 814"/>
                  <a:gd name="T20" fmla="*/ 60 w 246"/>
                  <a:gd name="T21" fmla="*/ 97 h 814"/>
                  <a:gd name="T22" fmla="*/ 82 w 246"/>
                  <a:gd name="T23" fmla="*/ 129 h 814"/>
                  <a:gd name="T24" fmla="*/ 104 w 246"/>
                  <a:gd name="T25" fmla="*/ 161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814">
                    <a:moveTo>
                      <a:pt x="104" y="161"/>
                    </a:moveTo>
                    <a:lnTo>
                      <a:pt x="246" y="814"/>
                    </a:lnTo>
                    <a:lnTo>
                      <a:pt x="224" y="783"/>
                    </a:lnTo>
                    <a:lnTo>
                      <a:pt x="203" y="752"/>
                    </a:lnTo>
                    <a:lnTo>
                      <a:pt x="182" y="721"/>
                    </a:lnTo>
                    <a:lnTo>
                      <a:pt x="163" y="690"/>
                    </a:lnTo>
                    <a:lnTo>
                      <a:pt x="143" y="657"/>
                    </a:lnTo>
                    <a:lnTo>
                      <a:pt x="0" y="0"/>
                    </a:lnTo>
                    <a:lnTo>
                      <a:pt x="19" y="33"/>
                    </a:lnTo>
                    <a:lnTo>
                      <a:pt x="40" y="65"/>
                    </a:lnTo>
                    <a:lnTo>
                      <a:pt x="60" y="97"/>
                    </a:lnTo>
                    <a:lnTo>
                      <a:pt x="82" y="129"/>
                    </a:lnTo>
                    <a:lnTo>
                      <a:pt x="104" y="161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" name="Freeform 253">
                <a:extLst>
                  <a:ext uri="{FF2B5EF4-FFF2-40B4-BE49-F238E27FC236}">
                    <a16:creationId xmlns:a16="http://schemas.microsoft.com/office/drawing/2014/main" id="{E8AE1F20-EB85-4137-A27A-A894BF6D1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" y="3282"/>
                <a:ext cx="16" cy="39"/>
              </a:xfrm>
              <a:custGeom>
                <a:avLst/>
                <a:gdLst>
                  <a:gd name="T0" fmla="*/ 89 w 232"/>
                  <a:gd name="T1" fmla="*/ 165 h 822"/>
                  <a:gd name="T2" fmla="*/ 232 w 232"/>
                  <a:gd name="T3" fmla="*/ 822 h 822"/>
                  <a:gd name="T4" fmla="*/ 214 w 232"/>
                  <a:gd name="T5" fmla="*/ 791 h 822"/>
                  <a:gd name="T6" fmla="*/ 196 w 232"/>
                  <a:gd name="T7" fmla="*/ 759 h 822"/>
                  <a:gd name="T8" fmla="*/ 179 w 232"/>
                  <a:gd name="T9" fmla="*/ 727 h 822"/>
                  <a:gd name="T10" fmla="*/ 163 w 232"/>
                  <a:gd name="T11" fmla="*/ 694 h 822"/>
                  <a:gd name="T12" fmla="*/ 146 w 232"/>
                  <a:gd name="T13" fmla="*/ 661 h 822"/>
                  <a:gd name="T14" fmla="*/ 0 w 232"/>
                  <a:gd name="T15" fmla="*/ 0 h 822"/>
                  <a:gd name="T16" fmla="*/ 16 w 232"/>
                  <a:gd name="T17" fmla="*/ 33 h 822"/>
                  <a:gd name="T18" fmla="*/ 33 w 232"/>
                  <a:gd name="T19" fmla="*/ 66 h 822"/>
                  <a:gd name="T20" fmla="*/ 51 w 232"/>
                  <a:gd name="T21" fmla="*/ 100 h 822"/>
                  <a:gd name="T22" fmla="*/ 69 w 232"/>
                  <a:gd name="T23" fmla="*/ 133 h 822"/>
                  <a:gd name="T24" fmla="*/ 89 w 232"/>
                  <a:gd name="T25" fmla="*/ 165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2" h="822">
                    <a:moveTo>
                      <a:pt x="89" y="165"/>
                    </a:moveTo>
                    <a:lnTo>
                      <a:pt x="232" y="822"/>
                    </a:lnTo>
                    <a:lnTo>
                      <a:pt x="214" y="791"/>
                    </a:lnTo>
                    <a:lnTo>
                      <a:pt x="196" y="759"/>
                    </a:lnTo>
                    <a:lnTo>
                      <a:pt x="179" y="727"/>
                    </a:lnTo>
                    <a:lnTo>
                      <a:pt x="163" y="694"/>
                    </a:lnTo>
                    <a:lnTo>
                      <a:pt x="146" y="661"/>
                    </a:lnTo>
                    <a:lnTo>
                      <a:pt x="0" y="0"/>
                    </a:lnTo>
                    <a:lnTo>
                      <a:pt x="16" y="33"/>
                    </a:lnTo>
                    <a:lnTo>
                      <a:pt x="33" y="66"/>
                    </a:lnTo>
                    <a:lnTo>
                      <a:pt x="51" y="100"/>
                    </a:lnTo>
                    <a:lnTo>
                      <a:pt x="69" y="133"/>
                    </a:lnTo>
                    <a:lnTo>
                      <a:pt x="89" y="165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" name="Freeform 254">
                <a:extLst>
                  <a:ext uri="{FF2B5EF4-FFF2-40B4-BE49-F238E27FC236}">
                    <a16:creationId xmlns:a16="http://schemas.microsoft.com/office/drawing/2014/main" id="{39CFCF4A-67CE-45B0-9D61-58040A5A0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272"/>
                <a:ext cx="16" cy="41"/>
              </a:xfrm>
              <a:custGeom>
                <a:avLst/>
                <a:gdLst>
                  <a:gd name="T0" fmla="*/ 80 w 226"/>
                  <a:gd name="T1" fmla="*/ 208 h 869"/>
                  <a:gd name="T2" fmla="*/ 226 w 226"/>
                  <a:gd name="T3" fmla="*/ 869 h 869"/>
                  <a:gd name="T4" fmla="*/ 212 w 226"/>
                  <a:gd name="T5" fmla="*/ 836 h 869"/>
                  <a:gd name="T6" fmla="*/ 197 w 226"/>
                  <a:gd name="T7" fmla="*/ 802 h 869"/>
                  <a:gd name="T8" fmla="*/ 184 w 226"/>
                  <a:gd name="T9" fmla="*/ 769 h 869"/>
                  <a:gd name="T10" fmla="*/ 171 w 226"/>
                  <a:gd name="T11" fmla="*/ 736 h 869"/>
                  <a:gd name="T12" fmla="*/ 160 w 226"/>
                  <a:gd name="T13" fmla="*/ 702 h 869"/>
                  <a:gd name="T14" fmla="*/ 148 w 226"/>
                  <a:gd name="T15" fmla="*/ 668 h 869"/>
                  <a:gd name="T16" fmla="*/ 0 w 226"/>
                  <a:gd name="T17" fmla="*/ 0 h 869"/>
                  <a:gd name="T18" fmla="*/ 11 w 226"/>
                  <a:gd name="T19" fmla="*/ 36 h 869"/>
                  <a:gd name="T20" fmla="*/ 23 w 226"/>
                  <a:gd name="T21" fmla="*/ 70 h 869"/>
                  <a:gd name="T22" fmla="*/ 35 w 226"/>
                  <a:gd name="T23" fmla="*/ 105 h 869"/>
                  <a:gd name="T24" fmla="*/ 50 w 226"/>
                  <a:gd name="T25" fmla="*/ 139 h 869"/>
                  <a:gd name="T26" fmla="*/ 64 w 226"/>
                  <a:gd name="T27" fmla="*/ 173 h 869"/>
                  <a:gd name="T28" fmla="*/ 80 w 226"/>
                  <a:gd name="T29" fmla="*/ 208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869">
                    <a:moveTo>
                      <a:pt x="80" y="208"/>
                    </a:moveTo>
                    <a:lnTo>
                      <a:pt x="226" y="869"/>
                    </a:lnTo>
                    <a:lnTo>
                      <a:pt x="212" y="836"/>
                    </a:lnTo>
                    <a:lnTo>
                      <a:pt x="197" y="802"/>
                    </a:lnTo>
                    <a:lnTo>
                      <a:pt x="184" y="769"/>
                    </a:lnTo>
                    <a:lnTo>
                      <a:pt x="171" y="736"/>
                    </a:lnTo>
                    <a:lnTo>
                      <a:pt x="160" y="702"/>
                    </a:lnTo>
                    <a:lnTo>
                      <a:pt x="148" y="668"/>
                    </a:lnTo>
                    <a:lnTo>
                      <a:pt x="0" y="0"/>
                    </a:lnTo>
                    <a:lnTo>
                      <a:pt x="11" y="36"/>
                    </a:lnTo>
                    <a:lnTo>
                      <a:pt x="23" y="70"/>
                    </a:lnTo>
                    <a:lnTo>
                      <a:pt x="35" y="105"/>
                    </a:lnTo>
                    <a:lnTo>
                      <a:pt x="50" y="139"/>
                    </a:lnTo>
                    <a:lnTo>
                      <a:pt x="64" y="173"/>
                    </a:lnTo>
                    <a:lnTo>
                      <a:pt x="80" y="208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" name="Freeform 255">
                <a:extLst>
                  <a:ext uri="{FF2B5EF4-FFF2-40B4-BE49-F238E27FC236}">
                    <a16:creationId xmlns:a16="http://schemas.microsoft.com/office/drawing/2014/main" id="{93471882-ED73-42C4-969E-5068D9A11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3267"/>
                <a:ext cx="13" cy="37"/>
              </a:xfrm>
              <a:custGeom>
                <a:avLst/>
                <a:gdLst>
                  <a:gd name="T0" fmla="*/ 29 w 177"/>
                  <a:gd name="T1" fmla="*/ 106 h 774"/>
                  <a:gd name="T2" fmla="*/ 177 w 177"/>
                  <a:gd name="T3" fmla="*/ 774 h 774"/>
                  <a:gd name="T4" fmla="*/ 167 w 177"/>
                  <a:gd name="T5" fmla="*/ 740 h 774"/>
                  <a:gd name="T6" fmla="*/ 158 w 177"/>
                  <a:gd name="T7" fmla="*/ 705 h 774"/>
                  <a:gd name="T8" fmla="*/ 150 w 177"/>
                  <a:gd name="T9" fmla="*/ 670 h 774"/>
                  <a:gd name="T10" fmla="*/ 0 w 177"/>
                  <a:gd name="T11" fmla="*/ 0 h 774"/>
                  <a:gd name="T12" fmla="*/ 8 w 177"/>
                  <a:gd name="T13" fmla="*/ 36 h 774"/>
                  <a:gd name="T14" fmla="*/ 18 w 177"/>
                  <a:gd name="T15" fmla="*/ 71 h 774"/>
                  <a:gd name="T16" fmla="*/ 29 w 177"/>
                  <a:gd name="T17" fmla="*/ 106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74">
                    <a:moveTo>
                      <a:pt x="29" y="106"/>
                    </a:moveTo>
                    <a:lnTo>
                      <a:pt x="177" y="774"/>
                    </a:lnTo>
                    <a:lnTo>
                      <a:pt x="167" y="740"/>
                    </a:lnTo>
                    <a:lnTo>
                      <a:pt x="158" y="705"/>
                    </a:lnTo>
                    <a:lnTo>
                      <a:pt x="150" y="670"/>
                    </a:lnTo>
                    <a:lnTo>
                      <a:pt x="0" y="0"/>
                    </a:lnTo>
                    <a:lnTo>
                      <a:pt x="8" y="36"/>
                    </a:lnTo>
                    <a:lnTo>
                      <a:pt x="18" y="71"/>
                    </a:lnTo>
                    <a:lnTo>
                      <a:pt x="29" y="106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" name="Freeform 256">
                <a:extLst>
                  <a:ext uri="{FF2B5EF4-FFF2-40B4-BE49-F238E27FC236}">
                    <a16:creationId xmlns:a16="http://schemas.microsoft.com/office/drawing/2014/main" id="{0F7A944E-A488-4285-981A-7AC99A55C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3177"/>
                <a:ext cx="20" cy="42"/>
              </a:xfrm>
              <a:custGeom>
                <a:avLst/>
                <a:gdLst>
                  <a:gd name="T0" fmla="*/ 70 w 289"/>
                  <a:gd name="T1" fmla="*/ 157 h 872"/>
                  <a:gd name="T2" fmla="*/ 289 w 289"/>
                  <a:gd name="T3" fmla="*/ 872 h 872"/>
                  <a:gd name="T4" fmla="*/ 265 w 289"/>
                  <a:gd name="T5" fmla="*/ 821 h 872"/>
                  <a:gd name="T6" fmla="*/ 242 w 289"/>
                  <a:gd name="T7" fmla="*/ 771 h 872"/>
                  <a:gd name="T8" fmla="*/ 221 w 289"/>
                  <a:gd name="T9" fmla="*/ 720 h 872"/>
                  <a:gd name="T10" fmla="*/ 0 w 289"/>
                  <a:gd name="T11" fmla="*/ 0 h 872"/>
                  <a:gd name="T12" fmla="*/ 22 w 289"/>
                  <a:gd name="T13" fmla="*/ 53 h 872"/>
                  <a:gd name="T14" fmla="*/ 45 w 289"/>
                  <a:gd name="T15" fmla="*/ 105 h 872"/>
                  <a:gd name="T16" fmla="*/ 70 w 289"/>
                  <a:gd name="T17" fmla="*/ 157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872">
                    <a:moveTo>
                      <a:pt x="70" y="157"/>
                    </a:moveTo>
                    <a:lnTo>
                      <a:pt x="289" y="872"/>
                    </a:lnTo>
                    <a:lnTo>
                      <a:pt x="265" y="821"/>
                    </a:lnTo>
                    <a:lnTo>
                      <a:pt x="242" y="771"/>
                    </a:lnTo>
                    <a:lnTo>
                      <a:pt x="221" y="720"/>
                    </a:lnTo>
                    <a:lnTo>
                      <a:pt x="0" y="0"/>
                    </a:lnTo>
                    <a:lnTo>
                      <a:pt x="22" y="53"/>
                    </a:lnTo>
                    <a:lnTo>
                      <a:pt x="45" y="105"/>
                    </a:lnTo>
                    <a:lnTo>
                      <a:pt x="70" y="157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" name="Freeform 257">
                <a:extLst>
                  <a:ext uri="{FF2B5EF4-FFF2-40B4-BE49-F238E27FC236}">
                    <a16:creationId xmlns:a16="http://schemas.microsoft.com/office/drawing/2014/main" id="{E01CDE6B-5A6B-4087-B29A-2189171E8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3170"/>
                <a:ext cx="19" cy="42"/>
              </a:xfrm>
              <a:custGeom>
                <a:avLst/>
                <a:gdLst>
                  <a:gd name="T0" fmla="*/ 53 w 274"/>
                  <a:gd name="T1" fmla="*/ 155 h 875"/>
                  <a:gd name="T2" fmla="*/ 274 w 274"/>
                  <a:gd name="T3" fmla="*/ 875 h 875"/>
                  <a:gd name="T4" fmla="*/ 255 w 274"/>
                  <a:gd name="T5" fmla="*/ 824 h 875"/>
                  <a:gd name="T6" fmla="*/ 238 w 274"/>
                  <a:gd name="T7" fmla="*/ 774 h 875"/>
                  <a:gd name="T8" fmla="*/ 221 w 274"/>
                  <a:gd name="T9" fmla="*/ 724 h 875"/>
                  <a:gd name="T10" fmla="*/ 0 w 274"/>
                  <a:gd name="T11" fmla="*/ 0 h 875"/>
                  <a:gd name="T12" fmla="*/ 16 w 274"/>
                  <a:gd name="T13" fmla="*/ 52 h 875"/>
                  <a:gd name="T14" fmla="*/ 33 w 274"/>
                  <a:gd name="T15" fmla="*/ 103 h 875"/>
                  <a:gd name="T16" fmla="*/ 53 w 274"/>
                  <a:gd name="T17" fmla="*/ 1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875">
                    <a:moveTo>
                      <a:pt x="53" y="155"/>
                    </a:moveTo>
                    <a:lnTo>
                      <a:pt x="274" y="875"/>
                    </a:lnTo>
                    <a:lnTo>
                      <a:pt x="255" y="824"/>
                    </a:lnTo>
                    <a:lnTo>
                      <a:pt x="238" y="774"/>
                    </a:lnTo>
                    <a:lnTo>
                      <a:pt x="221" y="724"/>
                    </a:lnTo>
                    <a:lnTo>
                      <a:pt x="0" y="0"/>
                    </a:lnTo>
                    <a:lnTo>
                      <a:pt x="16" y="52"/>
                    </a:lnTo>
                    <a:lnTo>
                      <a:pt x="33" y="103"/>
                    </a:lnTo>
                    <a:lnTo>
                      <a:pt x="53" y="155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" name="Freeform 258">
                <a:extLst>
                  <a:ext uri="{FF2B5EF4-FFF2-40B4-BE49-F238E27FC236}">
                    <a16:creationId xmlns:a16="http://schemas.microsoft.com/office/drawing/2014/main" id="{DA4702DF-DCB8-4D8A-9507-1FD549C25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3052"/>
                <a:ext cx="21" cy="44"/>
              </a:xfrm>
              <a:custGeom>
                <a:avLst/>
                <a:gdLst>
                  <a:gd name="T0" fmla="*/ 125 w 289"/>
                  <a:gd name="T1" fmla="*/ 132 h 914"/>
                  <a:gd name="T2" fmla="*/ 289 w 289"/>
                  <a:gd name="T3" fmla="*/ 914 h 914"/>
                  <a:gd name="T4" fmla="*/ 256 w 289"/>
                  <a:gd name="T5" fmla="*/ 883 h 914"/>
                  <a:gd name="T6" fmla="*/ 225 w 289"/>
                  <a:gd name="T7" fmla="*/ 851 h 914"/>
                  <a:gd name="T8" fmla="*/ 195 w 289"/>
                  <a:gd name="T9" fmla="*/ 818 h 914"/>
                  <a:gd name="T10" fmla="*/ 168 w 289"/>
                  <a:gd name="T11" fmla="*/ 785 h 914"/>
                  <a:gd name="T12" fmla="*/ 0 w 289"/>
                  <a:gd name="T13" fmla="*/ 0 h 914"/>
                  <a:gd name="T14" fmla="*/ 29 w 289"/>
                  <a:gd name="T15" fmla="*/ 33 h 914"/>
                  <a:gd name="T16" fmla="*/ 60 w 289"/>
                  <a:gd name="T17" fmla="*/ 67 h 914"/>
                  <a:gd name="T18" fmla="*/ 92 w 289"/>
                  <a:gd name="T19" fmla="*/ 100 h 914"/>
                  <a:gd name="T20" fmla="*/ 125 w 289"/>
                  <a:gd name="T21" fmla="*/ 132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914">
                    <a:moveTo>
                      <a:pt x="125" y="132"/>
                    </a:moveTo>
                    <a:lnTo>
                      <a:pt x="289" y="914"/>
                    </a:lnTo>
                    <a:lnTo>
                      <a:pt x="256" y="883"/>
                    </a:lnTo>
                    <a:lnTo>
                      <a:pt x="225" y="851"/>
                    </a:lnTo>
                    <a:lnTo>
                      <a:pt x="195" y="818"/>
                    </a:lnTo>
                    <a:lnTo>
                      <a:pt x="168" y="785"/>
                    </a:lnTo>
                    <a:lnTo>
                      <a:pt x="0" y="0"/>
                    </a:lnTo>
                    <a:lnTo>
                      <a:pt x="29" y="33"/>
                    </a:lnTo>
                    <a:lnTo>
                      <a:pt x="60" y="67"/>
                    </a:lnTo>
                    <a:lnTo>
                      <a:pt x="92" y="100"/>
                    </a:lnTo>
                    <a:lnTo>
                      <a:pt x="125" y="132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" name="Freeform 259">
                <a:extLst>
                  <a:ext uri="{FF2B5EF4-FFF2-40B4-BE49-F238E27FC236}">
                    <a16:creationId xmlns:a16="http://schemas.microsoft.com/office/drawing/2014/main" id="{5CA232C0-FA2B-4376-AAF1-F85FD6405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3044"/>
                <a:ext cx="21" cy="46"/>
              </a:xfrm>
              <a:custGeom>
                <a:avLst/>
                <a:gdLst>
                  <a:gd name="T0" fmla="*/ 120 w 288"/>
                  <a:gd name="T1" fmla="*/ 176 h 961"/>
                  <a:gd name="T2" fmla="*/ 288 w 288"/>
                  <a:gd name="T3" fmla="*/ 961 h 961"/>
                  <a:gd name="T4" fmla="*/ 261 w 288"/>
                  <a:gd name="T5" fmla="*/ 928 h 961"/>
                  <a:gd name="T6" fmla="*/ 236 w 288"/>
                  <a:gd name="T7" fmla="*/ 894 h 961"/>
                  <a:gd name="T8" fmla="*/ 213 w 288"/>
                  <a:gd name="T9" fmla="*/ 860 h 961"/>
                  <a:gd name="T10" fmla="*/ 191 w 288"/>
                  <a:gd name="T11" fmla="*/ 826 h 961"/>
                  <a:gd name="T12" fmla="*/ 171 w 288"/>
                  <a:gd name="T13" fmla="*/ 790 h 961"/>
                  <a:gd name="T14" fmla="*/ 0 w 288"/>
                  <a:gd name="T15" fmla="*/ 0 h 961"/>
                  <a:gd name="T16" fmla="*/ 21 w 288"/>
                  <a:gd name="T17" fmla="*/ 36 h 961"/>
                  <a:gd name="T18" fmla="*/ 43 w 288"/>
                  <a:gd name="T19" fmla="*/ 72 h 961"/>
                  <a:gd name="T20" fmla="*/ 68 w 288"/>
                  <a:gd name="T21" fmla="*/ 107 h 961"/>
                  <a:gd name="T22" fmla="*/ 94 w 288"/>
                  <a:gd name="T23" fmla="*/ 141 h 961"/>
                  <a:gd name="T24" fmla="*/ 120 w 288"/>
                  <a:gd name="T25" fmla="*/ 176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961">
                    <a:moveTo>
                      <a:pt x="120" y="176"/>
                    </a:moveTo>
                    <a:lnTo>
                      <a:pt x="288" y="961"/>
                    </a:lnTo>
                    <a:lnTo>
                      <a:pt x="261" y="928"/>
                    </a:lnTo>
                    <a:lnTo>
                      <a:pt x="236" y="894"/>
                    </a:lnTo>
                    <a:lnTo>
                      <a:pt x="213" y="860"/>
                    </a:lnTo>
                    <a:lnTo>
                      <a:pt x="191" y="826"/>
                    </a:lnTo>
                    <a:lnTo>
                      <a:pt x="171" y="790"/>
                    </a:lnTo>
                    <a:lnTo>
                      <a:pt x="0" y="0"/>
                    </a:lnTo>
                    <a:lnTo>
                      <a:pt x="21" y="36"/>
                    </a:lnTo>
                    <a:lnTo>
                      <a:pt x="43" y="72"/>
                    </a:lnTo>
                    <a:lnTo>
                      <a:pt x="68" y="107"/>
                    </a:lnTo>
                    <a:lnTo>
                      <a:pt x="94" y="141"/>
                    </a:lnTo>
                    <a:lnTo>
                      <a:pt x="120" y="176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" name="Freeform 260">
                <a:extLst>
                  <a:ext uri="{FF2B5EF4-FFF2-40B4-BE49-F238E27FC236}">
                    <a16:creationId xmlns:a16="http://schemas.microsoft.com/office/drawing/2014/main" id="{B8AE9BE6-B07B-4B42-BF7B-D65B34C16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4" y="3035"/>
                <a:ext cx="18" cy="47"/>
              </a:xfrm>
              <a:custGeom>
                <a:avLst/>
                <a:gdLst>
                  <a:gd name="T0" fmla="*/ 81 w 252"/>
                  <a:gd name="T1" fmla="*/ 188 h 978"/>
                  <a:gd name="T2" fmla="*/ 252 w 252"/>
                  <a:gd name="T3" fmla="*/ 978 h 978"/>
                  <a:gd name="T4" fmla="*/ 232 w 252"/>
                  <a:gd name="T5" fmla="*/ 942 h 978"/>
                  <a:gd name="T6" fmla="*/ 216 w 252"/>
                  <a:gd name="T7" fmla="*/ 906 h 978"/>
                  <a:gd name="T8" fmla="*/ 199 w 252"/>
                  <a:gd name="T9" fmla="*/ 870 h 978"/>
                  <a:gd name="T10" fmla="*/ 186 w 252"/>
                  <a:gd name="T11" fmla="*/ 833 h 978"/>
                  <a:gd name="T12" fmla="*/ 173 w 252"/>
                  <a:gd name="T13" fmla="*/ 795 h 978"/>
                  <a:gd name="T14" fmla="*/ 0 w 252"/>
                  <a:gd name="T15" fmla="*/ 0 h 978"/>
                  <a:gd name="T16" fmla="*/ 14 w 252"/>
                  <a:gd name="T17" fmla="*/ 39 h 978"/>
                  <a:gd name="T18" fmla="*/ 28 w 252"/>
                  <a:gd name="T19" fmla="*/ 76 h 978"/>
                  <a:gd name="T20" fmla="*/ 43 w 252"/>
                  <a:gd name="T21" fmla="*/ 114 h 978"/>
                  <a:gd name="T22" fmla="*/ 62 w 252"/>
                  <a:gd name="T23" fmla="*/ 151 h 978"/>
                  <a:gd name="T24" fmla="*/ 81 w 252"/>
                  <a:gd name="T25" fmla="*/ 18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978">
                    <a:moveTo>
                      <a:pt x="81" y="188"/>
                    </a:moveTo>
                    <a:lnTo>
                      <a:pt x="252" y="978"/>
                    </a:lnTo>
                    <a:lnTo>
                      <a:pt x="232" y="942"/>
                    </a:lnTo>
                    <a:lnTo>
                      <a:pt x="216" y="906"/>
                    </a:lnTo>
                    <a:lnTo>
                      <a:pt x="199" y="870"/>
                    </a:lnTo>
                    <a:lnTo>
                      <a:pt x="186" y="833"/>
                    </a:lnTo>
                    <a:lnTo>
                      <a:pt x="173" y="795"/>
                    </a:lnTo>
                    <a:lnTo>
                      <a:pt x="0" y="0"/>
                    </a:lnTo>
                    <a:lnTo>
                      <a:pt x="14" y="39"/>
                    </a:lnTo>
                    <a:lnTo>
                      <a:pt x="28" y="76"/>
                    </a:lnTo>
                    <a:lnTo>
                      <a:pt x="43" y="114"/>
                    </a:lnTo>
                    <a:lnTo>
                      <a:pt x="62" y="151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" name="Freeform 261">
                <a:extLst>
                  <a:ext uri="{FF2B5EF4-FFF2-40B4-BE49-F238E27FC236}">
                    <a16:creationId xmlns:a16="http://schemas.microsoft.com/office/drawing/2014/main" id="{84DF7B19-BA92-4C2F-A683-FF2C2746C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3031"/>
                <a:ext cx="14" cy="42"/>
              </a:xfrm>
              <a:custGeom>
                <a:avLst/>
                <a:gdLst>
                  <a:gd name="T0" fmla="*/ 20 w 193"/>
                  <a:gd name="T1" fmla="*/ 78 h 873"/>
                  <a:gd name="T2" fmla="*/ 193 w 193"/>
                  <a:gd name="T3" fmla="*/ 873 h 873"/>
                  <a:gd name="T4" fmla="*/ 182 w 193"/>
                  <a:gd name="T5" fmla="*/ 836 h 873"/>
                  <a:gd name="T6" fmla="*/ 173 w 193"/>
                  <a:gd name="T7" fmla="*/ 798 h 873"/>
                  <a:gd name="T8" fmla="*/ 0 w 193"/>
                  <a:gd name="T9" fmla="*/ 0 h 873"/>
                  <a:gd name="T10" fmla="*/ 9 w 193"/>
                  <a:gd name="T11" fmla="*/ 40 h 873"/>
                  <a:gd name="T12" fmla="*/ 20 w 193"/>
                  <a:gd name="T13" fmla="*/ 7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873">
                    <a:moveTo>
                      <a:pt x="20" y="78"/>
                    </a:moveTo>
                    <a:lnTo>
                      <a:pt x="193" y="873"/>
                    </a:lnTo>
                    <a:lnTo>
                      <a:pt x="182" y="836"/>
                    </a:lnTo>
                    <a:lnTo>
                      <a:pt x="173" y="798"/>
                    </a:lnTo>
                    <a:lnTo>
                      <a:pt x="0" y="0"/>
                    </a:lnTo>
                    <a:lnTo>
                      <a:pt x="9" y="40"/>
                    </a:lnTo>
                    <a:lnTo>
                      <a:pt x="20" y="78"/>
                    </a:lnTo>
                    <a:close/>
                  </a:path>
                </a:pathLst>
              </a:custGeom>
              <a:solidFill>
                <a:srgbClr val="262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" name="Freeform 262">
                <a:extLst>
                  <a:ext uri="{FF2B5EF4-FFF2-40B4-BE49-F238E27FC236}">
                    <a16:creationId xmlns:a16="http://schemas.microsoft.com/office/drawing/2014/main" id="{964CC387-5BC2-4312-957B-2BBC67863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" y="2880"/>
                <a:ext cx="1172" cy="548"/>
              </a:xfrm>
              <a:custGeom>
                <a:avLst/>
                <a:gdLst>
                  <a:gd name="T0" fmla="*/ 13888 w 16408"/>
                  <a:gd name="T1" fmla="*/ 1566 h 11518"/>
                  <a:gd name="T2" fmla="*/ 14876 w 16408"/>
                  <a:gd name="T3" fmla="*/ 2046 h 11518"/>
                  <a:gd name="T4" fmla="*/ 15515 w 16408"/>
                  <a:gd name="T5" fmla="*/ 2915 h 11518"/>
                  <a:gd name="T6" fmla="*/ 15561 w 16408"/>
                  <a:gd name="T7" fmla="*/ 3522 h 11518"/>
                  <a:gd name="T8" fmla="*/ 15355 w 16408"/>
                  <a:gd name="T9" fmla="*/ 4049 h 11518"/>
                  <a:gd name="T10" fmla="*/ 15048 w 16408"/>
                  <a:gd name="T11" fmla="*/ 4466 h 11518"/>
                  <a:gd name="T12" fmla="*/ 15736 w 16408"/>
                  <a:gd name="T13" fmla="*/ 4793 h 11518"/>
                  <a:gd name="T14" fmla="*/ 16218 w 16408"/>
                  <a:gd name="T15" fmla="*/ 5333 h 11518"/>
                  <a:gd name="T16" fmla="*/ 16404 w 16408"/>
                  <a:gd name="T17" fmla="*/ 6164 h 11518"/>
                  <a:gd name="T18" fmla="*/ 15997 w 16408"/>
                  <a:gd name="T19" fmla="*/ 7258 h 11518"/>
                  <a:gd name="T20" fmla="*/ 15104 w 16408"/>
                  <a:gd name="T21" fmla="*/ 8065 h 11518"/>
                  <a:gd name="T22" fmla="*/ 14199 w 16408"/>
                  <a:gd name="T23" fmla="*/ 8468 h 11518"/>
                  <a:gd name="T24" fmla="*/ 13819 w 16408"/>
                  <a:gd name="T25" fmla="*/ 8555 h 11518"/>
                  <a:gd name="T26" fmla="*/ 13431 w 16408"/>
                  <a:gd name="T27" fmla="*/ 8601 h 11518"/>
                  <a:gd name="T28" fmla="*/ 13075 w 16408"/>
                  <a:gd name="T29" fmla="*/ 8978 h 11518"/>
                  <a:gd name="T30" fmla="*/ 12581 w 16408"/>
                  <a:gd name="T31" fmla="*/ 9867 h 11518"/>
                  <a:gd name="T32" fmla="*/ 11836 w 16408"/>
                  <a:gd name="T33" fmla="*/ 10577 h 11518"/>
                  <a:gd name="T34" fmla="*/ 11203 w 16408"/>
                  <a:gd name="T35" fmla="*/ 10965 h 11518"/>
                  <a:gd name="T36" fmla="*/ 10872 w 16408"/>
                  <a:gd name="T37" fmla="*/ 11119 h 11518"/>
                  <a:gd name="T38" fmla="*/ 10129 w 16408"/>
                  <a:gd name="T39" fmla="*/ 11358 h 11518"/>
                  <a:gd name="T40" fmla="*/ 9377 w 16408"/>
                  <a:gd name="T41" fmla="*/ 11487 h 11518"/>
                  <a:gd name="T42" fmla="*/ 8262 w 16408"/>
                  <a:gd name="T43" fmla="*/ 11488 h 11518"/>
                  <a:gd name="T44" fmla="*/ 7168 w 16408"/>
                  <a:gd name="T45" fmla="*/ 11233 h 11518"/>
                  <a:gd name="T46" fmla="*/ 6184 w 16408"/>
                  <a:gd name="T47" fmla="*/ 10727 h 11518"/>
                  <a:gd name="T48" fmla="*/ 5380 w 16408"/>
                  <a:gd name="T49" fmla="*/ 10000 h 11518"/>
                  <a:gd name="T50" fmla="*/ 4408 w 16408"/>
                  <a:gd name="T51" fmla="*/ 9773 h 11518"/>
                  <a:gd name="T52" fmla="*/ 3533 w 16408"/>
                  <a:gd name="T53" fmla="*/ 9322 h 11518"/>
                  <a:gd name="T54" fmla="*/ 2905 w 16408"/>
                  <a:gd name="T55" fmla="*/ 8703 h 11518"/>
                  <a:gd name="T56" fmla="*/ 2711 w 16408"/>
                  <a:gd name="T57" fmla="*/ 8338 h 11518"/>
                  <a:gd name="T58" fmla="*/ 2620 w 16408"/>
                  <a:gd name="T59" fmla="*/ 7946 h 11518"/>
                  <a:gd name="T60" fmla="*/ 2620 w 16408"/>
                  <a:gd name="T61" fmla="*/ 7629 h 11518"/>
                  <a:gd name="T62" fmla="*/ 2055 w 16408"/>
                  <a:gd name="T63" fmla="*/ 7575 h 11518"/>
                  <a:gd name="T64" fmla="*/ 1128 w 16408"/>
                  <a:gd name="T65" fmla="*/ 7292 h 11518"/>
                  <a:gd name="T66" fmla="*/ 390 w 16408"/>
                  <a:gd name="T67" fmla="*/ 6698 h 11518"/>
                  <a:gd name="T68" fmla="*/ 52 w 16408"/>
                  <a:gd name="T69" fmla="*/ 6040 h 11518"/>
                  <a:gd name="T70" fmla="*/ 10 w 16408"/>
                  <a:gd name="T71" fmla="*/ 5476 h 11518"/>
                  <a:gd name="T72" fmla="*/ 183 w 16408"/>
                  <a:gd name="T73" fmla="*/ 4917 h 11518"/>
                  <a:gd name="T74" fmla="*/ 625 w 16408"/>
                  <a:gd name="T75" fmla="*/ 4361 h 11518"/>
                  <a:gd name="T76" fmla="*/ 1233 w 16408"/>
                  <a:gd name="T77" fmla="*/ 3973 h 11518"/>
                  <a:gd name="T78" fmla="*/ 1936 w 16408"/>
                  <a:gd name="T79" fmla="*/ 3768 h 11518"/>
                  <a:gd name="T80" fmla="*/ 1825 w 16408"/>
                  <a:gd name="T81" fmla="*/ 3442 h 11518"/>
                  <a:gd name="T82" fmla="*/ 1703 w 16408"/>
                  <a:gd name="T83" fmla="*/ 3017 h 11518"/>
                  <a:gd name="T84" fmla="*/ 1795 w 16408"/>
                  <a:gd name="T85" fmla="*/ 2550 h 11518"/>
                  <a:gd name="T86" fmla="*/ 2175 w 16408"/>
                  <a:gd name="T87" fmla="*/ 2048 h 11518"/>
                  <a:gd name="T88" fmla="*/ 2712 w 16408"/>
                  <a:gd name="T89" fmla="*/ 1699 h 11518"/>
                  <a:gd name="T90" fmla="*/ 3328 w 16408"/>
                  <a:gd name="T91" fmla="*/ 1487 h 11518"/>
                  <a:gd name="T92" fmla="*/ 3876 w 16408"/>
                  <a:gd name="T93" fmla="*/ 1413 h 11518"/>
                  <a:gd name="T94" fmla="*/ 4423 w 16408"/>
                  <a:gd name="T95" fmla="*/ 1433 h 11518"/>
                  <a:gd name="T96" fmla="*/ 4927 w 16408"/>
                  <a:gd name="T97" fmla="*/ 1532 h 11518"/>
                  <a:gd name="T98" fmla="*/ 5237 w 16408"/>
                  <a:gd name="T99" fmla="*/ 1153 h 11518"/>
                  <a:gd name="T100" fmla="*/ 6107 w 16408"/>
                  <a:gd name="T101" fmla="*/ 472 h 11518"/>
                  <a:gd name="T102" fmla="*/ 7189 w 16408"/>
                  <a:gd name="T103" fmla="*/ 103 h 11518"/>
                  <a:gd name="T104" fmla="*/ 8212 w 16408"/>
                  <a:gd name="T105" fmla="*/ 0 h 11518"/>
                  <a:gd name="T106" fmla="*/ 9170 w 16408"/>
                  <a:gd name="T107" fmla="*/ 104 h 11518"/>
                  <a:gd name="T108" fmla="*/ 10056 w 16408"/>
                  <a:gd name="T109" fmla="*/ 445 h 11518"/>
                  <a:gd name="T110" fmla="*/ 10910 w 16408"/>
                  <a:gd name="T111" fmla="*/ 563 h 11518"/>
                  <a:gd name="T112" fmla="*/ 11853 w 16408"/>
                  <a:gd name="T113" fmla="*/ 694 h 11518"/>
                  <a:gd name="T114" fmla="*/ 12667 w 16408"/>
                  <a:gd name="T115" fmla="*/ 1200 h 1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408" h="11518">
                    <a:moveTo>
                      <a:pt x="12894" y="1455"/>
                    </a:moveTo>
                    <a:lnTo>
                      <a:pt x="12992" y="1452"/>
                    </a:lnTo>
                    <a:lnTo>
                      <a:pt x="13091" y="1453"/>
                    </a:lnTo>
                    <a:lnTo>
                      <a:pt x="13190" y="1456"/>
                    </a:lnTo>
                    <a:lnTo>
                      <a:pt x="13290" y="1463"/>
                    </a:lnTo>
                    <a:lnTo>
                      <a:pt x="13391" y="1473"/>
                    </a:lnTo>
                    <a:lnTo>
                      <a:pt x="13490" y="1485"/>
                    </a:lnTo>
                    <a:lnTo>
                      <a:pt x="13591" y="1501"/>
                    </a:lnTo>
                    <a:lnTo>
                      <a:pt x="13690" y="1519"/>
                    </a:lnTo>
                    <a:lnTo>
                      <a:pt x="13790" y="1541"/>
                    </a:lnTo>
                    <a:lnTo>
                      <a:pt x="13888" y="1566"/>
                    </a:lnTo>
                    <a:lnTo>
                      <a:pt x="13987" y="1594"/>
                    </a:lnTo>
                    <a:lnTo>
                      <a:pt x="14083" y="1626"/>
                    </a:lnTo>
                    <a:lnTo>
                      <a:pt x="14179" y="1659"/>
                    </a:lnTo>
                    <a:lnTo>
                      <a:pt x="14273" y="1696"/>
                    </a:lnTo>
                    <a:lnTo>
                      <a:pt x="14365" y="1737"/>
                    </a:lnTo>
                    <a:lnTo>
                      <a:pt x="14455" y="1781"/>
                    </a:lnTo>
                    <a:lnTo>
                      <a:pt x="14545" y="1828"/>
                    </a:lnTo>
                    <a:lnTo>
                      <a:pt x="14631" y="1878"/>
                    </a:lnTo>
                    <a:lnTo>
                      <a:pt x="14715" y="1931"/>
                    </a:lnTo>
                    <a:lnTo>
                      <a:pt x="14797" y="1987"/>
                    </a:lnTo>
                    <a:lnTo>
                      <a:pt x="14876" y="2046"/>
                    </a:lnTo>
                    <a:lnTo>
                      <a:pt x="14952" y="2109"/>
                    </a:lnTo>
                    <a:lnTo>
                      <a:pt x="15026" y="2174"/>
                    </a:lnTo>
                    <a:lnTo>
                      <a:pt x="15095" y="2244"/>
                    </a:lnTo>
                    <a:lnTo>
                      <a:pt x="15162" y="2316"/>
                    </a:lnTo>
                    <a:lnTo>
                      <a:pt x="15225" y="2392"/>
                    </a:lnTo>
                    <a:lnTo>
                      <a:pt x="15283" y="2471"/>
                    </a:lnTo>
                    <a:lnTo>
                      <a:pt x="15338" y="2554"/>
                    </a:lnTo>
                    <a:lnTo>
                      <a:pt x="15389" y="2639"/>
                    </a:lnTo>
                    <a:lnTo>
                      <a:pt x="15436" y="2727"/>
                    </a:lnTo>
                    <a:lnTo>
                      <a:pt x="15478" y="2820"/>
                    </a:lnTo>
                    <a:lnTo>
                      <a:pt x="15515" y="2915"/>
                    </a:lnTo>
                    <a:lnTo>
                      <a:pt x="15530" y="2973"/>
                    </a:lnTo>
                    <a:lnTo>
                      <a:pt x="15544" y="3031"/>
                    </a:lnTo>
                    <a:lnTo>
                      <a:pt x="15555" y="3088"/>
                    </a:lnTo>
                    <a:lnTo>
                      <a:pt x="15563" y="3144"/>
                    </a:lnTo>
                    <a:lnTo>
                      <a:pt x="15569" y="3199"/>
                    </a:lnTo>
                    <a:lnTo>
                      <a:pt x="15573" y="3255"/>
                    </a:lnTo>
                    <a:lnTo>
                      <a:pt x="15575" y="3310"/>
                    </a:lnTo>
                    <a:lnTo>
                      <a:pt x="15575" y="3364"/>
                    </a:lnTo>
                    <a:lnTo>
                      <a:pt x="15572" y="3417"/>
                    </a:lnTo>
                    <a:lnTo>
                      <a:pt x="15568" y="3470"/>
                    </a:lnTo>
                    <a:lnTo>
                      <a:pt x="15561" y="3522"/>
                    </a:lnTo>
                    <a:lnTo>
                      <a:pt x="15553" y="3573"/>
                    </a:lnTo>
                    <a:lnTo>
                      <a:pt x="15541" y="3624"/>
                    </a:lnTo>
                    <a:lnTo>
                      <a:pt x="15528" y="3674"/>
                    </a:lnTo>
                    <a:lnTo>
                      <a:pt x="15514" y="3724"/>
                    </a:lnTo>
                    <a:lnTo>
                      <a:pt x="15496" y="3773"/>
                    </a:lnTo>
                    <a:lnTo>
                      <a:pt x="15478" y="3821"/>
                    </a:lnTo>
                    <a:lnTo>
                      <a:pt x="15456" y="3868"/>
                    </a:lnTo>
                    <a:lnTo>
                      <a:pt x="15434" y="3915"/>
                    </a:lnTo>
                    <a:lnTo>
                      <a:pt x="15409" y="3960"/>
                    </a:lnTo>
                    <a:lnTo>
                      <a:pt x="15383" y="4005"/>
                    </a:lnTo>
                    <a:lnTo>
                      <a:pt x="15355" y="4049"/>
                    </a:lnTo>
                    <a:lnTo>
                      <a:pt x="15324" y="4093"/>
                    </a:lnTo>
                    <a:lnTo>
                      <a:pt x="15292" y="4135"/>
                    </a:lnTo>
                    <a:lnTo>
                      <a:pt x="15259" y="4177"/>
                    </a:lnTo>
                    <a:lnTo>
                      <a:pt x="15224" y="4219"/>
                    </a:lnTo>
                    <a:lnTo>
                      <a:pt x="15187" y="4258"/>
                    </a:lnTo>
                    <a:lnTo>
                      <a:pt x="15149" y="4298"/>
                    </a:lnTo>
                    <a:lnTo>
                      <a:pt x="15108" y="4336"/>
                    </a:lnTo>
                    <a:lnTo>
                      <a:pt x="15067" y="4374"/>
                    </a:lnTo>
                    <a:lnTo>
                      <a:pt x="15023" y="4410"/>
                    </a:lnTo>
                    <a:lnTo>
                      <a:pt x="14978" y="4447"/>
                    </a:lnTo>
                    <a:lnTo>
                      <a:pt x="15048" y="4466"/>
                    </a:lnTo>
                    <a:lnTo>
                      <a:pt x="15117" y="4487"/>
                    </a:lnTo>
                    <a:lnTo>
                      <a:pt x="15186" y="4510"/>
                    </a:lnTo>
                    <a:lnTo>
                      <a:pt x="15252" y="4534"/>
                    </a:lnTo>
                    <a:lnTo>
                      <a:pt x="15318" y="4561"/>
                    </a:lnTo>
                    <a:lnTo>
                      <a:pt x="15381" y="4588"/>
                    </a:lnTo>
                    <a:lnTo>
                      <a:pt x="15444" y="4619"/>
                    </a:lnTo>
                    <a:lnTo>
                      <a:pt x="15506" y="4650"/>
                    </a:lnTo>
                    <a:lnTo>
                      <a:pt x="15566" y="4683"/>
                    </a:lnTo>
                    <a:lnTo>
                      <a:pt x="15625" y="4718"/>
                    </a:lnTo>
                    <a:lnTo>
                      <a:pt x="15681" y="4755"/>
                    </a:lnTo>
                    <a:lnTo>
                      <a:pt x="15736" y="4793"/>
                    </a:lnTo>
                    <a:lnTo>
                      <a:pt x="15790" y="4833"/>
                    </a:lnTo>
                    <a:lnTo>
                      <a:pt x="15841" y="4875"/>
                    </a:lnTo>
                    <a:lnTo>
                      <a:pt x="15891" y="4919"/>
                    </a:lnTo>
                    <a:lnTo>
                      <a:pt x="15939" y="4964"/>
                    </a:lnTo>
                    <a:lnTo>
                      <a:pt x="15985" y="5011"/>
                    </a:lnTo>
                    <a:lnTo>
                      <a:pt x="16030" y="5060"/>
                    </a:lnTo>
                    <a:lnTo>
                      <a:pt x="16072" y="5111"/>
                    </a:lnTo>
                    <a:lnTo>
                      <a:pt x="16112" y="5164"/>
                    </a:lnTo>
                    <a:lnTo>
                      <a:pt x="16150" y="5219"/>
                    </a:lnTo>
                    <a:lnTo>
                      <a:pt x="16184" y="5275"/>
                    </a:lnTo>
                    <a:lnTo>
                      <a:pt x="16218" y="5333"/>
                    </a:lnTo>
                    <a:lnTo>
                      <a:pt x="16249" y="5392"/>
                    </a:lnTo>
                    <a:lnTo>
                      <a:pt x="16278" y="5455"/>
                    </a:lnTo>
                    <a:lnTo>
                      <a:pt x="16303" y="5518"/>
                    </a:lnTo>
                    <a:lnTo>
                      <a:pt x="16327" y="5584"/>
                    </a:lnTo>
                    <a:lnTo>
                      <a:pt x="16349" y="5651"/>
                    </a:lnTo>
                    <a:lnTo>
                      <a:pt x="16367" y="5720"/>
                    </a:lnTo>
                    <a:lnTo>
                      <a:pt x="16382" y="5791"/>
                    </a:lnTo>
                    <a:lnTo>
                      <a:pt x="16396" y="5864"/>
                    </a:lnTo>
                    <a:lnTo>
                      <a:pt x="16406" y="5939"/>
                    </a:lnTo>
                    <a:lnTo>
                      <a:pt x="16408" y="6053"/>
                    </a:lnTo>
                    <a:lnTo>
                      <a:pt x="16404" y="6164"/>
                    </a:lnTo>
                    <a:lnTo>
                      <a:pt x="16395" y="6273"/>
                    </a:lnTo>
                    <a:lnTo>
                      <a:pt x="16378" y="6381"/>
                    </a:lnTo>
                    <a:lnTo>
                      <a:pt x="16357" y="6487"/>
                    </a:lnTo>
                    <a:lnTo>
                      <a:pt x="16329" y="6591"/>
                    </a:lnTo>
                    <a:lnTo>
                      <a:pt x="16296" y="6692"/>
                    </a:lnTo>
                    <a:lnTo>
                      <a:pt x="16258" y="6792"/>
                    </a:lnTo>
                    <a:lnTo>
                      <a:pt x="16215" y="6889"/>
                    </a:lnTo>
                    <a:lnTo>
                      <a:pt x="16167" y="6985"/>
                    </a:lnTo>
                    <a:lnTo>
                      <a:pt x="16115" y="7077"/>
                    </a:lnTo>
                    <a:lnTo>
                      <a:pt x="16058" y="7169"/>
                    </a:lnTo>
                    <a:lnTo>
                      <a:pt x="15997" y="7258"/>
                    </a:lnTo>
                    <a:lnTo>
                      <a:pt x="15932" y="7343"/>
                    </a:lnTo>
                    <a:lnTo>
                      <a:pt x="15862" y="7427"/>
                    </a:lnTo>
                    <a:lnTo>
                      <a:pt x="15791" y="7509"/>
                    </a:lnTo>
                    <a:lnTo>
                      <a:pt x="15715" y="7588"/>
                    </a:lnTo>
                    <a:lnTo>
                      <a:pt x="15635" y="7664"/>
                    </a:lnTo>
                    <a:lnTo>
                      <a:pt x="15553" y="7738"/>
                    </a:lnTo>
                    <a:lnTo>
                      <a:pt x="15468" y="7809"/>
                    </a:lnTo>
                    <a:lnTo>
                      <a:pt x="15380" y="7877"/>
                    </a:lnTo>
                    <a:lnTo>
                      <a:pt x="15290" y="7943"/>
                    </a:lnTo>
                    <a:lnTo>
                      <a:pt x="15198" y="8005"/>
                    </a:lnTo>
                    <a:lnTo>
                      <a:pt x="15104" y="8065"/>
                    </a:lnTo>
                    <a:lnTo>
                      <a:pt x="15008" y="8122"/>
                    </a:lnTo>
                    <a:lnTo>
                      <a:pt x="14910" y="8176"/>
                    </a:lnTo>
                    <a:lnTo>
                      <a:pt x="14811" y="8227"/>
                    </a:lnTo>
                    <a:lnTo>
                      <a:pt x="14711" y="8276"/>
                    </a:lnTo>
                    <a:lnTo>
                      <a:pt x="14610" y="8321"/>
                    </a:lnTo>
                    <a:lnTo>
                      <a:pt x="14508" y="8363"/>
                    </a:lnTo>
                    <a:lnTo>
                      <a:pt x="14406" y="8401"/>
                    </a:lnTo>
                    <a:lnTo>
                      <a:pt x="14303" y="8436"/>
                    </a:lnTo>
                    <a:lnTo>
                      <a:pt x="14269" y="8448"/>
                    </a:lnTo>
                    <a:lnTo>
                      <a:pt x="14234" y="8457"/>
                    </a:lnTo>
                    <a:lnTo>
                      <a:pt x="14199" y="8468"/>
                    </a:lnTo>
                    <a:lnTo>
                      <a:pt x="14165" y="8477"/>
                    </a:lnTo>
                    <a:lnTo>
                      <a:pt x="14130" y="8486"/>
                    </a:lnTo>
                    <a:lnTo>
                      <a:pt x="14095" y="8496"/>
                    </a:lnTo>
                    <a:lnTo>
                      <a:pt x="14062" y="8504"/>
                    </a:lnTo>
                    <a:lnTo>
                      <a:pt x="14027" y="8513"/>
                    </a:lnTo>
                    <a:lnTo>
                      <a:pt x="13992" y="8520"/>
                    </a:lnTo>
                    <a:lnTo>
                      <a:pt x="13957" y="8528"/>
                    </a:lnTo>
                    <a:lnTo>
                      <a:pt x="13923" y="8535"/>
                    </a:lnTo>
                    <a:lnTo>
                      <a:pt x="13888" y="8542"/>
                    </a:lnTo>
                    <a:lnTo>
                      <a:pt x="13853" y="8549"/>
                    </a:lnTo>
                    <a:lnTo>
                      <a:pt x="13819" y="8555"/>
                    </a:lnTo>
                    <a:lnTo>
                      <a:pt x="13784" y="8560"/>
                    </a:lnTo>
                    <a:lnTo>
                      <a:pt x="13749" y="8567"/>
                    </a:lnTo>
                    <a:lnTo>
                      <a:pt x="13713" y="8572"/>
                    </a:lnTo>
                    <a:lnTo>
                      <a:pt x="13678" y="8576"/>
                    </a:lnTo>
                    <a:lnTo>
                      <a:pt x="13643" y="8581"/>
                    </a:lnTo>
                    <a:lnTo>
                      <a:pt x="13608" y="8585"/>
                    </a:lnTo>
                    <a:lnTo>
                      <a:pt x="13572" y="8590"/>
                    </a:lnTo>
                    <a:lnTo>
                      <a:pt x="13538" y="8593"/>
                    </a:lnTo>
                    <a:lnTo>
                      <a:pt x="13502" y="8596"/>
                    </a:lnTo>
                    <a:lnTo>
                      <a:pt x="13466" y="8599"/>
                    </a:lnTo>
                    <a:lnTo>
                      <a:pt x="13431" y="8601"/>
                    </a:lnTo>
                    <a:lnTo>
                      <a:pt x="13395" y="8603"/>
                    </a:lnTo>
                    <a:lnTo>
                      <a:pt x="13359" y="8605"/>
                    </a:lnTo>
                    <a:lnTo>
                      <a:pt x="13323" y="8606"/>
                    </a:lnTo>
                    <a:lnTo>
                      <a:pt x="13287" y="8607"/>
                    </a:lnTo>
                    <a:lnTo>
                      <a:pt x="13250" y="8608"/>
                    </a:lnTo>
                    <a:lnTo>
                      <a:pt x="13215" y="8608"/>
                    </a:lnTo>
                    <a:lnTo>
                      <a:pt x="13179" y="8608"/>
                    </a:lnTo>
                    <a:lnTo>
                      <a:pt x="13156" y="8703"/>
                    </a:lnTo>
                    <a:lnTo>
                      <a:pt x="13132" y="8797"/>
                    </a:lnTo>
                    <a:lnTo>
                      <a:pt x="13105" y="8888"/>
                    </a:lnTo>
                    <a:lnTo>
                      <a:pt x="13075" y="8978"/>
                    </a:lnTo>
                    <a:lnTo>
                      <a:pt x="13042" y="9067"/>
                    </a:lnTo>
                    <a:lnTo>
                      <a:pt x="13006" y="9154"/>
                    </a:lnTo>
                    <a:lnTo>
                      <a:pt x="12969" y="9239"/>
                    </a:lnTo>
                    <a:lnTo>
                      <a:pt x="12928" y="9323"/>
                    </a:lnTo>
                    <a:lnTo>
                      <a:pt x="12886" y="9406"/>
                    </a:lnTo>
                    <a:lnTo>
                      <a:pt x="12840" y="9486"/>
                    </a:lnTo>
                    <a:lnTo>
                      <a:pt x="12793" y="9565"/>
                    </a:lnTo>
                    <a:lnTo>
                      <a:pt x="12744" y="9643"/>
                    </a:lnTo>
                    <a:lnTo>
                      <a:pt x="12692" y="9719"/>
                    </a:lnTo>
                    <a:lnTo>
                      <a:pt x="12637" y="9794"/>
                    </a:lnTo>
                    <a:lnTo>
                      <a:pt x="12581" y="9867"/>
                    </a:lnTo>
                    <a:lnTo>
                      <a:pt x="12522" y="9939"/>
                    </a:lnTo>
                    <a:lnTo>
                      <a:pt x="12462" y="10010"/>
                    </a:lnTo>
                    <a:lnTo>
                      <a:pt x="12399" y="10079"/>
                    </a:lnTo>
                    <a:lnTo>
                      <a:pt x="12336" y="10146"/>
                    </a:lnTo>
                    <a:lnTo>
                      <a:pt x="12269" y="10212"/>
                    </a:lnTo>
                    <a:lnTo>
                      <a:pt x="12201" y="10277"/>
                    </a:lnTo>
                    <a:lnTo>
                      <a:pt x="12132" y="10339"/>
                    </a:lnTo>
                    <a:lnTo>
                      <a:pt x="12060" y="10401"/>
                    </a:lnTo>
                    <a:lnTo>
                      <a:pt x="11987" y="10461"/>
                    </a:lnTo>
                    <a:lnTo>
                      <a:pt x="11912" y="10519"/>
                    </a:lnTo>
                    <a:lnTo>
                      <a:pt x="11836" y="10577"/>
                    </a:lnTo>
                    <a:lnTo>
                      <a:pt x="11758" y="10632"/>
                    </a:lnTo>
                    <a:lnTo>
                      <a:pt x="11679" y="10686"/>
                    </a:lnTo>
                    <a:lnTo>
                      <a:pt x="11599" y="10739"/>
                    </a:lnTo>
                    <a:lnTo>
                      <a:pt x="11517" y="10791"/>
                    </a:lnTo>
                    <a:lnTo>
                      <a:pt x="11434" y="10841"/>
                    </a:lnTo>
                    <a:lnTo>
                      <a:pt x="11350" y="10889"/>
                    </a:lnTo>
                    <a:lnTo>
                      <a:pt x="11320" y="10905"/>
                    </a:lnTo>
                    <a:lnTo>
                      <a:pt x="11292" y="10920"/>
                    </a:lnTo>
                    <a:lnTo>
                      <a:pt x="11262" y="10936"/>
                    </a:lnTo>
                    <a:lnTo>
                      <a:pt x="11232" y="10950"/>
                    </a:lnTo>
                    <a:lnTo>
                      <a:pt x="11203" y="10965"/>
                    </a:lnTo>
                    <a:lnTo>
                      <a:pt x="11174" y="10980"/>
                    </a:lnTo>
                    <a:lnTo>
                      <a:pt x="11144" y="10994"/>
                    </a:lnTo>
                    <a:lnTo>
                      <a:pt x="11114" y="11009"/>
                    </a:lnTo>
                    <a:lnTo>
                      <a:pt x="11084" y="11023"/>
                    </a:lnTo>
                    <a:lnTo>
                      <a:pt x="11054" y="11037"/>
                    </a:lnTo>
                    <a:lnTo>
                      <a:pt x="11024" y="11050"/>
                    </a:lnTo>
                    <a:lnTo>
                      <a:pt x="10994" y="11065"/>
                    </a:lnTo>
                    <a:lnTo>
                      <a:pt x="10964" y="11079"/>
                    </a:lnTo>
                    <a:lnTo>
                      <a:pt x="10934" y="11092"/>
                    </a:lnTo>
                    <a:lnTo>
                      <a:pt x="10903" y="11106"/>
                    </a:lnTo>
                    <a:lnTo>
                      <a:pt x="10872" y="11119"/>
                    </a:lnTo>
                    <a:lnTo>
                      <a:pt x="10805" y="11145"/>
                    </a:lnTo>
                    <a:lnTo>
                      <a:pt x="10737" y="11171"/>
                    </a:lnTo>
                    <a:lnTo>
                      <a:pt x="10668" y="11195"/>
                    </a:lnTo>
                    <a:lnTo>
                      <a:pt x="10601" y="11219"/>
                    </a:lnTo>
                    <a:lnTo>
                      <a:pt x="10533" y="11241"/>
                    </a:lnTo>
                    <a:lnTo>
                      <a:pt x="10466" y="11263"/>
                    </a:lnTo>
                    <a:lnTo>
                      <a:pt x="10399" y="11284"/>
                    </a:lnTo>
                    <a:lnTo>
                      <a:pt x="10331" y="11303"/>
                    </a:lnTo>
                    <a:lnTo>
                      <a:pt x="10263" y="11322"/>
                    </a:lnTo>
                    <a:lnTo>
                      <a:pt x="10197" y="11340"/>
                    </a:lnTo>
                    <a:lnTo>
                      <a:pt x="10129" y="11358"/>
                    </a:lnTo>
                    <a:lnTo>
                      <a:pt x="10061" y="11373"/>
                    </a:lnTo>
                    <a:lnTo>
                      <a:pt x="9993" y="11389"/>
                    </a:lnTo>
                    <a:lnTo>
                      <a:pt x="9926" y="11403"/>
                    </a:lnTo>
                    <a:lnTo>
                      <a:pt x="9858" y="11417"/>
                    </a:lnTo>
                    <a:lnTo>
                      <a:pt x="9789" y="11429"/>
                    </a:lnTo>
                    <a:lnTo>
                      <a:pt x="9722" y="11441"/>
                    </a:lnTo>
                    <a:lnTo>
                      <a:pt x="9653" y="11452"/>
                    </a:lnTo>
                    <a:lnTo>
                      <a:pt x="9584" y="11462"/>
                    </a:lnTo>
                    <a:lnTo>
                      <a:pt x="9516" y="11471"/>
                    </a:lnTo>
                    <a:lnTo>
                      <a:pt x="9447" y="11479"/>
                    </a:lnTo>
                    <a:lnTo>
                      <a:pt x="9377" y="11487"/>
                    </a:lnTo>
                    <a:lnTo>
                      <a:pt x="9307" y="11494"/>
                    </a:lnTo>
                    <a:lnTo>
                      <a:pt x="9238" y="11499"/>
                    </a:lnTo>
                    <a:lnTo>
                      <a:pt x="9167" y="11504"/>
                    </a:lnTo>
                    <a:lnTo>
                      <a:pt x="9097" y="11509"/>
                    </a:lnTo>
                    <a:lnTo>
                      <a:pt x="9025" y="11512"/>
                    </a:lnTo>
                    <a:lnTo>
                      <a:pt x="8954" y="11515"/>
                    </a:lnTo>
                    <a:lnTo>
                      <a:pt x="8882" y="11517"/>
                    </a:lnTo>
                    <a:lnTo>
                      <a:pt x="8810" y="11517"/>
                    </a:lnTo>
                    <a:lnTo>
                      <a:pt x="8737" y="11518"/>
                    </a:lnTo>
                    <a:lnTo>
                      <a:pt x="8663" y="11517"/>
                    </a:lnTo>
                    <a:lnTo>
                      <a:pt x="8262" y="11488"/>
                    </a:lnTo>
                    <a:lnTo>
                      <a:pt x="8161" y="11474"/>
                    </a:lnTo>
                    <a:lnTo>
                      <a:pt x="8060" y="11458"/>
                    </a:lnTo>
                    <a:lnTo>
                      <a:pt x="7959" y="11440"/>
                    </a:lnTo>
                    <a:lnTo>
                      <a:pt x="7858" y="11421"/>
                    </a:lnTo>
                    <a:lnTo>
                      <a:pt x="7758" y="11400"/>
                    </a:lnTo>
                    <a:lnTo>
                      <a:pt x="7657" y="11376"/>
                    </a:lnTo>
                    <a:lnTo>
                      <a:pt x="7558" y="11351"/>
                    </a:lnTo>
                    <a:lnTo>
                      <a:pt x="7459" y="11325"/>
                    </a:lnTo>
                    <a:lnTo>
                      <a:pt x="7362" y="11296"/>
                    </a:lnTo>
                    <a:lnTo>
                      <a:pt x="7265" y="11265"/>
                    </a:lnTo>
                    <a:lnTo>
                      <a:pt x="7168" y="11233"/>
                    </a:lnTo>
                    <a:lnTo>
                      <a:pt x="7072" y="11197"/>
                    </a:lnTo>
                    <a:lnTo>
                      <a:pt x="6978" y="11161"/>
                    </a:lnTo>
                    <a:lnTo>
                      <a:pt x="6884" y="11121"/>
                    </a:lnTo>
                    <a:lnTo>
                      <a:pt x="6792" y="11080"/>
                    </a:lnTo>
                    <a:lnTo>
                      <a:pt x="6701" y="11037"/>
                    </a:lnTo>
                    <a:lnTo>
                      <a:pt x="6611" y="10990"/>
                    </a:lnTo>
                    <a:lnTo>
                      <a:pt x="6522" y="10942"/>
                    </a:lnTo>
                    <a:lnTo>
                      <a:pt x="6436" y="10892"/>
                    </a:lnTo>
                    <a:lnTo>
                      <a:pt x="6350" y="10839"/>
                    </a:lnTo>
                    <a:lnTo>
                      <a:pt x="6266" y="10784"/>
                    </a:lnTo>
                    <a:lnTo>
                      <a:pt x="6184" y="10727"/>
                    </a:lnTo>
                    <a:lnTo>
                      <a:pt x="6104" y="10666"/>
                    </a:lnTo>
                    <a:lnTo>
                      <a:pt x="6025" y="10604"/>
                    </a:lnTo>
                    <a:lnTo>
                      <a:pt x="5948" y="10539"/>
                    </a:lnTo>
                    <a:lnTo>
                      <a:pt x="5873" y="10471"/>
                    </a:lnTo>
                    <a:lnTo>
                      <a:pt x="5800" y="10401"/>
                    </a:lnTo>
                    <a:lnTo>
                      <a:pt x="5729" y="10328"/>
                    </a:lnTo>
                    <a:lnTo>
                      <a:pt x="5662" y="10253"/>
                    </a:lnTo>
                    <a:lnTo>
                      <a:pt x="5595" y="10175"/>
                    </a:lnTo>
                    <a:lnTo>
                      <a:pt x="5532" y="10093"/>
                    </a:lnTo>
                    <a:lnTo>
                      <a:pt x="5470" y="10010"/>
                    </a:lnTo>
                    <a:lnTo>
                      <a:pt x="5380" y="10000"/>
                    </a:lnTo>
                    <a:lnTo>
                      <a:pt x="5290" y="9987"/>
                    </a:lnTo>
                    <a:lnTo>
                      <a:pt x="5199" y="9974"/>
                    </a:lnTo>
                    <a:lnTo>
                      <a:pt x="5109" y="9958"/>
                    </a:lnTo>
                    <a:lnTo>
                      <a:pt x="5020" y="9941"/>
                    </a:lnTo>
                    <a:lnTo>
                      <a:pt x="4931" y="9923"/>
                    </a:lnTo>
                    <a:lnTo>
                      <a:pt x="4842" y="9902"/>
                    </a:lnTo>
                    <a:lnTo>
                      <a:pt x="4754" y="9879"/>
                    </a:lnTo>
                    <a:lnTo>
                      <a:pt x="4666" y="9855"/>
                    </a:lnTo>
                    <a:lnTo>
                      <a:pt x="4579" y="9830"/>
                    </a:lnTo>
                    <a:lnTo>
                      <a:pt x="4493" y="9802"/>
                    </a:lnTo>
                    <a:lnTo>
                      <a:pt x="4408" y="9773"/>
                    </a:lnTo>
                    <a:lnTo>
                      <a:pt x="4322" y="9741"/>
                    </a:lnTo>
                    <a:lnTo>
                      <a:pt x="4238" y="9708"/>
                    </a:lnTo>
                    <a:lnTo>
                      <a:pt x="4155" y="9673"/>
                    </a:lnTo>
                    <a:lnTo>
                      <a:pt x="4073" y="9636"/>
                    </a:lnTo>
                    <a:lnTo>
                      <a:pt x="3993" y="9597"/>
                    </a:lnTo>
                    <a:lnTo>
                      <a:pt x="3913" y="9556"/>
                    </a:lnTo>
                    <a:lnTo>
                      <a:pt x="3834" y="9513"/>
                    </a:lnTo>
                    <a:lnTo>
                      <a:pt x="3757" y="9469"/>
                    </a:lnTo>
                    <a:lnTo>
                      <a:pt x="3682" y="9422"/>
                    </a:lnTo>
                    <a:lnTo>
                      <a:pt x="3607" y="9373"/>
                    </a:lnTo>
                    <a:lnTo>
                      <a:pt x="3533" y="9322"/>
                    </a:lnTo>
                    <a:lnTo>
                      <a:pt x="3461" y="9269"/>
                    </a:lnTo>
                    <a:lnTo>
                      <a:pt x="3391" y="9213"/>
                    </a:lnTo>
                    <a:lnTo>
                      <a:pt x="3323" y="9156"/>
                    </a:lnTo>
                    <a:lnTo>
                      <a:pt x="3256" y="9097"/>
                    </a:lnTo>
                    <a:lnTo>
                      <a:pt x="3191" y="9035"/>
                    </a:lnTo>
                    <a:lnTo>
                      <a:pt x="3128" y="8972"/>
                    </a:lnTo>
                    <a:lnTo>
                      <a:pt x="3066" y="8905"/>
                    </a:lnTo>
                    <a:lnTo>
                      <a:pt x="3007" y="8837"/>
                    </a:lnTo>
                    <a:lnTo>
                      <a:pt x="2949" y="8767"/>
                    </a:lnTo>
                    <a:lnTo>
                      <a:pt x="2927" y="8735"/>
                    </a:lnTo>
                    <a:lnTo>
                      <a:pt x="2905" y="8703"/>
                    </a:lnTo>
                    <a:lnTo>
                      <a:pt x="2885" y="8671"/>
                    </a:lnTo>
                    <a:lnTo>
                      <a:pt x="2864" y="8639"/>
                    </a:lnTo>
                    <a:lnTo>
                      <a:pt x="2845" y="8606"/>
                    </a:lnTo>
                    <a:lnTo>
                      <a:pt x="2825" y="8574"/>
                    </a:lnTo>
                    <a:lnTo>
                      <a:pt x="2807" y="8541"/>
                    </a:lnTo>
                    <a:lnTo>
                      <a:pt x="2789" y="8507"/>
                    </a:lnTo>
                    <a:lnTo>
                      <a:pt x="2772" y="8474"/>
                    </a:lnTo>
                    <a:lnTo>
                      <a:pt x="2756" y="8441"/>
                    </a:lnTo>
                    <a:lnTo>
                      <a:pt x="2740" y="8406"/>
                    </a:lnTo>
                    <a:lnTo>
                      <a:pt x="2726" y="8372"/>
                    </a:lnTo>
                    <a:lnTo>
                      <a:pt x="2711" y="8338"/>
                    </a:lnTo>
                    <a:lnTo>
                      <a:pt x="2699" y="8303"/>
                    </a:lnTo>
                    <a:lnTo>
                      <a:pt x="2687" y="8269"/>
                    </a:lnTo>
                    <a:lnTo>
                      <a:pt x="2676" y="8233"/>
                    </a:lnTo>
                    <a:lnTo>
                      <a:pt x="2665" y="8198"/>
                    </a:lnTo>
                    <a:lnTo>
                      <a:pt x="2655" y="8163"/>
                    </a:lnTo>
                    <a:lnTo>
                      <a:pt x="2647" y="8127"/>
                    </a:lnTo>
                    <a:lnTo>
                      <a:pt x="2640" y="8092"/>
                    </a:lnTo>
                    <a:lnTo>
                      <a:pt x="2633" y="8055"/>
                    </a:lnTo>
                    <a:lnTo>
                      <a:pt x="2627" y="8019"/>
                    </a:lnTo>
                    <a:lnTo>
                      <a:pt x="2623" y="7982"/>
                    </a:lnTo>
                    <a:lnTo>
                      <a:pt x="2620" y="7946"/>
                    </a:lnTo>
                    <a:lnTo>
                      <a:pt x="2617" y="7908"/>
                    </a:lnTo>
                    <a:lnTo>
                      <a:pt x="2616" y="7872"/>
                    </a:lnTo>
                    <a:lnTo>
                      <a:pt x="2616" y="7835"/>
                    </a:lnTo>
                    <a:lnTo>
                      <a:pt x="2617" y="7797"/>
                    </a:lnTo>
                    <a:lnTo>
                      <a:pt x="2620" y="7759"/>
                    </a:lnTo>
                    <a:lnTo>
                      <a:pt x="2623" y="7721"/>
                    </a:lnTo>
                    <a:lnTo>
                      <a:pt x="2628" y="7682"/>
                    </a:lnTo>
                    <a:lnTo>
                      <a:pt x="2635" y="7644"/>
                    </a:lnTo>
                    <a:lnTo>
                      <a:pt x="2629" y="7639"/>
                    </a:lnTo>
                    <a:lnTo>
                      <a:pt x="2625" y="7635"/>
                    </a:lnTo>
                    <a:lnTo>
                      <a:pt x="2620" y="7629"/>
                    </a:lnTo>
                    <a:lnTo>
                      <a:pt x="2615" y="7624"/>
                    </a:lnTo>
                    <a:lnTo>
                      <a:pt x="2611" y="7619"/>
                    </a:lnTo>
                    <a:lnTo>
                      <a:pt x="2606" y="7615"/>
                    </a:lnTo>
                    <a:lnTo>
                      <a:pt x="2602" y="7610"/>
                    </a:lnTo>
                    <a:lnTo>
                      <a:pt x="2597" y="7604"/>
                    </a:lnTo>
                    <a:lnTo>
                      <a:pt x="2506" y="7605"/>
                    </a:lnTo>
                    <a:lnTo>
                      <a:pt x="2415" y="7604"/>
                    </a:lnTo>
                    <a:lnTo>
                      <a:pt x="2325" y="7601"/>
                    </a:lnTo>
                    <a:lnTo>
                      <a:pt x="2235" y="7595"/>
                    </a:lnTo>
                    <a:lnTo>
                      <a:pt x="2144" y="7587"/>
                    </a:lnTo>
                    <a:lnTo>
                      <a:pt x="2055" y="7575"/>
                    </a:lnTo>
                    <a:lnTo>
                      <a:pt x="1966" y="7563"/>
                    </a:lnTo>
                    <a:lnTo>
                      <a:pt x="1878" y="7547"/>
                    </a:lnTo>
                    <a:lnTo>
                      <a:pt x="1791" y="7528"/>
                    </a:lnTo>
                    <a:lnTo>
                      <a:pt x="1704" y="7508"/>
                    </a:lnTo>
                    <a:lnTo>
                      <a:pt x="1618" y="7485"/>
                    </a:lnTo>
                    <a:lnTo>
                      <a:pt x="1533" y="7459"/>
                    </a:lnTo>
                    <a:lnTo>
                      <a:pt x="1450" y="7430"/>
                    </a:lnTo>
                    <a:lnTo>
                      <a:pt x="1368" y="7399"/>
                    </a:lnTo>
                    <a:lnTo>
                      <a:pt x="1287" y="7366"/>
                    </a:lnTo>
                    <a:lnTo>
                      <a:pt x="1207" y="7330"/>
                    </a:lnTo>
                    <a:lnTo>
                      <a:pt x="1128" y="7292"/>
                    </a:lnTo>
                    <a:lnTo>
                      <a:pt x="1052" y="7251"/>
                    </a:lnTo>
                    <a:lnTo>
                      <a:pt x="976" y="7208"/>
                    </a:lnTo>
                    <a:lnTo>
                      <a:pt x="903" y="7162"/>
                    </a:lnTo>
                    <a:lnTo>
                      <a:pt x="832" y="7113"/>
                    </a:lnTo>
                    <a:lnTo>
                      <a:pt x="762" y="7062"/>
                    </a:lnTo>
                    <a:lnTo>
                      <a:pt x="694" y="7008"/>
                    </a:lnTo>
                    <a:lnTo>
                      <a:pt x="629" y="6951"/>
                    </a:lnTo>
                    <a:lnTo>
                      <a:pt x="565" y="6892"/>
                    </a:lnTo>
                    <a:lnTo>
                      <a:pt x="505" y="6830"/>
                    </a:lnTo>
                    <a:lnTo>
                      <a:pt x="446" y="6766"/>
                    </a:lnTo>
                    <a:lnTo>
                      <a:pt x="390" y="6698"/>
                    </a:lnTo>
                    <a:lnTo>
                      <a:pt x="335" y="6629"/>
                    </a:lnTo>
                    <a:lnTo>
                      <a:pt x="284" y="6557"/>
                    </a:lnTo>
                    <a:lnTo>
                      <a:pt x="236" y="6482"/>
                    </a:lnTo>
                    <a:lnTo>
                      <a:pt x="190" y="6404"/>
                    </a:lnTo>
                    <a:lnTo>
                      <a:pt x="165" y="6352"/>
                    </a:lnTo>
                    <a:lnTo>
                      <a:pt x="142" y="6300"/>
                    </a:lnTo>
                    <a:lnTo>
                      <a:pt x="120" y="6247"/>
                    </a:lnTo>
                    <a:lnTo>
                      <a:pt x="100" y="6195"/>
                    </a:lnTo>
                    <a:lnTo>
                      <a:pt x="83" y="6144"/>
                    </a:lnTo>
                    <a:lnTo>
                      <a:pt x="67" y="6092"/>
                    </a:lnTo>
                    <a:lnTo>
                      <a:pt x="52" y="6040"/>
                    </a:lnTo>
                    <a:lnTo>
                      <a:pt x="39" y="5989"/>
                    </a:lnTo>
                    <a:lnTo>
                      <a:pt x="29" y="5937"/>
                    </a:lnTo>
                    <a:lnTo>
                      <a:pt x="19" y="5886"/>
                    </a:lnTo>
                    <a:lnTo>
                      <a:pt x="11" y="5834"/>
                    </a:lnTo>
                    <a:lnTo>
                      <a:pt x="6" y="5783"/>
                    </a:lnTo>
                    <a:lnTo>
                      <a:pt x="2" y="5732"/>
                    </a:lnTo>
                    <a:lnTo>
                      <a:pt x="0" y="5680"/>
                    </a:lnTo>
                    <a:lnTo>
                      <a:pt x="0" y="5629"/>
                    </a:lnTo>
                    <a:lnTo>
                      <a:pt x="1" y="5578"/>
                    </a:lnTo>
                    <a:lnTo>
                      <a:pt x="5" y="5527"/>
                    </a:lnTo>
                    <a:lnTo>
                      <a:pt x="10" y="5476"/>
                    </a:lnTo>
                    <a:lnTo>
                      <a:pt x="16" y="5425"/>
                    </a:lnTo>
                    <a:lnTo>
                      <a:pt x="26" y="5374"/>
                    </a:lnTo>
                    <a:lnTo>
                      <a:pt x="36" y="5323"/>
                    </a:lnTo>
                    <a:lnTo>
                      <a:pt x="48" y="5272"/>
                    </a:lnTo>
                    <a:lnTo>
                      <a:pt x="62" y="5221"/>
                    </a:lnTo>
                    <a:lnTo>
                      <a:pt x="78" y="5171"/>
                    </a:lnTo>
                    <a:lnTo>
                      <a:pt x="95" y="5120"/>
                    </a:lnTo>
                    <a:lnTo>
                      <a:pt x="115" y="5069"/>
                    </a:lnTo>
                    <a:lnTo>
                      <a:pt x="135" y="5018"/>
                    </a:lnTo>
                    <a:lnTo>
                      <a:pt x="158" y="4968"/>
                    </a:lnTo>
                    <a:lnTo>
                      <a:pt x="183" y="4917"/>
                    </a:lnTo>
                    <a:lnTo>
                      <a:pt x="209" y="4867"/>
                    </a:lnTo>
                    <a:lnTo>
                      <a:pt x="238" y="4815"/>
                    </a:lnTo>
                    <a:lnTo>
                      <a:pt x="268" y="4764"/>
                    </a:lnTo>
                    <a:lnTo>
                      <a:pt x="308" y="4708"/>
                    </a:lnTo>
                    <a:lnTo>
                      <a:pt x="349" y="4654"/>
                    </a:lnTo>
                    <a:lnTo>
                      <a:pt x="392" y="4601"/>
                    </a:lnTo>
                    <a:lnTo>
                      <a:pt x="436" y="4550"/>
                    </a:lnTo>
                    <a:lnTo>
                      <a:pt x="481" y="4500"/>
                    </a:lnTo>
                    <a:lnTo>
                      <a:pt x="527" y="4452"/>
                    </a:lnTo>
                    <a:lnTo>
                      <a:pt x="575" y="4406"/>
                    </a:lnTo>
                    <a:lnTo>
                      <a:pt x="625" y="4361"/>
                    </a:lnTo>
                    <a:lnTo>
                      <a:pt x="675" y="4318"/>
                    </a:lnTo>
                    <a:lnTo>
                      <a:pt x="726" y="4276"/>
                    </a:lnTo>
                    <a:lnTo>
                      <a:pt x="778" y="4236"/>
                    </a:lnTo>
                    <a:lnTo>
                      <a:pt x="832" y="4198"/>
                    </a:lnTo>
                    <a:lnTo>
                      <a:pt x="886" y="4161"/>
                    </a:lnTo>
                    <a:lnTo>
                      <a:pt x="941" y="4126"/>
                    </a:lnTo>
                    <a:lnTo>
                      <a:pt x="999" y="4092"/>
                    </a:lnTo>
                    <a:lnTo>
                      <a:pt x="1055" y="4060"/>
                    </a:lnTo>
                    <a:lnTo>
                      <a:pt x="1114" y="4029"/>
                    </a:lnTo>
                    <a:lnTo>
                      <a:pt x="1173" y="4000"/>
                    </a:lnTo>
                    <a:lnTo>
                      <a:pt x="1233" y="3973"/>
                    </a:lnTo>
                    <a:lnTo>
                      <a:pt x="1293" y="3947"/>
                    </a:lnTo>
                    <a:lnTo>
                      <a:pt x="1355" y="3922"/>
                    </a:lnTo>
                    <a:lnTo>
                      <a:pt x="1417" y="3899"/>
                    </a:lnTo>
                    <a:lnTo>
                      <a:pt x="1480" y="3877"/>
                    </a:lnTo>
                    <a:lnTo>
                      <a:pt x="1543" y="3857"/>
                    </a:lnTo>
                    <a:lnTo>
                      <a:pt x="1608" y="3839"/>
                    </a:lnTo>
                    <a:lnTo>
                      <a:pt x="1673" y="3822"/>
                    </a:lnTo>
                    <a:lnTo>
                      <a:pt x="1737" y="3806"/>
                    </a:lnTo>
                    <a:lnTo>
                      <a:pt x="1803" y="3792"/>
                    </a:lnTo>
                    <a:lnTo>
                      <a:pt x="1869" y="3779"/>
                    </a:lnTo>
                    <a:lnTo>
                      <a:pt x="1936" y="3768"/>
                    </a:lnTo>
                    <a:lnTo>
                      <a:pt x="2003" y="3758"/>
                    </a:lnTo>
                    <a:lnTo>
                      <a:pt x="2070" y="3750"/>
                    </a:lnTo>
                    <a:lnTo>
                      <a:pt x="2037" y="3718"/>
                    </a:lnTo>
                    <a:lnTo>
                      <a:pt x="2005" y="3685"/>
                    </a:lnTo>
                    <a:lnTo>
                      <a:pt x="1974" y="3651"/>
                    </a:lnTo>
                    <a:lnTo>
                      <a:pt x="1945" y="3618"/>
                    </a:lnTo>
                    <a:lnTo>
                      <a:pt x="1919" y="3583"/>
                    </a:lnTo>
                    <a:lnTo>
                      <a:pt x="1893" y="3549"/>
                    </a:lnTo>
                    <a:lnTo>
                      <a:pt x="1868" y="3514"/>
                    </a:lnTo>
                    <a:lnTo>
                      <a:pt x="1846" y="3478"/>
                    </a:lnTo>
                    <a:lnTo>
                      <a:pt x="1825" y="3442"/>
                    </a:lnTo>
                    <a:lnTo>
                      <a:pt x="1806" y="3405"/>
                    </a:lnTo>
                    <a:lnTo>
                      <a:pt x="1787" y="3368"/>
                    </a:lnTo>
                    <a:lnTo>
                      <a:pt x="1772" y="3330"/>
                    </a:lnTo>
                    <a:lnTo>
                      <a:pt x="1758" y="3293"/>
                    </a:lnTo>
                    <a:lnTo>
                      <a:pt x="1744" y="3254"/>
                    </a:lnTo>
                    <a:lnTo>
                      <a:pt x="1733" y="3216"/>
                    </a:lnTo>
                    <a:lnTo>
                      <a:pt x="1724" y="3176"/>
                    </a:lnTo>
                    <a:lnTo>
                      <a:pt x="1717" y="3137"/>
                    </a:lnTo>
                    <a:lnTo>
                      <a:pt x="1711" y="3097"/>
                    </a:lnTo>
                    <a:lnTo>
                      <a:pt x="1706" y="3058"/>
                    </a:lnTo>
                    <a:lnTo>
                      <a:pt x="1703" y="3017"/>
                    </a:lnTo>
                    <a:lnTo>
                      <a:pt x="1702" y="2975"/>
                    </a:lnTo>
                    <a:lnTo>
                      <a:pt x="1703" y="2935"/>
                    </a:lnTo>
                    <a:lnTo>
                      <a:pt x="1706" y="2893"/>
                    </a:lnTo>
                    <a:lnTo>
                      <a:pt x="1712" y="2851"/>
                    </a:lnTo>
                    <a:lnTo>
                      <a:pt x="1718" y="2809"/>
                    </a:lnTo>
                    <a:lnTo>
                      <a:pt x="1726" y="2767"/>
                    </a:lnTo>
                    <a:lnTo>
                      <a:pt x="1736" y="2724"/>
                    </a:lnTo>
                    <a:lnTo>
                      <a:pt x="1747" y="2681"/>
                    </a:lnTo>
                    <a:lnTo>
                      <a:pt x="1761" y="2638"/>
                    </a:lnTo>
                    <a:lnTo>
                      <a:pt x="1777" y="2594"/>
                    </a:lnTo>
                    <a:lnTo>
                      <a:pt x="1795" y="2550"/>
                    </a:lnTo>
                    <a:lnTo>
                      <a:pt x="1813" y="2507"/>
                    </a:lnTo>
                    <a:lnTo>
                      <a:pt x="1843" y="2454"/>
                    </a:lnTo>
                    <a:lnTo>
                      <a:pt x="1874" y="2404"/>
                    </a:lnTo>
                    <a:lnTo>
                      <a:pt x="1906" y="2354"/>
                    </a:lnTo>
                    <a:lnTo>
                      <a:pt x="1940" y="2306"/>
                    </a:lnTo>
                    <a:lnTo>
                      <a:pt x="1976" y="2260"/>
                    </a:lnTo>
                    <a:lnTo>
                      <a:pt x="2013" y="2215"/>
                    </a:lnTo>
                    <a:lnTo>
                      <a:pt x="2052" y="2171"/>
                    </a:lnTo>
                    <a:lnTo>
                      <a:pt x="2092" y="2129"/>
                    </a:lnTo>
                    <a:lnTo>
                      <a:pt x="2133" y="2088"/>
                    </a:lnTo>
                    <a:lnTo>
                      <a:pt x="2175" y="2048"/>
                    </a:lnTo>
                    <a:lnTo>
                      <a:pt x="2219" y="2011"/>
                    </a:lnTo>
                    <a:lnTo>
                      <a:pt x="2264" y="1973"/>
                    </a:lnTo>
                    <a:lnTo>
                      <a:pt x="2310" y="1938"/>
                    </a:lnTo>
                    <a:lnTo>
                      <a:pt x="2358" y="1904"/>
                    </a:lnTo>
                    <a:lnTo>
                      <a:pt x="2405" y="1871"/>
                    </a:lnTo>
                    <a:lnTo>
                      <a:pt x="2454" y="1839"/>
                    </a:lnTo>
                    <a:lnTo>
                      <a:pt x="2504" y="1809"/>
                    </a:lnTo>
                    <a:lnTo>
                      <a:pt x="2555" y="1780"/>
                    </a:lnTo>
                    <a:lnTo>
                      <a:pt x="2607" y="1752"/>
                    </a:lnTo>
                    <a:lnTo>
                      <a:pt x="2659" y="1725"/>
                    </a:lnTo>
                    <a:lnTo>
                      <a:pt x="2712" y="1699"/>
                    </a:lnTo>
                    <a:lnTo>
                      <a:pt x="2766" y="1675"/>
                    </a:lnTo>
                    <a:lnTo>
                      <a:pt x="2820" y="1651"/>
                    </a:lnTo>
                    <a:lnTo>
                      <a:pt x="2876" y="1629"/>
                    </a:lnTo>
                    <a:lnTo>
                      <a:pt x="2931" y="1607"/>
                    </a:lnTo>
                    <a:lnTo>
                      <a:pt x="2986" y="1587"/>
                    </a:lnTo>
                    <a:lnTo>
                      <a:pt x="3043" y="1568"/>
                    </a:lnTo>
                    <a:lnTo>
                      <a:pt x="3099" y="1550"/>
                    </a:lnTo>
                    <a:lnTo>
                      <a:pt x="3155" y="1533"/>
                    </a:lnTo>
                    <a:lnTo>
                      <a:pt x="3213" y="1516"/>
                    </a:lnTo>
                    <a:lnTo>
                      <a:pt x="3270" y="1502"/>
                    </a:lnTo>
                    <a:lnTo>
                      <a:pt x="3328" y="1487"/>
                    </a:lnTo>
                    <a:lnTo>
                      <a:pt x="3378" y="1477"/>
                    </a:lnTo>
                    <a:lnTo>
                      <a:pt x="3427" y="1467"/>
                    </a:lnTo>
                    <a:lnTo>
                      <a:pt x="3477" y="1458"/>
                    </a:lnTo>
                    <a:lnTo>
                      <a:pt x="3528" y="1451"/>
                    </a:lnTo>
                    <a:lnTo>
                      <a:pt x="3577" y="1442"/>
                    </a:lnTo>
                    <a:lnTo>
                      <a:pt x="3627" y="1436"/>
                    </a:lnTo>
                    <a:lnTo>
                      <a:pt x="3677" y="1430"/>
                    </a:lnTo>
                    <a:lnTo>
                      <a:pt x="3727" y="1425"/>
                    </a:lnTo>
                    <a:lnTo>
                      <a:pt x="3777" y="1420"/>
                    </a:lnTo>
                    <a:lnTo>
                      <a:pt x="3827" y="1416"/>
                    </a:lnTo>
                    <a:lnTo>
                      <a:pt x="3876" y="1413"/>
                    </a:lnTo>
                    <a:lnTo>
                      <a:pt x="3927" y="1411"/>
                    </a:lnTo>
                    <a:lnTo>
                      <a:pt x="3977" y="1410"/>
                    </a:lnTo>
                    <a:lnTo>
                      <a:pt x="4026" y="1409"/>
                    </a:lnTo>
                    <a:lnTo>
                      <a:pt x="4076" y="1409"/>
                    </a:lnTo>
                    <a:lnTo>
                      <a:pt x="4126" y="1410"/>
                    </a:lnTo>
                    <a:lnTo>
                      <a:pt x="4176" y="1412"/>
                    </a:lnTo>
                    <a:lnTo>
                      <a:pt x="4225" y="1414"/>
                    </a:lnTo>
                    <a:lnTo>
                      <a:pt x="4275" y="1417"/>
                    </a:lnTo>
                    <a:lnTo>
                      <a:pt x="4325" y="1422"/>
                    </a:lnTo>
                    <a:lnTo>
                      <a:pt x="4374" y="1427"/>
                    </a:lnTo>
                    <a:lnTo>
                      <a:pt x="4423" y="1433"/>
                    </a:lnTo>
                    <a:lnTo>
                      <a:pt x="4472" y="1439"/>
                    </a:lnTo>
                    <a:lnTo>
                      <a:pt x="4521" y="1447"/>
                    </a:lnTo>
                    <a:lnTo>
                      <a:pt x="4571" y="1455"/>
                    </a:lnTo>
                    <a:lnTo>
                      <a:pt x="4620" y="1464"/>
                    </a:lnTo>
                    <a:lnTo>
                      <a:pt x="4669" y="1475"/>
                    </a:lnTo>
                    <a:lnTo>
                      <a:pt x="4718" y="1485"/>
                    </a:lnTo>
                    <a:lnTo>
                      <a:pt x="4767" y="1498"/>
                    </a:lnTo>
                    <a:lnTo>
                      <a:pt x="4816" y="1510"/>
                    </a:lnTo>
                    <a:lnTo>
                      <a:pt x="4864" y="1524"/>
                    </a:lnTo>
                    <a:lnTo>
                      <a:pt x="4912" y="1537"/>
                    </a:lnTo>
                    <a:lnTo>
                      <a:pt x="4927" y="1532"/>
                    </a:lnTo>
                    <a:lnTo>
                      <a:pt x="4940" y="1526"/>
                    </a:lnTo>
                    <a:lnTo>
                      <a:pt x="4953" y="1519"/>
                    </a:lnTo>
                    <a:lnTo>
                      <a:pt x="4968" y="1513"/>
                    </a:lnTo>
                    <a:lnTo>
                      <a:pt x="4981" y="1508"/>
                    </a:lnTo>
                    <a:lnTo>
                      <a:pt x="4995" y="1502"/>
                    </a:lnTo>
                    <a:lnTo>
                      <a:pt x="5009" y="1495"/>
                    </a:lnTo>
                    <a:lnTo>
                      <a:pt x="5023" y="1490"/>
                    </a:lnTo>
                    <a:lnTo>
                      <a:pt x="5070" y="1401"/>
                    </a:lnTo>
                    <a:lnTo>
                      <a:pt x="5121" y="1315"/>
                    </a:lnTo>
                    <a:lnTo>
                      <a:pt x="5177" y="1232"/>
                    </a:lnTo>
                    <a:lnTo>
                      <a:pt x="5237" y="1153"/>
                    </a:lnTo>
                    <a:lnTo>
                      <a:pt x="5301" y="1077"/>
                    </a:lnTo>
                    <a:lnTo>
                      <a:pt x="5367" y="1003"/>
                    </a:lnTo>
                    <a:lnTo>
                      <a:pt x="5438" y="932"/>
                    </a:lnTo>
                    <a:lnTo>
                      <a:pt x="5513" y="865"/>
                    </a:lnTo>
                    <a:lnTo>
                      <a:pt x="5590" y="801"/>
                    </a:lnTo>
                    <a:lnTo>
                      <a:pt x="5670" y="738"/>
                    </a:lnTo>
                    <a:lnTo>
                      <a:pt x="5752" y="680"/>
                    </a:lnTo>
                    <a:lnTo>
                      <a:pt x="5838" y="624"/>
                    </a:lnTo>
                    <a:lnTo>
                      <a:pt x="5925" y="571"/>
                    </a:lnTo>
                    <a:lnTo>
                      <a:pt x="6015" y="520"/>
                    </a:lnTo>
                    <a:lnTo>
                      <a:pt x="6107" y="472"/>
                    </a:lnTo>
                    <a:lnTo>
                      <a:pt x="6200" y="426"/>
                    </a:lnTo>
                    <a:lnTo>
                      <a:pt x="6295" y="383"/>
                    </a:lnTo>
                    <a:lnTo>
                      <a:pt x="6391" y="343"/>
                    </a:lnTo>
                    <a:lnTo>
                      <a:pt x="6488" y="305"/>
                    </a:lnTo>
                    <a:lnTo>
                      <a:pt x="6587" y="269"/>
                    </a:lnTo>
                    <a:lnTo>
                      <a:pt x="6686" y="235"/>
                    </a:lnTo>
                    <a:lnTo>
                      <a:pt x="6787" y="205"/>
                    </a:lnTo>
                    <a:lnTo>
                      <a:pt x="6886" y="176"/>
                    </a:lnTo>
                    <a:lnTo>
                      <a:pt x="6988" y="150"/>
                    </a:lnTo>
                    <a:lnTo>
                      <a:pt x="7088" y="126"/>
                    </a:lnTo>
                    <a:lnTo>
                      <a:pt x="7189" y="103"/>
                    </a:lnTo>
                    <a:lnTo>
                      <a:pt x="7289" y="83"/>
                    </a:lnTo>
                    <a:lnTo>
                      <a:pt x="7389" y="66"/>
                    </a:lnTo>
                    <a:lnTo>
                      <a:pt x="7488" y="50"/>
                    </a:lnTo>
                    <a:lnTo>
                      <a:pt x="7587" y="36"/>
                    </a:lnTo>
                    <a:lnTo>
                      <a:pt x="7683" y="24"/>
                    </a:lnTo>
                    <a:lnTo>
                      <a:pt x="7779" y="14"/>
                    </a:lnTo>
                    <a:lnTo>
                      <a:pt x="7866" y="8"/>
                    </a:lnTo>
                    <a:lnTo>
                      <a:pt x="7952" y="4"/>
                    </a:lnTo>
                    <a:lnTo>
                      <a:pt x="8038" y="2"/>
                    </a:lnTo>
                    <a:lnTo>
                      <a:pt x="8125" y="0"/>
                    </a:lnTo>
                    <a:lnTo>
                      <a:pt x="8212" y="0"/>
                    </a:lnTo>
                    <a:lnTo>
                      <a:pt x="8299" y="1"/>
                    </a:lnTo>
                    <a:lnTo>
                      <a:pt x="8387" y="4"/>
                    </a:lnTo>
                    <a:lnTo>
                      <a:pt x="8475" y="8"/>
                    </a:lnTo>
                    <a:lnTo>
                      <a:pt x="8562" y="15"/>
                    </a:lnTo>
                    <a:lnTo>
                      <a:pt x="8650" y="22"/>
                    </a:lnTo>
                    <a:lnTo>
                      <a:pt x="8737" y="31"/>
                    </a:lnTo>
                    <a:lnTo>
                      <a:pt x="8824" y="42"/>
                    </a:lnTo>
                    <a:lnTo>
                      <a:pt x="8912" y="55"/>
                    </a:lnTo>
                    <a:lnTo>
                      <a:pt x="8998" y="69"/>
                    </a:lnTo>
                    <a:lnTo>
                      <a:pt x="9084" y="85"/>
                    </a:lnTo>
                    <a:lnTo>
                      <a:pt x="9170" y="104"/>
                    </a:lnTo>
                    <a:lnTo>
                      <a:pt x="9255" y="124"/>
                    </a:lnTo>
                    <a:lnTo>
                      <a:pt x="9339" y="146"/>
                    </a:lnTo>
                    <a:lnTo>
                      <a:pt x="9422" y="171"/>
                    </a:lnTo>
                    <a:lnTo>
                      <a:pt x="9505" y="197"/>
                    </a:lnTo>
                    <a:lnTo>
                      <a:pt x="9587" y="225"/>
                    </a:lnTo>
                    <a:lnTo>
                      <a:pt x="9668" y="256"/>
                    </a:lnTo>
                    <a:lnTo>
                      <a:pt x="9748" y="290"/>
                    </a:lnTo>
                    <a:lnTo>
                      <a:pt x="9827" y="324"/>
                    </a:lnTo>
                    <a:lnTo>
                      <a:pt x="9904" y="361"/>
                    </a:lnTo>
                    <a:lnTo>
                      <a:pt x="9981" y="402"/>
                    </a:lnTo>
                    <a:lnTo>
                      <a:pt x="10056" y="445"/>
                    </a:lnTo>
                    <a:lnTo>
                      <a:pt x="10130" y="489"/>
                    </a:lnTo>
                    <a:lnTo>
                      <a:pt x="10202" y="536"/>
                    </a:lnTo>
                    <a:lnTo>
                      <a:pt x="10272" y="586"/>
                    </a:lnTo>
                    <a:lnTo>
                      <a:pt x="10341" y="639"/>
                    </a:lnTo>
                    <a:lnTo>
                      <a:pt x="10409" y="695"/>
                    </a:lnTo>
                    <a:lnTo>
                      <a:pt x="10490" y="661"/>
                    </a:lnTo>
                    <a:lnTo>
                      <a:pt x="10572" y="633"/>
                    </a:lnTo>
                    <a:lnTo>
                      <a:pt x="10655" y="609"/>
                    </a:lnTo>
                    <a:lnTo>
                      <a:pt x="10739" y="589"/>
                    </a:lnTo>
                    <a:lnTo>
                      <a:pt x="10824" y="575"/>
                    </a:lnTo>
                    <a:lnTo>
                      <a:pt x="10910" y="563"/>
                    </a:lnTo>
                    <a:lnTo>
                      <a:pt x="10996" y="557"/>
                    </a:lnTo>
                    <a:lnTo>
                      <a:pt x="11083" y="554"/>
                    </a:lnTo>
                    <a:lnTo>
                      <a:pt x="11170" y="555"/>
                    </a:lnTo>
                    <a:lnTo>
                      <a:pt x="11256" y="559"/>
                    </a:lnTo>
                    <a:lnTo>
                      <a:pt x="11343" y="569"/>
                    </a:lnTo>
                    <a:lnTo>
                      <a:pt x="11429" y="581"/>
                    </a:lnTo>
                    <a:lnTo>
                      <a:pt x="11515" y="597"/>
                    </a:lnTo>
                    <a:lnTo>
                      <a:pt x="11600" y="615"/>
                    </a:lnTo>
                    <a:lnTo>
                      <a:pt x="11686" y="638"/>
                    </a:lnTo>
                    <a:lnTo>
                      <a:pt x="11770" y="664"/>
                    </a:lnTo>
                    <a:lnTo>
                      <a:pt x="11853" y="694"/>
                    </a:lnTo>
                    <a:lnTo>
                      <a:pt x="11936" y="726"/>
                    </a:lnTo>
                    <a:lnTo>
                      <a:pt x="12016" y="761"/>
                    </a:lnTo>
                    <a:lnTo>
                      <a:pt x="12096" y="800"/>
                    </a:lnTo>
                    <a:lnTo>
                      <a:pt x="12174" y="840"/>
                    </a:lnTo>
                    <a:lnTo>
                      <a:pt x="12251" y="884"/>
                    </a:lnTo>
                    <a:lnTo>
                      <a:pt x="12325" y="931"/>
                    </a:lnTo>
                    <a:lnTo>
                      <a:pt x="12398" y="980"/>
                    </a:lnTo>
                    <a:lnTo>
                      <a:pt x="12469" y="1031"/>
                    </a:lnTo>
                    <a:lnTo>
                      <a:pt x="12537" y="1085"/>
                    </a:lnTo>
                    <a:lnTo>
                      <a:pt x="12603" y="1141"/>
                    </a:lnTo>
                    <a:lnTo>
                      <a:pt x="12667" y="1200"/>
                    </a:lnTo>
                    <a:lnTo>
                      <a:pt x="12727" y="1261"/>
                    </a:lnTo>
                    <a:lnTo>
                      <a:pt x="12786" y="1324"/>
                    </a:lnTo>
                    <a:lnTo>
                      <a:pt x="12841" y="1388"/>
                    </a:lnTo>
                    <a:lnTo>
                      <a:pt x="12894" y="1455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6" name="Group 263">
              <a:extLst>
                <a:ext uri="{FF2B5EF4-FFF2-40B4-BE49-F238E27FC236}">
                  <a16:creationId xmlns:a16="http://schemas.microsoft.com/office/drawing/2014/main" id="{FFDFBA4C-B2D0-4957-AB26-7999FD5FE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" y="2113"/>
              <a:ext cx="727" cy="286"/>
              <a:chOff x="3648" y="2880"/>
              <a:chExt cx="1440" cy="786"/>
            </a:xfrm>
          </p:grpSpPr>
          <p:sp>
            <p:nvSpPr>
              <p:cNvPr id="130" name="Oval 264">
                <a:extLst>
                  <a:ext uri="{FF2B5EF4-FFF2-40B4-BE49-F238E27FC236}">
                    <a16:creationId xmlns:a16="http://schemas.microsoft.com/office/drawing/2014/main" id="{61C3ABF8-9D47-4F26-B250-98EFDE2EA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003"/>
                <a:ext cx="1440" cy="663"/>
              </a:xfrm>
              <a:prstGeom prst="ellipse">
                <a:avLst/>
              </a:prstGeom>
              <a:gradFill rotWithShape="0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Freeform 265">
                <a:extLst>
                  <a:ext uri="{FF2B5EF4-FFF2-40B4-BE49-F238E27FC236}">
                    <a16:creationId xmlns:a16="http://schemas.microsoft.com/office/drawing/2014/main" id="{2AECC781-5FD6-4439-8953-BC2C4DD6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3055"/>
                <a:ext cx="20" cy="46"/>
              </a:xfrm>
              <a:custGeom>
                <a:avLst/>
                <a:gdLst>
                  <a:gd name="T0" fmla="*/ 284 w 284"/>
                  <a:gd name="T1" fmla="*/ 0 h 969"/>
                  <a:gd name="T2" fmla="*/ 70 w 284"/>
                  <a:gd name="T3" fmla="*/ 780 h 969"/>
                  <a:gd name="T4" fmla="*/ 55 w 284"/>
                  <a:gd name="T5" fmla="*/ 828 h 969"/>
                  <a:gd name="T6" fmla="*/ 39 w 284"/>
                  <a:gd name="T7" fmla="*/ 875 h 969"/>
                  <a:gd name="T8" fmla="*/ 21 w 284"/>
                  <a:gd name="T9" fmla="*/ 922 h 969"/>
                  <a:gd name="T10" fmla="*/ 0 w 284"/>
                  <a:gd name="T11" fmla="*/ 969 h 969"/>
                  <a:gd name="T12" fmla="*/ 212 w 284"/>
                  <a:gd name="T13" fmla="*/ 194 h 969"/>
                  <a:gd name="T14" fmla="*/ 234 w 284"/>
                  <a:gd name="T15" fmla="*/ 147 h 969"/>
                  <a:gd name="T16" fmla="*/ 252 w 284"/>
                  <a:gd name="T17" fmla="*/ 99 h 969"/>
                  <a:gd name="T18" fmla="*/ 270 w 284"/>
                  <a:gd name="T19" fmla="*/ 50 h 969"/>
                  <a:gd name="T20" fmla="*/ 284 w 284"/>
                  <a:gd name="T21" fmla="*/ 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4" h="969">
                    <a:moveTo>
                      <a:pt x="284" y="0"/>
                    </a:moveTo>
                    <a:lnTo>
                      <a:pt x="70" y="780"/>
                    </a:lnTo>
                    <a:lnTo>
                      <a:pt x="55" y="828"/>
                    </a:lnTo>
                    <a:lnTo>
                      <a:pt x="39" y="875"/>
                    </a:lnTo>
                    <a:lnTo>
                      <a:pt x="21" y="922"/>
                    </a:lnTo>
                    <a:lnTo>
                      <a:pt x="0" y="969"/>
                    </a:lnTo>
                    <a:lnTo>
                      <a:pt x="212" y="194"/>
                    </a:lnTo>
                    <a:lnTo>
                      <a:pt x="234" y="147"/>
                    </a:lnTo>
                    <a:lnTo>
                      <a:pt x="252" y="99"/>
                    </a:lnTo>
                    <a:lnTo>
                      <a:pt x="270" y="5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266">
                <a:extLst>
                  <a:ext uri="{FF2B5EF4-FFF2-40B4-BE49-F238E27FC236}">
                    <a16:creationId xmlns:a16="http://schemas.microsoft.com/office/drawing/2014/main" id="{2176EDDC-AE5D-4F58-8938-7089F7039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1" y="3064"/>
                <a:ext cx="22" cy="46"/>
              </a:xfrm>
              <a:custGeom>
                <a:avLst/>
                <a:gdLst>
                  <a:gd name="T0" fmla="*/ 311 w 311"/>
                  <a:gd name="T1" fmla="*/ 0 h 952"/>
                  <a:gd name="T2" fmla="*/ 99 w 311"/>
                  <a:gd name="T3" fmla="*/ 775 h 952"/>
                  <a:gd name="T4" fmla="*/ 78 w 311"/>
                  <a:gd name="T5" fmla="*/ 819 h 952"/>
                  <a:gd name="T6" fmla="*/ 53 w 311"/>
                  <a:gd name="T7" fmla="*/ 864 h 952"/>
                  <a:gd name="T8" fmla="*/ 27 w 311"/>
                  <a:gd name="T9" fmla="*/ 908 h 952"/>
                  <a:gd name="T10" fmla="*/ 0 w 311"/>
                  <a:gd name="T11" fmla="*/ 952 h 952"/>
                  <a:gd name="T12" fmla="*/ 210 w 311"/>
                  <a:gd name="T13" fmla="*/ 181 h 952"/>
                  <a:gd name="T14" fmla="*/ 238 w 311"/>
                  <a:gd name="T15" fmla="*/ 137 h 952"/>
                  <a:gd name="T16" fmla="*/ 264 w 311"/>
                  <a:gd name="T17" fmla="*/ 92 h 952"/>
                  <a:gd name="T18" fmla="*/ 289 w 311"/>
                  <a:gd name="T19" fmla="*/ 47 h 952"/>
                  <a:gd name="T20" fmla="*/ 311 w 311"/>
                  <a:gd name="T21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952">
                    <a:moveTo>
                      <a:pt x="311" y="0"/>
                    </a:moveTo>
                    <a:lnTo>
                      <a:pt x="99" y="775"/>
                    </a:lnTo>
                    <a:lnTo>
                      <a:pt x="78" y="819"/>
                    </a:lnTo>
                    <a:lnTo>
                      <a:pt x="53" y="864"/>
                    </a:lnTo>
                    <a:lnTo>
                      <a:pt x="27" y="908"/>
                    </a:lnTo>
                    <a:lnTo>
                      <a:pt x="0" y="952"/>
                    </a:lnTo>
                    <a:lnTo>
                      <a:pt x="210" y="181"/>
                    </a:lnTo>
                    <a:lnTo>
                      <a:pt x="238" y="137"/>
                    </a:lnTo>
                    <a:lnTo>
                      <a:pt x="264" y="92"/>
                    </a:lnTo>
                    <a:lnTo>
                      <a:pt x="289" y="47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267">
                <a:extLst>
                  <a:ext uri="{FF2B5EF4-FFF2-40B4-BE49-F238E27FC236}">
                    <a16:creationId xmlns:a16="http://schemas.microsoft.com/office/drawing/2014/main" id="{A1F65452-37C9-4986-A486-65128C87D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3073"/>
                <a:ext cx="24" cy="44"/>
              </a:xfrm>
              <a:custGeom>
                <a:avLst/>
                <a:gdLst>
                  <a:gd name="T0" fmla="*/ 338 w 338"/>
                  <a:gd name="T1" fmla="*/ 0 h 935"/>
                  <a:gd name="T2" fmla="*/ 128 w 338"/>
                  <a:gd name="T3" fmla="*/ 771 h 935"/>
                  <a:gd name="T4" fmla="*/ 99 w 338"/>
                  <a:gd name="T5" fmla="*/ 813 h 935"/>
                  <a:gd name="T6" fmla="*/ 68 w 338"/>
                  <a:gd name="T7" fmla="*/ 855 h 935"/>
                  <a:gd name="T8" fmla="*/ 35 w 338"/>
                  <a:gd name="T9" fmla="*/ 896 h 935"/>
                  <a:gd name="T10" fmla="*/ 0 w 338"/>
                  <a:gd name="T11" fmla="*/ 935 h 935"/>
                  <a:gd name="T12" fmla="*/ 207 w 338"/>
                  <a:gd name="T13" fmla="*/ 170 h 935"/>
                  <a:gd name="T14" fmla="*/ 242 w 338"/>
                  <a:gd name="T15" fmla="*/ 128 h 935"/>
                  <a:gd name="T16" fmla="*/ 275 w 338"/>
                  <a:gd name="T17" fmla="*/ 86 h 935"/>
                  <a:gd name="T18" fmla="*/ 307 w 338"/>
                  <a:gd name="T19" fmla="*/ 44 h 935"/>
                  <a:gd name="T20" fmla="*/ 338 w 338"/>
                  <a:gd name="T21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935">
                    <a:moveTo>
                      <a:pt x="338" y="0"/>
                    </a:moveTo>
                    <a:lnTo>
                      <a:pt x="128" y="771"/>
                    </a:lnTo>
                    <a:lnTo>
                      <a:pt x="99" y="813"/>
                    </a:lnTo>
                    <a:lnTo>
                      <a:pt x="68" y="855"/>
                    </a:lnTo>
                    <a:lnTo>
                      <a:pt x="35" y="896"/>
                    </a:lnTo>
                    <a:lnTo>
                      <a:pt x="0" y="935"/>
                    </a:lnTo>
                    <a:lnTo>
                      <a:pt x="207" y="170"/>
                    </a:lnTo>
                    <a:lnTo>
                      <a:pt x="242" y="128"/>
                    </a:lnTo>
                    <a:lnTo>
                      <a:pt x="275" y="86"/>
                    </a:lnTo>
                    <a:lnTo>
                      <a:pt x="307" y="44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BE7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268">
                <a:extLst>
                  <a:ext uri="{FF2B5EF4-FFF2-40B4-BE49-F238E27FC236}">
                    <a16:creationId xmlns:a16="http://schemas.microsoft.com/office/drawing/2014/main" id="{DFE280C5-E85C-4298-A63F-AD84AC8C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3081"/>
                <a:ext cx="22" cy="42"/>
              </a:xfrm>
              <a:custGeom>
                <a:avLst/>
                <a:gdLst>
                  <a:gd name="T0" fmla="*/ 318 w 318"/>
                  <a:gd name="T1" fmla="*/ 0 h 881"/>
                  <a:gd name="T2" fmla="*/ 111 w 318"/>
                  <a:gd name="T3" fmla="*/ 765 h 881"/>
                  <a:gd name="T4" fmla="*/ 76 w 318"/>
                  <a:gd name="T5" fmla="*/ 805 h 881"/>
                  <a:gd name="T6" fmla="*/ 39 w 318"/>
                  <a:gd name="T7" fmla="*/ 843 h 881"/>
                  <a:gd name="T8" fmla="*/ 0 w 318"/>
                  <a:gd name="T9" fmla="*/ 881 h 881"/>
                  <a:gd name="T10" fmla="*/ 202 w 318"/>
                  <a:gd name="T11" fmla="*/ 117 h 881"/>
                  <a:gd name="T12" fmla="*/ 243 w 318"/>
                  <a:gd name="T13" fmla="*/ 79 h 881"/>
                  <a:gd name="T14" fmla="*/ 281 w 318"/>
                  <a:gd name="T15" fmla="*/ 39 h 881"/>
                  <a:gd name="T16" fmla="*/ 318 w 318"/>
                  <a:gd name="T17" fmla="*/ 0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881">
                    <a:moveTo>
                      <a:pt x="318" y="0"/>
                    </a:moveTo>
                    <a:lnTo>
                      <a:pt x="111" y="765"/>
                    </a:lnTo>
                    <a:lnTo>
                      <a:pt x="76" y="805"/>
                    </a:lnTo>
                    <a:lnTo>
                      <a:pt x="39" y="843"/>
                    </a:lnTo>
                    <a:lnTo>
                      <a:pt x="0" y="881"/>
                    </a:lnTo>
                    <a:lnTo>
                      <a:pt x="202" y="117"/>
                    </a:lnTo>
                    <a:lnTo>
                      <a:pt x="243" y="79"/>
                    </a:lnTo>
                    <a:lnTo>
                      <a:pt x="281" y="39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269">
                <a:extLst>
                  <a:ext uri="{FF2B5EF4-FFF2-40B4-BE49-F238E27FC236}">
                    <a16:creationId xmlns:a16="http://schemas.microsoft.com/office/drawing/2014/main" id="{01EDDA11-BFAD-4A27-B289-3954E933C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" y="3086"/>
                <a:ext cx="23" cy="42"/>
              </a:xfrm>
              <a:custGeom>
                <a:avLst/>
                <a:gdLst>
                  <a:gd name="T0" fmla="*/ 330 w 330"/>
                  <a:gd name="T1" fmla="*/ 0 h 871"/>
                  <a:gd name="T2" fmla="*/ 128 w 330"/>
                  <a:gd name="T3" fmla="*/ 764 h 871"/>
                  <a:gd name="T4" fmla="*/ 87 w 330"/>
                  <a:gd name="T5" fmla="*/ 800 h 871"/>
                  <a:gd name="T6" fmla="*/ 45 w 330"/>
                  <a:gd name="T7" fmla="*/ 836 h 871"/>
                  <a:gd name="T8" fmla="*/ 0 w 330"/>
                  <a:gd name="T9" fmla="*/ 871 h 871"/>
                  <a:gd name="T10" fmla="*/ 200 w 330"/>
                  <a:gd name="T11" fmla="*/ 111 h 871"/>
                  <a:gd name="T12" fmla="*/ 245 w 330"/>
                  <a:gd name="T13" fmla="*/ 74 h 871"/>
                  <a:gd name="T14" fmla="*/ 289 w 330"/>
                  <a:gd name="T15" fmla="*/ 38 h 871"/>
                  <a:gd name="T16" fmla="*/ 330 w 330"/>
                  <a:gd name="T17" fmla="*/ 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871">
                    <a:moveTo>
                      <a:pt x="330" y="0"/>
                    </a:moveTo>
                    <a:lnTo>
                      <a:pt x="128" y="764"/>
                    </a:lnTo>
                    <a:lnTo>
                      <a:pt x="87" y="800"/>
                    </a:lnTo>
                    <a:lnTo>
                      <a:pt x="45" y="836"/>
                    </a:lnTo>
                    <a:lnTo>
                      <a:pt x="0" y="871"/>
                    </a:lnTo>
                    <a:lnTo>
                      <a:pt x="200" y="111"/>
                    </a:lnTo>
                    <a:lnTo>
                      <a:pt x="245" y="74"/>
                    </a:lnTo>
                    <a:lnTo>
                      <a:pt x="289" y="38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270">
                <a:extLst>
                  <a:ext uri="{FF2B5EF4-FFF2-40B4-BE49-F238E27FC236}">
                    <a16:creationId xmlns:a16="http://schemas.microsoft.com/office/drawing/2014/main" id="{3EC42EE5-27DF-4052-89D4-E0A4A079A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3199"/>
                <a:ext cx="23" cy="42"/>
              </a:xfrm>
              <a:custGeom>
                <a:avLst/>
                <a:gdLst>
                  <a:gd name="T0" fmla="*/ 317 w 317"/>
                  <a:gd name="T1" fmla="*/ 0 h 895"/>
                  <a:gd name="T2" fmla="*/ 79 w 317"/>
                  <a:gd name="T3" fmla="*/ 703 h 895"/>
                  <a:gd name="T4" fmla="*/ 42 w 317"/>
                  <a:gd name="T5" fmla="*/ 800 h 895"/>
                  <a:gd name="T6" fmla="*/ 0 w 317"/>
                  <a:gd name="T7" fmla="*/ 895 h 895"/>
                  <a:gd name="T8" fmla="*/ 236 w 317"/>
                  <a:gd name="T9" fmla="*/ 197 h 895"/>
                  <a:gd name="T10" fmla="*/ 279 w 317"/>
                  <a:gd name="T11" fmla="*/ 100 h 895"/>
                  <a:gd name="T12" fmla="*/ 317 w 317"/>
                  <a:gd name="T13" fmla="*/ 0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895">
                    <a:moveTo>
                      <a:pt x="317" y="0"/>
                    </a:moveTo>
                    <a:lnTo>
                      <a:pt x="79" y="703"/>
                    </a:lnTo>
                    <a:lnTo>
                      <a:pt x="42" y="800"/>
                    </a:lnTo>
                    <a:lnTo>
                      <a:pt x="0" y="895"/>
                    </a:lnTo>
                    <a:lnTo>
                      <a:pt x="236" y="197"/>
                    </a:lnTo>
                    <a:lnTo>
                      <a:pt x="279" y="10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271">
                <a:extLst>
                  <a:ext uri="{FF2B5EF4-FFF2-40B4-BE49-F238E27FC236}">
                    <a16:creationId xmlns:a16="http://schemas.microsoft.com/office/drawing/2014/main" id="{2C516D3B-1C55-4503-A429-E9E7C4A93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" y="3208"/>
                <a:ext cx="24" cy="42"/>
              </a:xfrm>
              <a:custGeom>
                <a:avLst/>
                <a:gdLst>
                  <a:gd name="T0" fmla="*/ 334 w 334"/>
                  <a:gd name="T1" fmla="*/ 0 h 882"/>
                  <a:gd name="T2" fmla="*/ 98 w 334"/>
                  <a:gd name="T3" fmla="*/ 698 h 882"/>
                  <a:gd name="T4" fmla="*/ 51 w 334"/>
                  <a:gd name="T5" fmla="*/ 791 h 882"/>
                  <a:gd name="T6" fmla="*/ 0 w 334"/>
                  <a:gd name="T7" fmla="*/ 882 h 882"/>
                  <a:gd name="T8" fmla="*/ 234 w 334"/>
                  <a:gd name="T9" fmla="*/ 188 h 882"/>
                  <a:gd name="T10" fmla="*/ 286 w 334"/>
                  <a:gd name="T11" fmla="*/ 96 h 882"/>
                  <a:gd name="T12" fmla="*/ 334 w 334"/>
                  <a:gd name="T13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882">
                    <a:moveTo>
                      <a:pt x="334" y="0"/>
                    </a:moveTo>
                    <a:lnTo>
                      <a:pt x="98" y="698"/>
                    </a:lnTo>
                    <a:lnTo>
                      <a:pt x="51" y="791"/>
                    </a:lnTo>
                    <a:lnTo>
                      <a:pt x="0" y="882"/>
                    </a:lnTo>
                    <a:lnTo>
                      <a:pt x="234" y="188"/>
                    </a:lnTo>
                    <a:lnTo>
                      <a:pt x="286" y="9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272">
                <a:extLst>
                  <a:ext uri="{FF2B5EF4-FFF2-40B4-BE49-F238E27FC236}">
                    <a16:creationId xmlns:a16="http://schemas.microsoft.com/office/drawing/2014/main" id="{13BC940A-96F6-4A10-9B94-56BE230C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5" y="3217"/>
                <a:ext cx="25" cy="41"/>
              </a:xfrm>
              <a:custGeom>
                <a:avLst/>
                <a:gdLst>
                  <a:gd name="T0" fmla="*/ 348 w 348"/>
                  <a:gd name="T1" fmla="*/ 0 h 869"/>
                  <a:gd name="T2" fmla="*/ 114 w 348"/>
                  <a:gd name="T3" fmla="*/ 694 h 869"/>
                  <a:gd name="T4" fmla="*/ 60 w 348"/>
                  <a:gd name="T5" fmla="*/ 783 h 869"/>
                  <a:gd name="T6" fmla="*/ 0 w 348"/>
                  <a:gd name="T7" fmla="*/ 869 h 869"/>
                  <a:gd name="T8" fmla="*/ 230 w 348"/>
                  <a:gd name="T9" fmla="*/ 181 h 869"/>
                  <a:gd name="T10" fmla="*/ 291 w 348"/>
                  <a:gd name="T11" fmla="*/ 92 h 869"/>
                  <a:gd name="T12" fmla="*/ 348 w 348"/>
                  <a:gd name="T13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869">
                    <a:moveTo>
                      <a:pt x="348" y="0"/>
                    </a:moveTo>
                    <a:lnTo>
                      <a:pt x="114" y="694"/>
                    </a:lnTo>
                    <a:lnTo>
                      <a:pt x="60" y="783"/>
                    </a:lnTo>
                    <a:lnTo>
                      <a:pt x="0" y="869"/>
                    </a:lnTo>
                    <a:lnTo>
                      <a:pt x="230" y="181"/>
                    </a:lnTo>
                    <a:lnTo>
                      <a:pt x="291" y="9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273">
                <a:extLst>
                  <a:ext uri="{FF2B5EF4-FFF2-40B4-BE49-F238E27FC236}">
                    <a16:creationId xmlns:a16="http://schemas.microsoft.com/office/drawing/2014/main" id="{EE399B44-CB4D-4D80-94C0-443F74025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3226"/>
                <a:ext cx="26" cy="40"/>
              </a:xfrm>
              <a:custGeom>
                <a:avLst/>
                <a:gdLst>
                  <a:gd name="T0" fmla="*/ 361 w 361"/>
                  <a:gd name="T1" fmla="*/ 0 h 854"/>
                  <a:gd name="T2" fmla="*/ 131 w 361"/>
                  <a:gd name="T3" fmla="*/ 688 h 854"/>
                  <a:gd name="T4" fmla="*/ 67 w 361"/>
                  <a:gd name="T5" fmla="*/ 771 h 854"/>
                  <a:gd name="T6" fmla="*/ 0 w 361"/>
                  <a:gd name="T7" fmla="*/ 854 h 854"/>
                  <a:gd name="T8" fmla="*/ 226 w 361"/>
                  <a:gd name="T9" fmla="*/ 169 h 854"/>
                  <a:gd name="T10" fmla="*/ 296 w 361"/>
                  <a:gd name="T11" fmla="*/ 85 h 854"/>
                  <a:gd name="T12" fmla="*/ 361 w 361"/>
                  <a:gd name="T13" fmla="*/ 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1" h="854">
                    <a:moveTo>
                      <a:pt x="361" y="0"/>
                    </a:moveTo>
                    <a:lnTo>
                      <a:pt x="131" y="688"/>
                    </a:lnTo>
                    <a:lnTo>
                      <a:pt x="67" y="771"/>
                    </a:lnTo>
                    <a:lnTo>
                      <a:pt x="0" y="854"/>
                    </a:lnTo>
                    <a:lnTo>
                      <a:pt x="226" y="169"/>
                    </a:lnTo>
                    <a:lnTo>
                      <a:pt x="296" y="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274">
                <a:extLst>
                  <a:ext uri="{FF2B5EF4-FFF2-40B4-BE49-F238E27FC236}">
                    <a16:creationId xmlns:a16="http://schemas.microsoft.com/office/drawing/2014/main" id="{48688241-25C5-46AA-B6C5-F1B173EC2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6" y="3234"/>
                <a:ext cx="26" cy="40"/>
              </a:xfrm>
              <a:custGeom>
                <a:avLst/>
                <a:gdLst>
                  <a:gd name="T0" fmla="*/ 371 w 371"/>
                  <a:gd name="T1" fmla="*/ 0 h 841"/>
                  <a:gd name="T2" fmla="*/ 145 w 371"/>
                  <a:gd name="T3" fmla="*/ 685 h 841"/>
                  <a:gd name="T4" fmla="*/ 75 w 371"/>
                  <a:gd name="T5" fmla="*/ 764 h 841"/>
                  <a:gd name="T6" fmla="*/ 0 w 371"/>
                  <a:gd name="T7" fmla="*/ 841 h 841"/>
                  <a:gd name="T8" fmla="*/ 224 w 371"/>
                  <a:gd name="T9" fmla="*/ 161 h 841"/>
                  <a:gd name="T10" fmla="*/ 300 w 371"/>
                  <a:gd name="T11" fmla="*/ 82 h 841"/>
                  <a:gd name="T12" fmla="*/ 371 w 371"/>
                  <a:gd name="T13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1" h="841">
                    <a:moveTo>
                      <a:pt x="371" y="0"/>
                    </a:moveTo>
                    <a:lnTo>
                      <a:pt x="145" y="685"/>
                    </a:lnTo>
                    <a:lnTo>
                      <a:pt x="75" y="764"/>
                    </a:lnTo>
                    <a:lnTo>
                      <a:pt x="0" y="841"/>
                    </a:lnTo>
                    <a:lnTo>
                      <a:pt x="224" y="161"/>
                    </a:lnTo>
                    <a:lnTo>
                      <a:pt x="300" y="82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275">
                <a:extLst>
                  <a:ext uri="{FF2B5EF4-FFF2-40B4-BE49-F238E27FC236}">
                    <a16:creationId xmlns:a16="http://schemas.microsoft.com/office/drawing/2014/main" id="{6B0A8B67-9D54-456E-AEE7-E0BD714C4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241"/>
                <a:ext cx="27" cy="40"/>
              </a:xfrm>
              <a:custGeom>
                <a:avLst/>
                <a:gdLst>
                  <a:gd name="T0" fmla="*/ 381 w 381"/>
                  <a:gd name="T1" fmla="*/ 0 h 826"/>
                  <a:gd name="T2" fmla="*/ 157 w 381"/>
                  <a:gd name="T3" fmla="*/ 680 h 826"/>
                  <a:gd name="T4" fmla="*/ 80 w 381"/>
                  <a:gd name="T5" fmla="*/ 754 h 826"/>
                  <a:gd name="T6" fmla="*/ 0 w 381"/>
                  <a:gd name="T7" fmla="*/ 826 h 826"/>
                  <a:gd name="T8" fmla="*/ 219 w 381"/>
                  <a:gd name="T9" fmla="*/ 150 h 826"/>
                  <a:gd name="T10" fmla="*/ 301 w 381"/>
                  <a:gd name="T11" fmla="*/ 76 h 826"/>
                  <a:gd name="T12" fmla="*/ 381 w 381"/>
                  <a:gd name="T13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826">
                    <a:moveTo>
                      <a:pt x="381" y="0"/>
                    </a:moveTo>
                    <a:lnTo>
                      <a:pt x="157" y="680"/>
                    </a:lnTo>
                    <a:lnTo>
                      <a:pt x="80" y="754"/>
                    </a:lnTo>
                    <a:lnTo>
                      <a:pt x="0" y="826"/>
                    </a:lnTo>
                    <a:lnTo>
                      <a:pt x="219" y="150"/>
                    </a:lnTo>
                    <a:lnTo>
                      <a:pt x="301" y="76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276">
                <a:extLst>
                  <a:ext uri="{FF2B5EF4-FFF2-40B4-BE49-F238E27FC236}">
                    <a16:creationId xmlns:a16="http://schemas.microsoft.com/office/drawing/2014/main" id="{38152091-610E-43C8-A6EA-1A189456D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3248"/>
                <a:ext cx="22" cy="36"/>
              </a:xfrm>
              <a:custGeom>
                <a:avLst/>
                <a:gdLst>
                  <a:gd name="T0" fmla="*/ 301 w 301"/>
                  <a:gd name="T1" fmla="*/ 0 h 744"/>
                  <a:gd name="T2" fmla="*/ 82 w 301"/>
                  <a:gd name="T3" fmla="*/ 676 h 744"/>
                  <a:gd name="T4" fmla="*/ 0 w 301"/>
                  <a:gd name="T5" fmla="*/ 744 h 744"/>
                  <a:gd name="T6" fmla="*/ 216 w 301"/>
                  <a:gd name="T7" fmla="*/ 71 h 744"/>
                  <a:gd name="T8" fmla="*/ 301 w 301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44">
                    <a:moveTo>
                      <a:pt x="301" y="0"/>
                    </a:moveTo>
                    <a:lnTo>
                      <a:pt x="82" y="676"/>
                    </a:lnTo>
                    <a:lnTo>
                      <a:pt x="0" y="744"/>
                    </a:lnTo>
                    <a:lnTo>
                      <a:pt x="216" y="7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277">
                <a:extLst>
                  <a:ext uri="{FF2B5EF4-FFF2-40B4-BE49-F238E27FC236}">
                    <a16:creationId xmlns:a16="http://schemas.microsoft.com/office/drawing/2014/main" id="{A91DBB7F-C383-4498-A3C2-AC4E32C0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3252"/>
                <a:ext cx="22" cy="35"/>
              </a:xfrm>
              <a:custGeom>
                <a:avLst/>
                <a:gdLst>
                  <a:gd name="T0" fmla="*/ 301 w 301"/>
                  <a:gd name="T1" fmla="*/ 0 h 740"/>
                  <a:gd name="T2" fmla="*/ 85 w 301"/>
                  <a:gd name="T3" fmla="*/ 673 h 740"/>
                  <a:gd name="T4" fmla="*/ 0 w 301"/>
                  <a:gd name="T5" fmla="*/ 740 h 740"/>
                  <a:gd name="T6" fmla="*/ 213 w 301"/>
                  <a:gd name="T7" fmla="*/ 68 h 740"/>
                  <a:gd name="T8" fmla="*/ 301 w 301"/>
                  <a:gd name="T9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40">
                    <a:moveTo>
                      <a:pt x="301" y="0"/>
                    </a:moveTo>
                    <a:lnTo>
                      <a:pt x="85" y="673"/>
                    </a:lnTo>
                    <a:lnTo>
                      <a:pt x="0" y="740"/>
                    </a:lnTo>
                    <a:lnTo>
                      <a:pt x="213" y="68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7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278">
                <a:extLst>
                  <a:ext uri="{FF2B5EF4-FFF2-40B4-BE49-F238E27FC236}">
                    <a16:creationId xmlns:a16="http://schemas.microsoft.com/office/drawing/2014/main" id="{4D5F873F-028E-488E-9B0C-AA480B75F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6" y="3255"/>
                <a:ext cx="22" cy="35"/>
              </a:xfrm>
              <a:custGeom>
                <a:avLst/>
                <a:gdLst>
                  <a:gd name="T0" fmla="*/ 301 w 301"/>
                  <a:gd name="T1" fmla="*/ 0 h 737"/>
                  <a:gd name="T2" fmla="*/ 88 w 301"/>
                  <a:gd name="T3" fmla="*/ 672 h 737"/>
                  <a:gd name="T4" fmla="*/ 0 w 301"/>
                  <a:gd name="T5" fmla="*/ 737 h 737"/>
                  <a:gd name="T6" fmla="*/ 211 w 301"/>
                  <a:gd name="T7" fmla="*/ 66 h 737"/>
                  <a:gd name="T8" fmla="*/ 301 w 301"/>
                  <a:gd name="T9" fmla="*/ 0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737">
                    <a:moveTo>
                      <a:pt x="301" y="0"/>
                    </a:moveTo>
                    <a:lnTo>
                      <a:pt x="88" y="672"/>
                    </a:lnTo>
                    <a:lnTo>
                      <a:pt x="0" y="737"/>
                    </a:lnTo>
                    <a:lnTo>
                      <a:pt x="211" y="6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B3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279">
                <a:extLst>
                  <a:ext uri="{FF2B5EF4-FFF2-40B4-BE49-F238E27FC236}">
                    <a16:creationId xmlns:a16="http://schemas.microsoft.com/office/drawing/2014/main" id="{3CBDE7BD-BEFD-40A5-B95E-EC8D1668C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" y="3258"/>
                <a:ext cx="21" cy="35"/>
              </a:xfrm>
              <a:custGeom>
                <a:avLst/>
                <a:gdLst>
                  <a:gd name="T0" fmla="*/ 300 w 300"/>
                  <a:gd name="T1" fmla="*/ 0 h 731"/>
                  <a:gd name="T2" fmla="*/ 89 w 300"/>
                  <a:gd name="T3" fmla="*/ 671 h 731"/>
                  <a:gd name="T4" fmla="*/ 0 w 300"/>
                  <a:gd name="T5" fmla="*/ 731 h 731"/>
                  <a:gd name="T6" fmla="*/ 208 w 300"/>
                  <a:gd name="T7" fmla="*/ 62 h 731"/>
                  <a:gd name="T8" fmla="*/ 300 w 300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731">
                    <a:moveTo>
                      <a:pt x="300" y="0"/>
                    </a:moveTo>
                    <a:lnTo>
                      <a:pt x="89" y="671"/>
                    </a:lnTo>
                    <a:lnTo>
                      <a:pt x="0" y="731"/>
                    </a:lnTo>
                    <a:lnTo>
                      <a:pt x="208" y="62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AFD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280">
                <a:extLst>
                  <a:ext uri="{FF2B5EF4-FFF2-40B4-BE49-F238E27FC236}">
                    <a16:creationId xmlns:a16="http://schemas.microsoft.com/office/drawing/2014/main" id="{42EB9E34-B19B-45BA-BC4F-37839B8E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3261"/>
                <a:ext cx="22" cy="35"/>
              </a:xfrm>
              <a:custGeom>
                <a:avLst/>
                <a:gdLst>
                  <a:gd name="T0" fmla="*/ 300 w 300"/>
                  <a:gd name="T1" fmla="*/ 0 h 728"/>
                  <a:gd name="T2" fmla="*/ 92 w 300"/>
                  <a:gd name="T3" fmla="*/ 669 h 728"/>
                  <a:gd name="T4" fmla="*/ 0 w 300"/>
                  <a:gd name="T5" fmla="*/ 728 h 728"/>
                  <a:gd name="T6" fmla="*/ 206 w 300"/>
                  <a:gd name="T7" fmla="*/ 60 h 728"/>
                  <a:gd name="T8" fmla="*/ 300 w 300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728">
                    <a:moveTo>
                      <a:pt x="300" y="0"/>
                    </a:moveTo>
                    <a:lnTo>
                      <a:pt x="92" y="669"/>
                    </a:lnTo>
                    <a:lnTo>
                      <a:pt x="0" y="728"/>
                    </a:lnTo>
                    <a:lnTo>
                      <a:pt x="206" y="6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ADD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281">
                <a:extLst>
                  <a:ext uri="{FF2B5EF4-FFF2-40B4-BE49-F238E27FC236}">
                    <a16:creationId xmlns:a16="http://schemas.microsoft.com/office/drawing/2014/main" id="{9BA79752-F494-4DF6-9DC0-23E9395B7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" y="3264"/>
                <a:ext cx="21" cy="34"/>
              </a:xfrm>
              <a:custGeom>
                <a:avLst/>
                <a:gdLst>
                  <a:gd name="T0" fmla="*/ 299 w 299"/>
                  <a:gd name="T1" fmla="*/ 0 h 723"/>
                  <a:gd name="T2" fmla="*/ 93 w 299"/>
                  <a:gd name="T3" fmla="*/ 668 h 723"/>
                  <a:gd name="T4" fmla="*/ 0 w 299"/>
                  <a:gd name="T5" fmla="*/ 723 h 723"/>
                  <a:gd name="T6" fmla="*/ 203 w 299"/>
                  <a:gd name="T7" fmla="*/ 57 h 723"/>
                  <a:gd name="T8" fmla="*/ 299 w 299"/>
                  <a:gd name="T9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723">
                    <a:moveTo>
                      <a:pt x="299" y="0"/>
                    </a:moveTo>
                    <a:lnTo>
                      <a:pt x="93" y="668"/>
                    </a:lnTo>
                    <a:lnTo>
                      <a:pt x="0" y="723"/>
                    </a:lnTo>
                    <a:lnTo>
                      <a:pt x="203" y="5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282">
                <a:extLst>
                  <a:ext uri="{FF2B5EF4-FFF2-40B4-BE49-F238E27FC236}">
                    <a16:creationId xmlns:a16="http://schemas.microsoft.com/office/drawing/2014/main" id="{24DC724A-B1B2-4A5E-BB64-1D2C1EEC2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3267"/>
                <a:ext cx="21" cy="34"/>
              </a:xfrm>
              <a:custGeom>
                <a:avLst/>
                <a:gdLst>
                  <a:gd name="T0" fmla="*/ 298 w 298"/>
                  <a:gd name="T1" fmla="*/ 0 h 720"/>
                  <a:gd name="T2" fmla="*/ 95 w 298"/>
                  <a:gd name="T3" fmla="*/ 666 h 720"/>
                  <a:gd name="T4" fmla="*/ 0 w 298"/>
                  <a:gd name="T5" fmla="*/ 720 h 720"/>
                  <a:gd name="T6" fmla="*/ 200 w 298"/>
                  <a:gd name="T7" fmla="*/ 54 h 720"/>
                  <a:gd name="T8" fmla="*/ 298 w 298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720">
                    <a:moveTo>
                      <a:pt x="298" y="0"/>
                    </a:moveTo>
                    <a:lnTo>
                      <a:pt x="95" y="666"/>
                    </a:lnTo>
                    <a:lnTo>
                      <a:pt x="0" y="720"/>
                    </a:lnTo>
                    <a:lnTo>
                      <a:pt x="200" y="5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283">
                <a:extLst>
                  <a:ext uri="{FF2B5EF4-FFF2-40B4-BE49-F238E27FC236}">
                    <a16:creationId xmlns:a16="http://schemas.microsoft.com/office/drawing/2014/main" id="{9711F948-142D-4CB9-A9CE-9EDC8F890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" y="3269"/>
                <a:ext cx="21" cy="34"/>
              </a:xfrm>
              <a:custGeom>
                <a:avLst/>
                <a:gdLst>
                  <a:gd name="T0" fmla="*/ 297 w 297"/>
                  <a:gd name="T1" fmla="*/ 0 h 715"/>
                  <a:gd name="T2" fmla="*/ 97 w 297"/>
                  <a:gd name="T3" fmla="*/ 666 h 715"/>
                  <a:gd name="T4" fmla="*/ 0 w 297"/>
                  <a:gd name="T5" fmla="*/ 715 h 715"/>
                  <a:gd name="T6" fmla="*/ 198 w 297"/>
                  <a:gd name="T7" fmla="*/ 51 h 715"/>
                  <a:gd name="T8" fmla="*/ 297 w 297"/>
                  <a:gd name="T9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715">
                    <a:moveTo>
                      <a:pt x="297" y="0"/>
                    </a:moveTo>
                    <a:lnTo>
                      <a:pt x="97" y="666"/>
                    </a:lnTo>
                    <a:lnTo>
                      <a:pt x="0" y="715"/>
                    </a:lnTo>
                    <a:lnTo>
                      <a:pt x="198" y="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A0D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284">
                <a:extLst>
                  <a:ext uri="{FF2B5EF4-FFF2-40B4-BE49-F238E27FC236}">
                    <a16:creationId xmlns:a16="http://schemas.microsoft.com/office/drawing/2014/main" id="{12FA9495-CD03-4FEE-A7BE-819C1C2CB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" y="3272"/>
                <a:ext cx="21" cy="34"/>
              </a:xfrm>
              <a:custGeom>
                <a:avLst/>
                <a:gdLst>
                  <a:gd name="T0" fmla="*/ 295 w 295"/>
                  <a:gd name="T1" fmla="*/ 0 h 711"/>
                  <a:gd name="T2" fmla="*/ 97 w 295"/>
                  <a:gd name="T3" fmla="*/ 664 h 711"/>
                  <a:gd name="T4" fmla="*/ 0 w 295"/>
                  <a:gd name="T5" fmla="*/ 711 h 711"/>
                  <a:gd name="T6" fmla="*/ 195 w 295"/>
                  <a:gd name="T7" fmla="*/ 49 h 711"/>
                  <a:gd name="T8" fmla="*/ 295 w 295"/>
                  <a:gd name="T9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711">
                    <a:moveTo>
                      <a:pt x="295" y="0"/>
                    </a:moveTo>
                    <a:lnTo>
                      <a:pt x="97" y="664"/>
                    </a:lnTo>
                    <a:lnTo>
                      <a:pt x="0" y="711"/>
                    </a:lnTo>
                    <a:lnTo>
                      <a:pt x="195" y="49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285">
                <a:extLst>
                  <a:ext uri="{FF2B5EF4-FFF2-40B4-BE49-F238E27FC236}">
                    <a16:creationId xmlns:a16="http://schemas.microsoft.com/office/drawing/2014/main" id="{24280888-826C-4455-96B0-188924FB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3274"/>
                <a:ext cx="21" cy="34"/>
              </a:xfrm>
              <a:custGeom>
                <a:avLst/>
                <a:gdLst>
                  <a:gd name="T0" fmla="*/ 292 w 292"/>
                  <a:gd name="T1" fmla="*/ 0 h 706"/>
                  <a:gd name="T2" fmla="*/ 97 w 292"/>
                  <a:gd name="T3" fmla="*/ 662 h 706"/>
                  <a:gd name="T4" fmla="*/ 0 w 292"/>
                  <a:gd name="T5" fmla="*/ 706 h 706"/>
                  <a:gd name="T6" fmla="*/ 191 w 292"/>
                  <a:gd name="T7" fmla="*/ 45 h 706"/>
                  <a:gd name="T8" fmla="*/ 292 w 292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6">
                    <a:moveTo>
                      <a:pt x="292" y="0"/>
                    </a:moveTo>
                    <a:lnTo>
                      <a:pt x="97" y="662"/>
                    </a:lnTo>
                    <a:lnTo>
                      <a:pt x="0" y="706"/>
                    </a:lnTo>
                    <a:lnTo>
                      <a:pt x="191" y="45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98C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286">
                <a:extLst>
                  <a:ext uri="{FF2B5EF4-FFF2-40B4-BE49-F238E27FC236}">
                    <a16:creationId xmlns:a16="http://schemas.microsoft.com/office/drawing/2014/main" id="{18DD1240-5D6F-441A-9709-831F51EFD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3276"/>
                <a:ext cx="21" cy="34"/>
              </a:xfrm>
              <a:custGeom>
                <a:avLst/>
                <a:gdLst>
                  <a:gd name="T0" fmla="*/ 291 w 291"/>
                  <a:gd name="T1" fmla="*/ 0 h 702"/>
                  <a:gd name="T2" fmla="*/ 100 w 291"/>
                  <a:gd name="T3" fmla="*/ 661 h 702"/>
                  <a:gd name="T4" fmla="*/ 0 w 291"/>
                  <a:gd name="T5" fmla="*/ 702 h 702"/>
                  <a:gd name="T6" fmla="*/ 189 w 291"/>
                  <a:gd name="T7" fmla="*/ 42 h 702"/>
                  <a:gd name="T8" fmla="*/ 291 w 291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702">
                    <a:moveTo>
                      <a:pt x="291" y="0"/>
                    </a:moveTo>
                    <a:lnTo>
                      <a:pt x="100" y="661"/>
                    </a:lnTo>
                    <a:lnTo>
                      <a:pt x="0" y="702"/>
                    </a:lnTo>
                    <a:lnTo>
                      <a:pt x="189" y="42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9AC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287">
                <a:extLst>
                  <a:ext uri="{FF2B5EF4-FFF2-40B4-BE49-F238E27FC236}">
                    <a16:creationId xmlns:a16="http://schemas.microsoft.com/office/drawing/2014/main" id="{74EE3340-0FA8-49B7-802D-EB89B9038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3278"/>
                <a:ext cx="27" cy="35"/>
              </a:xfrm>
              <a:custGeom>
                <a:avLst/>
                <a:gdLst>
                  <a:gd name="T0" fmla="*/ 388 w 388"/>
                  <a:gd name="T1" fmla="*/ 0 h 732"/>
                  <a:gd name="T2" fmla="*/ 199 w 388"/>
                  <a:gd name="T3" fmla="*/ 660 h 732"/>
                  <a:gd name="T4" fmla="*/ 100 w 388"/>
                  <a:gd name="T5" fmla="*/ 697 h 732"/>
                  <a:gd name="T6" fmla="*/ 0 w 388"/>
                  <a:gd name="T7" fmla="*/ 732 h 732"/>
                  <a:gd name="T8" fmla="*/ 183 w 388"/>
                  <a:gd name="T9" fmla="*/ 73 h 732"/>
                  <a:gd name="T10" fmla="*/ 286 w 388"/>
                  <a:gd name="T11" fmla="*/ 38 h 732"/>
                  <a:gd name="T12" fmla="*/ 388 w 388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732">
                    <a:moveTo>
                      <a:pt x="388" y="0"/>
                    </a:moveTo>
                    <a:lnTo>
                      <a:pt x="199" y="660"/>
                    </a:lnTo>
                    <a:lnTo>
                      <a:pt x="100" y="697"/>
                    </a:lnTo>
                    <a:lnTo>
                      <a:pt x="0" y="732"/>
                    </a:lnTo>
                    <a:lnTo>
                      <a:pt x="183" y="73"/>
                    </a:lnTo>
                    <a:lnTo>
                      <a:pt x="286" y="38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8EB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288">
                <a:extLst>
                  <a:ext uri="{FF2B5EF4-FFF2-40B4-BE49-F238E27FC236}">
                    <a16:creationId xmlns:a16="http://schemas.microsoft.com/office/drawing/2014/main" id="{D57E0680-5EF6-46EC-8790-B9E1D622C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" y="3282"/>
                <a:ext cx="28" cy="34"/>
              </a:xfrm>
              <a:custGeom>
                <a:avLst/>
                <a:gdLst>
                  <a:gd name="T0" fmla="*/ 385 w 385"/>
                  <a:gd name="T1" fmla="*/ 0 h 716"/>
                  <a:gd name="T2" fmla="*/ 202 w 385"/>
                  <a:gd name="T3" fmla="*/ 659 h 716"/>
                  <a:gd name="T4" fmla="*/ 168 w 385"/>
                  <a:gd name="T5" fmla="*/ 669 h 716"/>
                  <a:gd name="T6" fmla="*/ 134 w 385"/>
                  <a:gd name="T7" fmla="*/ 679 h 716"/>
                  <a:gd name="T8" fmla="*/ 102 w 385"/>
                  <a:gd name="T9" fmla="*/ 689 h 716"/>
                  <a:gd name="T10" fmla="*/ 68 w 385"/>
                  <a:gd name="T11" fmla="*/ 698 h 716"/>
                  <a:gd name="T12" fmla="*/ 34 w 385"/>
                  <a:gd name="T13" fmla="*/ 708 h 716"/>
                  <a:gd name="T14" fmla="*/ 0 w 385"/>
                  <a:gd name="T15" fmla="*/ 716 h 716"/>
                  <a:gd name="T16" fmla="*/ 177 w 385"/>
                  <a:gd name="T17" fmla="*/ 60 h 716"/>
                  <a:gd name="T18" fmla="*/ 212 w 385"/>
                  <a:gd name="T19" fmla="*/ 50 h 716"/>
                  <a:gd name="T20" fmla="*/ 247 w 385"/>
                  <a:gd name="T21" fmla="*/ 41 h 716"/>
                  <a:gd name="T22" fmla="*/ 281 w 385"/>
                  <a:gd name="T23" fmla="*/ 32 h 716"/>
                  <a:gd name="T24" fmla="*/ 316 w 385"/>
                  <a:gd name="T25" fmla="*/ 21 h 716"/>
                  <a:gd name="T26" fmla="*/ 351 w 385"/>
                  <a:gd name="T27" fmla="*/ 12 h 716"/>
                  <a:gd name="T28" fmla="*/ 385 w 385"/>
                  <a:gd name="T2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5" h="716">
                    <a:moveTo>
                      <a:pt x="385" y="0"/>
                    </a:moveTo>
                    <a:lnTo>
                      <a:pt x="202" y="659"/>
                    </a:lnTo>
                    <a:lnTo>
                      <a:pt x="168" y="669"/>
                    </a:lnTo>
                    <a:lnTo>
                      <a:pt x="134" y="679"/>
                    </a:lnTo>
                    <a:lnTo>
                      <a:pt x="102" y="689"/>
                    </a:lnTo>
                    <a:lnTo>
                      <a:pt x="68" y="698"/>
                    </a:lnTo>
                    <a:lnTo>
                      <a:pt x="34" y="708"/>
                    </a:lnTo>
                    <a:lnTo>
                      <a:pt x="0" y="716"/>
                    </a:lnTo>
                    <a:lnTo>
                      <a:pt x="177" y="60"/>
                    </a:lnTo>
                    <a:lnTo>
                      <a:pt x="212" y="50"/>
                    </a:lnTo>
                    <a:lnTo>
                      <a:pt x="247" y="41"/>
                    </a:lnTo>
                    <a:lnTo>
                      <a:pt x="281" y="32"/>
                    </a:lnTo>
                    <a:lnTo>
                      <a:pt x="316" y="21"/>
                    </a:lnTo>
                    <a:lnTo>
                      <a:pt x="351" y="1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84A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289">
                <a:extLst>
                  <a:ext uri="{FF2B5EF4-FFF2-40B4-BE49-F238E27FC236}">
                    <a16:creationId xmlns:a16="http://schemas.microsoft.com/office/drawing/2014/main" id="{0EEEF33D-7DAA-4A5F-86A7-7CD918EF0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85"/>
                <a:ext cx="27" cy="33"/>
              </a:xfrm>
              <a:custGeom>
                <a:avLst/>
                <a:gdLst>
                  <a:gd name="T0" fmla="*/ 379 w 379"/>
                  <a:gd name="T1" fmla="*/ 0 h 702"/>
                  <a:gd name="T2" fmla="*/ 202 w 379"/>
                  <a:gd name="T3" fmla="*/ 656 h 702"/>
                  <a:gd name="T4" fmla="*/ 169 w 379"/>
                  <a:gd name="T5" fmla="*/ 664 h 702"/>
                  <a:gd name="T6" fmla="*/ 135 w 379"/>
                  <a:gd name="T7" fmla="*/ 673 h 702"/>
                  <a:gd name="T8" fmla="*/ 102 w 379"/>
                  <a:gd name="T9" fmla="*/ 680 h 702"/>
                  <a:gd name="T10" fmla="*/ 68 w 379"/>
                  <a:gd name="T11" fmla="*/ 688 h 702"/>
                  <a:gd name="T12" fmla="*/ 34 w 379"/>
                  <a:gd name="T13" fmla="*/ 694 h 702"/>
                  <a:gd name="T14" fmla="*/ 0 w 379"/>
                  <a:gd name="T15" fmla="*/ 702 h 702"/>
                  <a:gd name="T16" fmla="*/ 172 w 379"/>
                  <a:gd name="T17" fmla="*/ 46 h 702"/>
                  <a:gd name="T18" fmla="*/ 207 w 379"/>
                  <a:gd name="T19" fmla="*/ 39 h 702"/>
                  <a:gd name="T20" fmla="*/ 241 w 379"/>
                  <a:gd name="T21" fmla="*/ 32 h 702"/>
                  <a:gd name="T22" fmla="*/ 276 w 379"/>
                  <a:gd name="T23" fmla="*/ 24 h 702"/>
                  <a:gd name="T24" fmla="*/ 311 w 379"/>
                  <a:gd name="T25" fmla="*/ 17 h 702"/>
                  <a:gd name="T26" fmla="*/ 346 w 379"/>
                  <a:gd name="T27" fmla="*/ 8 h 702"/>
                  <a:gd name="T28" fmla="*/ 379 w 379"/>
                  <a:gd name="T2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9" h="702">
                    <a:moveTo>
                      <a:pt x="379" y="0"/>
                    </a:moveTo>
                    <a:lnTo>
                      <a:pt x="202" y="656"/>
                    </a:lnTo>
                    <a:lnTo>
                      <a:pt x="169" y="664"/>
                    </a:lnTo>
                    <a:lnTo>
                      <a:pt x="135" y="673"/>
                    </a:lnTo>
                    <a:lnTo>
                      <a:pt x="102" y="680"/>
                    </a:lnTo>
                    <a:lnTo>
                      <a:pt x="68" y="688"/>
                    </a:lnTo>
                    <a:lnTo>
                      <a:pt x="34" y="694"/>
                    </a:lnTo>
                    <a:lnTo>
                      <a:pt x="0" y="702"/>
                    </a:lnTo>
                    <a:lnTo>
                      <a:pt x="172" y="46"/>
                    </a:lnTo>
                    <a:lnTo>
                      <a:pt x="207" y="39"/>
                    </a:lnTo>
                    <a:lnTo>
                      <a:pt x="241" y="32"/>
                    </a:lnTo>
                    <a:lnTo>
                      <a:pt x="276" y="24"/>
                    </a:lnTo>
                    <a:lnTo>
                      <a:pt x="311" y="17"/>
                    </a:lnTo>
                    <a:lnTo>
                      <a:pt x="346" y="8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7F9E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290">
                <a:extLst>
                  <a:ext uri="{FF2B5EF4-FFF2-40B4-BE49-F238E27FC236}">
                    <a16:creationId xmlns:a16="http://schemas.microsoft.com/office/drawing/2014/main" id="{CEA0C729-BC36-4466-B0D8-C0181B381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3287"/>
                <a:ext cx="27" cy="33"/>
              </a:xfrm>
              <a:custGeom>
                <a:avLst/>
                <a:gdLst>
                  <a:gd name="T0" fmla="*/ 375 w 375"/>
                  <a:gd name="T1" fmla="*/ 0 h 689"/>
                  <a:gd name="T2" fmla="*/ 203 w 375"/>
                  <a:gd name="T3" fmla="*/ 656 h 689"/>
                  <a:gd name="T4" fmla="*/ 169 w 375"/>
                  <a:gd name="T5" fmla="*/ 662 h 689"/>
                  <a:gd name="T6" fmla="*/ 135 w 375"/>
                  <a:gd name="T7" fmla="*/ 668 h 689"/>
                  <a:gd name="T8" fmla="*/ 102 w 375"/>
                  <a:gd name="T9" fmla="*/ 673 h 689"/>
                  <a:gd name="T10" fmla="*/ 68 w 375"/>
                  <a:gd name="T11" fmla="*/ 680 h 689"/>
                  <a:gd name="T12" fmla="*/ 34 w 375"/>
                  <a:gd name="T13" fmla="*/ 685 h 689"/>
                  <a:gd name="T14" fmla="*/ 0 w 375"/>
                  <a:gd name="T15" fmla="*/ 689 h 689"/>
                  <a:gd name="T16" fmla="*/ 165 w 375"/>
                  <a:gd name="T17" fmla="*/ 34 h 689"/>
                  <a:gd name="T18" fmla="*/ 200 w 375"/>
                  <a:gd name="T19" fmla="*/ 30 h 689"/>
                  <a:gd name="T20" fmla="*/ 236 w 375"/>
                  <a:gd name="T21" fmla="*/ 25 h 689"/>
                  <a:gd name="T22" fmla="*/ 271 w 375"/>
                  <a:gd name="T23" fmla="*/ 18 h 689"/>
                  <a:gd name="T24" fmla="*/ 306 w 375"/>
                  <a:gd name="T25" fmla="*/ 13 h 689"/>
                  <a:gd name="T26" fmla="*/ 340 w 375"/>
                  <a:gd name="T27" fmla="*/ 7 h 689"/>
                  <a:gd name="T28" fmla="*/ 375 w 375"/>
                  <a:gd name="T2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5" h="689">
                    <a:moveTo>
                      <a:pt x="375" y="0"/>
                    </a:moveTo>
                    <a:lnTo>
                      <a:pt x="203" y="656"/>
                    </a:lnTo>
                    <a:lnTo>
                      <a:pt x="169" y="662"/>
                    </a:lnTo>
                    <a:lnTo>
                      <a:pt x="135" y="668"/>
                    </a:lnTo>
                    <a:lnTo>
                      <a:pt x="102" y="673"/>
                    </a:lnTo>
                    <a:lnTo>
                      <a:pt x="68" y="680"/>
                    </a:lnTo>
                    <a:lnTo>
                      <a:pt x="34" y="685"/>
                    </a:lnTo>
                    <a:lnTo>
                      <a:pt x="0" y="689"/>
                    </a:lnTo>
                    <a:lnTo>
                      <a:pt x="165" y="34"/>
                    </a:lnTo>
                    <a:lnTo>
                      <a:pt x="200" y="30"/>
                    </a:lnTo>
                    <a:lnTo>
                      <a:pt x="236" y="25"/>
                    </a:lnTo>
                    <a:lnTo>
                      <a:pt x="271" y="18"/>
                    </a:lnTo>
                    <a:lnTo>
                      <a:pt x="306" y="13"/>
                    </a:lnTo>
                    <a:lnTo>
                      <a:pt x="340" y="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778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291">
                <a:extLst>
                  <a:ext uri="{FF2B5EF4-FFF2-40B4-BE49-F238E27FC236}">
                    <a16:creationId xmlns:a16="http://schemas.microsoft.com/office/drawing/2014/main" id="{211B0880-3F44-4AB5-8A49-40098E4EC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" y="3288"/>
                <a:ext cx="27" cy="33"/>
              </a:xfrm>
              <a:custGeom>
                <a:avLst/>
                <a:gdLst>
                  <a:gd name="T0" fmla="*/ 371 w 371"/>
                  <a:gd name="T1" fmla="*/ 0 h 677"/>
                  <a:gd name="T2" fmla="*/ 206 w 371"/>
                  <a:gd name="T3" fmla="*/ 655 h 677"/>
                  <a:gd name="T4" fmla="*/ 171 w 371"/>
                  <a:gd name="T5" fmla="*/ 659 h 677"/>
                  <a:gd name="T6" fmla="*/ 137 w 371"/>
                  <a:gd name="T7" fmla="*/ 663 h 677"/>
                  <a:gd name="T8" fmla="*/ 103 w 371"/>
                  <a:gd name="T9" fmla="*/ 668 h 677"/>
                  <a:gd name="T10" fmla="*/ 69 w 371"/>
                  <a:gd name="T11" fmla="*/ 671 h 677"/>
                  <a:gd name="T12" fmla="*/ 34 w 371"/>
                  <a:gd name="T13" fmla="*/ 674 h 677"/>
                  <a:gd name="T14" fmla="*/ 0 w 371"/>
                  <a:gd name="T15" fmla="*/ 677 h 677"/>
                  <a:gd name="T16" fmla="*/ 159 w 371"/>
                  <a:gd name="T17" fmla="*/ 23 h 677"/>
                  <a:gd name="T18" fmla="*/ 195 w 371"/>
                  <a:gd name="T19" fmla="*/ 20 h 677"/>
                  <a:gd name="T20" fmla="*/ 231 w 371"/>
                  <a:gd name="T21" fmla="*/ 17 h 677"/>
                  <a:gd name="T22" fmla="*/ 265 w 371"/>
                  <a:gd name="T23" fmla="*/ 14 h 677"/>
                  <a:gd name="T24" fmla="*/ 301 w 371"/>
                  <a:gd name="T25" fmla="*/ 9 h 677"/>
                  <a:gd name="T26" fmla="*/ 336 w 371"/>
                  <a:gd name="T27" fmla="*/ 5 h 677"/>
                  <a:gd name="T28" fmla="*/ 371 w 371"/>
                  <a:gd name="T2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1" h="677">
                    <a:moveTo>
                      <a:pt x="371" y="0"/>
                    </a:moveTo>
                    <a:lnTo>
                      <a:pt x="206" y="655"/>
                    </a:lnTo>
                    <a:lnTo>
                      <a:pt x="171" y="659"/>
                    </a:lnTo>
                    <a:lnTo>
                      <a:pt x="137" y="663"/>
                    </a:lnTo>
                    <a:lnTo>
                      <a:pt x="103" y="668"/>
                    </a:lnTo>
                    <a:lnTo>
                      <a:pt x="69" y="671"/>
                    </a:lnTo>
                    <a:lnTo>
                      <a:pt x="34" y="674"/>
                    </a:lnTo>
                    <a:lnTo>
                      <a:pt x="0" y="677"/>
                    </a:lnTo>
                    <a:lnTo>
                      <a:pt x="159" y="23"/>
                    </a:lnTo>
                    <a:lnTo>
                      <a:pt x="195" y="20"/>
                    </a:lnTo>
                    <a:lnTo>
                      <a:pt x="231" y="17"/>
                    </a:lnTo>
                    <a:lnTo>
                      <a:pt x="265" y="14"/>
                    </a:lnTo>
                    <a:lnTo>
                      <a:pt x="301" y="9"/>
                    </a:lnTo>
                    <a:lnTo>
                      <a:pt x="336" y="5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738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292">
                <a:extLst>
                  <a:ext uri="{FF2B5EF4-FFF2-40B4-BE49-F238E27FC236}">
                    <a16:creationId xmlns:a16="http://schemas.microsoft.com/office/drawing/2014/main" id="{2A035C6E-69ED-42BC-8FE2-319F2E572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" y="3289"/>
                <a:ext cx="26" cy="32"/>
              </a:xfrm>
              <a:custGeom>
                <a:avLst/>
                <a:gdLst>
                  <a:gd name="T0" fmla="*/ 368 w 368"/>
                  <a:gd name="T1" fmla="*/ 0 h 663"/>
                  <a:gd name="T2" fmla="*/ 209 w 368"/>
                  <a:gd name="T3" fmla="*/ 654 h 663"/>
                  <a:gd name="T4" fmla="*/ 174 w 368"/>
                  <a:gd name="T5" fmla="*/ 656 h 663"/>
                  <a:gd name="T6" fmla="*/ 139 w 368"/>
                  <a:gd name="T7" fmla="*/ 658 h 663"/>
                  <a:gd name="T8" fmla="*/ 104 w 368"/>
                  <a:gd name="T9" fmla="*/ 660 h 663"/>
                  <a:gd name="T10" fmla="*/ 69 w 368"/>
                  <a:gd name="T11" fmla="*/ 661 h 663"/>
                  <a:gd name="T12" fmla="*/ 35 w 368"/>
                  <a:gd name="T13" fmla="*/ 662 h 663"/>
                  <a:gd name="T14" fmla="*/ 0 w 368"/>
                  <a:gd name="T15" fmla="*/ 663 h 663"/>
                  <a:gd name="T16" fmla="*/ 152 w 368"/>
                  <a:gd name="T17" fmla="*/ 9 h 663"/>
                  <a:gd name="T18" fmla="*/ 189 w 368"/>
                  <a:gd name="T19" fmla="*/ 8 h 663"/>
                  <a:gd name="T20" fmla="*/ 225 w 368"/>
                  <a:gd name="T21" fmla="*/ 7 h 663"/>
                  <a:gd name="T22" fmla="*/ 261 w 368"/>
                  <a:gd name="T23" fmla="*/ 6 h 663"/>
                  <a:gd name="T24" fmla="*/ 297 w 368"/>
                  <a:gd name="T25" fmla="*/ 4 h 663"/>
                  <a:gd name="T26" fmla="*/ 333 w 368"/>
                  <a:gd name="T27" fmla="*/ 2 h 663"/>
                  <a:gd name="T28" fmla="*/ 368 w 368"/>
                  <a:gd name="T2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8" h="663">
                    <a:moveTo>
                      <a:pt x="368" y="0"/>
                    </a:moveTo>
                    <a:lnTo>
                      <a:pt x="209" y="654"/>
                    </a:lnTo>
                    <a:lnTo>
                      <a:pt x="174" y="656"/>
                    </a:lnTo>
                    <a:lnTo>
                      <a:pt x="139" y="658"/>
                    </a:lnTo>
                    <a:lnTo>
                      <a:pt x="104" y="660"/>
                    </a:lnTo>
                    <a:lnTo>
                      <a:pt x="69" y="661"/>
                    </a:lnTo>
                    <a:lnTo>
                      <a:pt x="35" y="662"/>
                    </a:lnTo>
                    <a:lnTo>
                      <a:pt x="0" y="663"/>
                    </a:lnTo>
                    <a:lnTo>
                      <a:pt x="152" y="9"/>
                    </a:lnTo>
                    <a:lnTo>
                      <a:pt x="189" y="8"/>
                    </a:lnTo>
                    <a:lnTo>
                      <a:pt x="225" y="7"/>
                    </a:lnTo>
                    <a:lnTo>
                      <a:pt x="261" y="6"/>
                    </a:lnTo>
                    <a:lnTo>
                      <a:pt x="297" y="4"/>
                    </a:lnTo>
                    <a:lnTo>
                      <a:pt x="333" y="2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6D7A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293">
                <a:extLst>
                  <a:ext uri="{FF2B5EF4-FFF2-40B4-BE49-F238E27FC236}">
                    <a16:creationId xmlns:a16="http://schemas.microsoft.com/office/drawing/2014/main" id="{25F3A197-7761-40CE-B978-473A87266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" y="3290"/>
                <a:ext cx="16" cy="31"/>
              </a:xfrm>
              <a:custGeom>
                <a:avLst/>
                <a:gdLst>
                  <a:gd name="T0" fmla="*/ 223 w 223"/>
                  <a:gd name="T1" fmla="*/ 0 h 654"/>
                  <a:gd name="T2" fmla="*/ 71 w 223"/>
                  <a:gd name="T3" fmla="*/ 654 h 654"/>
                  <a:gd name="T4" fmla="*/ 35 w 223"/>
                  <a:gd name="T5" fmla="*/ 654 h 654"/>
                  <a:gd name="T6" fmla="*/ 0 w 223"/>
                  <a:gd name="T7" fmla="*/ 654 h 654"/>
                  <a:gd name="T8" fmla="*/ 152 w 223"/>
                  <a:gd name="T9" fmla="*/ 0 h 654"/>
                  <a:gd name="T10" fmla="*/ 188 w 223"/>
                  <a:gd name="T11" fmla="*/ 0 h 654"/>
                  <a:gd name="T12" fmla="*/ 223 w 223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654">
                    <a:moveTo>
                      <a:pt x="223" y="0"/>
                    </a:moveTo>
                    <a:lnTo>
                      <a:pt x="71" y="654"/>
                    </a:lnTo>
                    <a:lnTo>
                      <a:pt x="35" y="654"/>
                    </a:lnTo>
                    <a:lnTo>
                      <a:pt x="0" y="654"/>
                    </a:lnTo>
                    <a:lnTo>
                      <a:pt x="152" y="0"/>
                    </a:lnTo>
                    <a:lnTo>
                      <a:pt x="188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687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294">
                <a:extLst>
                  <a:ext uri="{FF2B5EF4-FFF2-40B4-BE49-F238E27FC236}">
                    <a16:creationId xmlns:a16="http://schemas.microsoft.com/office/drawing/2014/main" id="{238E78D5-9363-4205-B2A5-6ED6CC71E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294"/>
                <a:ext cx="15" cy="40"/>
              </a:xfrm>
              <a:custGeom>
                <a:avLst/>
                <a:gdLst>
                  <a:gd name="T0" fmla="*/ 201 w 201"/>
                  <a:gd name="T1" fmla="*/ 0 h 832"/>
                  <a:gd name="T2" fmla="*/ 50 w 201"/>
                  <a:gd name="T3" fmla="*/ 652 h 832"/>
                  <a:gd name="T4" fmla="*/ 27 w 201"/>
                  <a:gd name="T5" fmla="*/ 743 h 832"/>
                  <a:gd name="T6" fmla="*/ 0 w 201"/>
                  <a:gd name="T7" fmla="*/ 832 h 832"/>
                  <a:gd name="T8" fmla="*/ 150 w 201"/>
                  <a:gd name="T9" fmla="*/ 185 h 832"/>
                  <a:gd name="T10" fmla="*/ 177 w 201"/>
                  <a:gd name="T11" fmla="*/ 94 h 832"/>
                  <a:gd name="T12" fmla="*/ 201 w 201"/>
                  <a:gd name="T13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832">
                    <a:moveTo>
                      <a:pt x="201" y="0"/>
                    </a:moveTo>
                    <a:lnTo>
                      <a:pt x="50" y="652"/>
                    </a:lnTo>
                    <a:lnTo>
                      <a:pt x="27" y="743"/>
                    </a:lnTo>
                    <a:lnTo>
                      <a:pt x="0" y="832"/>
                    </a:lnTo>
                    <a:lnTo>
                      <a:pt x="150" y="185"/>
                    </a:lnTo>
                    <a:lnTo>
                      <a:pt x="177" y="9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295">
                <a:extLst>
                  <a:ext uri="{FF2B5EF4-FFF2-40B4-BE49-F238E27FC236}">
                    <a16:creationId xmlns:a16="http://schemas.microsoft.com/office/drawing/2014/main" id="{4FD41AE1-1F26-4591-AFF4-E790231CA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" y="3303"/>
                <a:ext cx="15" cy="39"/>
              </a:xfrm>
              <a:custGeom>
                <a:avLst/>
                <a:gdLst>
                  <a:gd name="T0" fmla="*/ 210 w 210"/>
                  <a:gd name="T1" fmla="*/ 0 h 821"/>
                  <a:gd name="T2" fmla="*/ 60 w 210"/>
                  <a:gd name="T3" fmla="*/ 647 h 821"/>
                  <a:gd name="T4" fmla="*/ 31 w 210"/>
                  <a:gd name="T5" fmla="*/ 735 h 821"/>
                  <a:gd name="T6" fmla="*/ 0 w 210"/>
                  <a:gd name="T7" fmla="*/ 821 h 821"/>
                  <a:gd name="T8" fmla="*/ 147 w 210"/>
                  <a:gd name="T9" fmla="*/ 179 h 821"/>
                  <a:gd name="T10" fmla="*/ 180 w 210"/>
                  <a:gd name="T11" fmla="*/ 90 h 821"/>
                  <a:gd name="T12" fmla="*/ 210 w 210"/>
                  <a:gd name="T13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821">
                    <a:moveTo>
                      <a:pt x="210" y="0"/>
                    </a:moveTo>
                    <a:lnTo>
                      <a:pt x="60" y="647"/>
                    </a:lnTo>
                    <a:lnTo>
                      <a:pt x="31" y="735"/>
                    </a:lnTo>
                    <a:lnTo>
                      <a:pt x="0" y="821"/>
                    </a:lnTo>
                    <a:lnTo>
                      <a:pt x="147" y="179"/>
                    </a:lnTo>
                    <a:lnTo>
                      <a:pt x="180" y="90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296">
                <a:extLst>
                  <a:ext uri="{FF2B5EF4-FFF2-40B4-BE49-F238E27FC236}">
                    <a16:creationId xmlns:a16="http://schemas.microsoft.com/office/drawing/2014/main" id="{860D7549-EB47-4DF7-BC1A-60DE54D17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" y="3312"/>
                <a:ext cx="16" cy="38"/>
              </a:xfrm>
              <a:custGeom>
                <a:avLst/>
                <a:gdLst>
                  <a:gd name="T0" fmla="*/ 219 w 219"/>
                  <a:gd name="T1" fmla="*/ 0 h 810"/>
                  <a:gd name="T2" fmla="*/ 72 w 219"/>
                  <a:gd name="T3" fmla="*/ 642 h 810"/>
                  <a:gd name="T4" fmla="*/ 37 w 219"/>
                  <a:gd name="T5" fmla="*/ 726 h 810"/>
                  <a:gd name="T6" fmla="*/ 0 w 219"/>
                  <a:gd name="T7" fmla="*/ 810 h 810"/>
                  <a:gd name="T8" fmla="*/ 146 w 219"/>
                  <a:gd name="T9" fmla="*/ 172 h 810"/>
                  <a:gd name="T10" fmla="*/ 183 w 219"/>
                  <a:gd name="T11" fmla="*/ 87 h 810"/>
                  <a:gd name="T12" fmla="*/ 219 w 219"/>
                  <a:gd name="T13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810">
                    <a:moveTo>
                      <a:pt x="219" y="0"/>
                    </a:moveTo>
                    <a:lnTo>
                      <a:pt x="72" y="642"/>
                    </a:lnTo>
                    <a:lnTo>
                      <a:pt x="37" y="726"/>
                    </a:lnTo>
                    <a:lnTo>
                      <a:pt x="0" y="810"/>
                    </a:lnTo>
                    <a:lnTo>
                      <a:pt x="146" y="172"/>
                    </a:lnTo>
                    <a:lnTo>
                      <a:pt x="183" y="87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D6E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297">
                <a:extLst>
                  <a:ext uri="{FF2B5EF4-FFF2-40B4-BE49-F238E27FC236}">
                    <a16:creationId xmlns:a16="http://schemas.microsoft.com/office/drawing/2014/main" id="{893A8301-3308-49C9-9C4F-5FC5C9EEB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" y="3320"/>
                <a:ext cx="16" cy="38"/>
              </a:xfrm>
              <a:custGeom>
                <a:avLst/>
                <a:gdLst>
                  <a:gd name="T0" fmla="*/ 226 w 226"/>
                  <a:gd name="T1" fmla="*/ 0 h 800"/>
                  <a:gd name="T2" fmla="*/ 80 w 226"/>
                  <a:gd name="T3" fmla="*/ 638 h 800"/>
                  <a:gd name="T4" fmla="*/ 41 w 226"/>
                  <a:gd name="T5" fmla="*/ 720 h 800"/>
                  <a:gd name="T6" fmla="*/ 0 w 226"/>
                  <a:gd name="T7" fmla="*/ 800 h 800"/>
                  <a:gd name="T8" fmla="*/ 143 w 226"/>
                  <a:gd name="T9" fmla="*/ 167 h 800"/>
                  <a:gd name="T10" fmla="*/ 185 w 226"/>
                  <a:gd name="T11" fmla="*/ 84 h 800"/>
                  <a:gd name="T12" fmla="*/ 226 w 226"/>
                  <a:gd name="T13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800">
                    <a:moveTo>
                      <a:pt x="226" y="0"/>
                    </a:moveTo>
                    <a:lnTo>
                      <a:pt x="80" y="638"/>
                    </a:lnTo>
                    <a:lnTo>
                      <a:pt x="41" y="720"/>
                    </a:lnTo>
                    <a:lnTo>
                      <a:pt x="0" y="800"/>
                    </a:lnTo>
                    <a:lnTo>
                      <a:pt x="143" y="167"/>
                    </a:lnTo>
                    <a:lnTo>
                      <a:pt x="185" y="84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D3E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298">
                <a:extLst>
                  <a:ext uri="{FF2B5EF4-FFF2-40B4-BE49-F238E27FC236}">
                    <a16:creationId xmlns:a16="http://schemas.microsoft.com/office/drawing/2014/main" id="{4426E88F-39DE-4EA1-8067-16FAEB9F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328"/>
                <a:ext cx="16" cy="37"/>
              </a:xfrm>
              <a:custGeom>
                <a:avLst/>
                <a:gdLst>
                  <a:gd name="T0" fmla="*/ 233 w 233"/>
                  <a:gd name="T1" fmla="*/ 0 h 788"/>
                  <a:gd name="T2" fmla="*/ 90 w 233"/>
                  <a:gd name="T3" fmla="*/ 633 h 788"/>
                  <a:gd name="T4" fmla="*/ 46 w 233"/>
                  <a:gd name="T5" fmla="*/ 711 h 788"/>
                  <a:gd name="T6" fmla="*/ 0 w 233"/>
                  <a:gd name="T7" fmla="*/ 788 h 788"/>
                  <a:gd name="T8" fmla="*/ 140 w 233"/>
                  <a:gd name="T9" fmla="*/ 159 h 788"/>
                  <a:gd name="T10" fmla="*/ 187 w 233"/>
                  <a:gd name="T11" fmla="*/ 80 h 788"/>
                  <a:gd name="T12" fmla="*/ 233 w 233"/>
                  <a:gd name="T13" fmla="*/ 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788">
                    <a:moveTo>
                      <a:pt x="233" y="0"/>
                    </a:moveTo>
                    <a:lnTo>
                      <a:pt x="90" y="633"/>
                    </a:lnTo>
                    <a:lnTo>
                      <a:pt x="46" y="711"/>
                    </a:lnTo>
                    <a:lnTo>
                      <a:pt x="0" y="788"/>
                    </a:lnTo>
                    <a:lnTo>
                      <a:pt x="140" y="159"/>
                    </a:lnTo>
                    <a:lnTo>
                      <a:pt x="187" y="8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299">
                <a:extLst>
                  <a:ext uri="{FF2B5EF4-FFF2-40B4-BE49-F238E27FC236}">
                    <a16:creationId xmlns:a16="http://schemas.microsoft.com/office/drawing/2014/main" id="{D695C548-F8F8-4C45-A2FF-C555A3E88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" y="3335"/>
                <a:ext cx="17" cy="38"/>
              </a:xfrm>
              <a:custGeom>
                <a:avLst/>
                <a:gdLst>
                  <a:gd name="T0" fmla="*/ 240 w 240"/>
                  <a:gd name="T1" fmla="*/ 0 h 780"/>
                  <a:gd name="T2" fmla="*/ 100 w 240"/>
                  <a:gd name="T3" fmla="*/ 629 h 780"/>
                  <a:gd name="T4" fmla="*/ 51 w 240"/>
                  <a:gd name="T5" fmla="*/ 705 h 780"/>
                  <a:gd name="T6" fmla="*/ 0 w 240"/>
                  <a:gd name="T7" fmla="*/ 780 h 780"/>
                  <a:gd name="T8" fmla="*/ 139 w 240"/>
                  <a:gd name="T9" fmla="*/ 154 h 780"/>
                  <a:gd name="T10" fmla="*/ 191 w 240"/>
                  <a:gd name="T11" fmla="*/ 78 h 780"/>
                  <a:gd name="T12" fmla="*/ 240 w 240"/>
                  <a:gd name="T13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780">
                    <a:moveTo>
                      <a:pt x="240" y="0"/>
                    </a:moveTo>
                    <a:lnTo>
                      <a:pt x="100" y="629"/>
                    </a:lnTo>
                    <a:lnTo>
                      <a:pt x="51" y="705"/>
                    </a:lnTo>
                    <a:lnTo>
                      <a:pt x="0" y="780"/>
                    </a:lnTo>
                    <a:lnTo>
                      <a:pt x="139" y="154"/>
                    </a:lnTo>
                    <a:lnTo>
                      <a:pt x="191" y="78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CE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300">
                <a:extLst>
                  <a:ext uri="{FF2B5EF4-FFF2-40B4-BE49-F238E27FC236}">
                    <a16:creationId xmlns:a16="http://schemas.microsoft.com/office/drawing/2014/main" id="{232C7DCC-2C2D-4BF6-AEFF-CB23CE9B0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3343"/>
                <a:ext cx="18" cy="36"/>
              </a:xfrm>
              <a:custGeom>
                <a:avLst/>
                <a:gdLst>
                  <a:gd name="T0" fmla="*/ 247 w 247"/>
                  <a:gd name="T1" fmla="*/ 0 h 770"/>
                  <a:gd name="T2" fmla="*/ 108 w 247"/>
                  <a:gd name="T3" fmla="*/ 626 h 770"/>
                  <a:gd name="T4" fmla="*/ 56 w 247"/>
                  <a:gd name="T5" fmla="*/ 698 h 770"/>
                  <a:gd name="T6" fmla="*/ 0 w 247"/>
                  <a:gd name="T7" fmla="*/ 770 h 770"/>
                  <a:gd name="T8" fmla="*/ 136 w 247"/>
                  <a:gd name="T9" fmla="*/ 148 h 770"/>
                  <a:gd name="T10" fmla="*/ 192 w 247"/>
                  <a:gd name="T11" fmla="*/ 75 h 770"/>
                  <a:gd name="T12" fmla="*/ 247 w 247"/>
                  <a:gd name="T13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770">
                    <a:moveTo>
                      <a:pt x="247" y="0"/>
                    </a:moveTo>
                    <a:lnTo>
                      <a:pt x="108" y="626"/>
                    </a:lnTo>
                    <a:lnTo>
                      <a:pt x="56" y="698"/>
                    </a:lnTo>
                    <a:lnTo>
                      <a:pt x="0" y="770"/>
                    </a:lnTo>
                    <a:lnTo>
                      <a:pt x="136" y="148"/>
                    </a:lnTo>
                    <a:lnTo>
                      <a:pt x="192" y="75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301">
                <a:extLst>
                  <a:ext uri="{FF2B5EF4-FFF2-40B4-BE49-F238E27FC236}">
                    <a16:creationId xmlns:a16="http://schemas.microsoft.com/office/drawing/2014/main" id="{0EDE0F09-F49F-45F8-8976-E2BA870C7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" y="3350"/>
                <a:ext cx="18" cy="36"/>
              </a:xfrm>
              <a:custGeom>
                <a:avLst/>
                <a:gdLst>
                  <a:gd name="T0" fmla="*/ 250 w 250"/>
                  <a:gd name="T1" fmla="*/ 0 h 761"/>
                  <a:gd name="T2" fmla="*/ 114 w 250"/>
                  <a:gd name="T3" fmla="*/ 622 h 761"/>
                  <a:gd name="T4" fmla="*/ 58 w 250"/>
                  <a:gd name="T5" fmla="*/ 692 h 761"/>
                  <a:gd name="T6" fmla="*/ 0 w 250"/>
                  <a:gd name="T7" fmla="*/ 761 h 761"/>
                  <a:gd name="T8" fmla="*/ 131 w 250"/>
                  <a:gd name="T9" fmla="*/ 143 h 761"/>
                  <a:gd name="T10" fmla="*/ 191 w 250"/>
                  <a:gd name="T11" fmla="*/ 72 h 761"/>
                  <a:gd name="T12" fmla="*/ 250 w 250"/>
                  <a:gd name="T13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761">
                    <a:moveTo>
                      <a:pt x="250" y="0"/>
                    </a:moveTo>
                    <a:lnTo>
                      <a:pt x="114" y="622"/>
                    </a:lnTo>
                    <a:lnTo>
                      <a:pt x="58" y="692"/>
                    </a:lnTo>
                    <a:lnTo>
                      <a:pt x="0" y="761"/>
                    </a:lnTo>
                    <a:lnTo>
                      <a:pt x="131" y="143"/>
                    </a:lnTo>
                    <a:lnTo>
                      <a:pt x="191" y="72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C6E5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302">
                <a:extLst>
                  <a:ext uri="{FF2B5EF4-FFF2-40B4-BE49-F238E27FC236}">
                    <a16:creationId xmlns:a16="http://schemas.microsoft.com/office/drawing/2014/main" id="{33CED8A2-DCCC-4A90-B71E-8E12AEF51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357"/>
                <a:ext cx="18" cy="35"/>
              </a:xfrm>
              <a:custGeom>
                <a:avLst/>
                <a:gdLst>
                  <a:gd name="T0" fmla="*/ 254 w 254"/>
                  <a:gd name="T1" fmla="*/ 0 h 750"/>
                  <a:gd name="T2" fmla="*/ 123 w 254"/>
                  <a:gd name="T3" fmla="*/ 618 h 750"/>
                  <a:gd name="T4" fmla="*/ 62 w 254"/>
                  <a:gd name="T5" fmla="*/ 684 h 750"/>
                  <a:gd name="T6" fmla="*/ 0 w 254"/>
                  <a:gd name="T7" fmla="*/ 750 h 750"/>
                  <a:gd name="T8" fmla="*/ 128 w 254"/>
                  <a:gd name="T9" fmla="*/ 136 h 750"/>
                  <a:gd name="T10" fmla="*/ 191 w 254"/>
                  <a:gd name="T11" fmla="*/ 69 h 750"/>
                  <a:gd name="T12" fmla="*/ 254 w 254"/>
                  <a:gd name="T13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750">
                    <a:moveTo>
                      <a:pt x="254" y="0"/>
                    </a:moveTo>
                    <a:lnTo>
                      <a:pt x="123" y="618"/>
                    </a:lnTo>
                    <a:lnTo>
                      <a:pt x="62" y="684"/>
                    </a:lnTo>
                    <a:lnTo>
                      <a:pt x="0" y="750"/>
                    </a:lnTo>
                    <a:lnTo>
                      <a:pt x="128" y="136"/>
                    </a:lnTo>
                    <a:lnTo>
                      <a:pt x="191" y="6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C0E2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303">
                <a:extLst>
                  <a:ext uri="{FF2B5EF4-FFF2-40B4-BE49-F238E27FC236}">
                    <a16:creationId xmlns:a16="http://schemas.microsoft.com/office/drawing/2014/main" id="{2E18FC8E-1DCA-4F70-9EC1-1530FC906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363"/>
                <a:ext cx="18" cy="35"/>
              </a:xfrm>
              <a:custGeom>
                <a:avLst/>
                <a:gdLst>
                  <a:gd name="T0" fmla="*/ 259 w 259"/>
                  <a:gd name="T1" fmla="*/ 0 h 741"/>
                  <a:gd name="T2" fmla="*/ 131 w 259"/>
                  <a:gd name="T3" fmla="*/ 614 h 741"/>
                  <a:gd name="T4" fmla="*/ 66 w 259"/>
                  <a:gd name="T5" fmla="*/ 678 h 741"/>
                  <a:gd name="T6" fmla="*/ 0 w 259"/>
                  <a:gd name="T7" fmla="*/ 741 h 741"/>
                  <a:gd name="T8" fmla="*/ 124 w 259"/>
                  <a:gd name="T9" fmla="*/ 131 h 741"/>
                  <a:gd name="T10" fmla="*/ 192 w 259"/>
                  <a:gd name="T11" fmla="*/ 66 h 741"/>
                  <a:gd name="T12" fmla="*/ 259 w 259"/>
                  <a:gd name="T13" fmla="*/ 0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741">
                    <a:moveTo>
                      <a:pt x="259" y="0"/>
                    </a:moveTo>
                    <a:lnTo>
                      <a:pt x="131" y="614"/>
                    </a:lnTo>
                    <a:lnTo>
                      <a:pt x="66" y="678"/>
                    </a:lnTo>
                    <a:lnTo>
                      <a:pt x="0" y="741"/>
                    </a:lnTo>
                    <a:lnTo>
                      <a:pt x="124" y="131"/>
                    </a:lnTo>
                    <a:lnTo>
                      <a:pt x="192" y="66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DE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304">
                <a:extLst>
                  <a:ext uri="{FF2B5EF4-FFF2-40B4-BE49-F238E27FC236}">
                    <a16:creationId xmlns:a16="http://schemas.microsoft.com/office/drawing/2014/main" id="{677DC82D-6E0A-40B7-B7B3-AD75C314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369"/>
                <a:ext cx="19" cy="35"/>
              </a:xfrm>
              <a:custGeom>
                <a:avLst/>
                <a:gdLst>
                  <a:gd name="T0" fmla="*/ 261 w 261"/>
                  <a:gd name="T1" fmla="*/ 0 h 731"/>
                  <a:gd name="T2" fmla="*/ 137 w 261"/>
                  <a:gd name="T3" fmla="*/ 610 h 731"/>
                  <a:gd name="T4" fmla="*/ 70 w 261"/>
                  <a:gd name="T5" fmla="*/ 671 h 731"/>
                  <a:gd name="T6" fmla="*/ 0 w 261"/>
                  <a:gd name="T7" fmla="*/ 731 h 731"/>
                  <a:gd name="T8" fmla="*/ 120 w 261"/>
                  <a:gd name="T9" fmla="*/ 124 h 731"/>
                  <a:gd name="T10" fmla="*/ 192 w 261"/>
                  <a:gd name="T11" fmla="*/ 62 h 731"/>
                  <a:gd name="T12" fmla="*/ 261 w 261"/>
                  <a:gd name="T13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731">
                    <a:moveTo>
                      <a:pt x="261" y="0"/>
                    </a:moveTo>
                    <a:lnTo>
                      <a:pt x="137" y="610"/>
                    </a:lnTo>
                    <a:lnTo>
                      <a:pt x="70" y="671"/>
                    </a:lnTo>
                    <a:lnTo>
                      <a:pt x="0" y="731"/>
                    </a:lnTo>
                    <a:lnTo>
                      <a:pt x="120" y="124"/>
                    </a:lnTo>
                    <a:lnTo>
                      <a:pt x="192" y="62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B9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305">
                <a:extLst>
                  <a:ext uri="{FF2B5EF4-FFF2-40B4-BE49-F238E27FC236}">
                    <a16:creationId xmlns:a16="http://schemas.microsoft.com/office/drawing/2014/main" id="{AA924928-3D2C-47B6-953F-91452BF4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3375"/>
                <a:ext cx="18" cy="35"/>
              </a:xfrm>
              <a:custGeom>
                <a:avLst/>
                <a:gdLst>
                  <a:gd name="T0" fmla="*/ 264 w 264"/>
                  <a:gd name="T1" fmla="*/ 0 h 722"/>
                  <a:gd name="T2" fmla="*/ 144 w 264"/>
                  <a:gd name="T3" fmla="*/ 607 h 722"/>
                  <a:gd name="T4" fmla="*/ 73 w 264"/>
                  <a:gd name="T5" fmla="*/ 665 h 722"/>
                  <a:gd name="T6" fmla="*/ 0 w 264"/>
                  <a:gd name="T7" fmla="*/ 722 h 722"/>
                  <a:gd name="T8" fmla="*/ 116 w 264"/>
                  <a:gd name="T9" fmla="*/ 118 h 722"/>
                  <a:gd name="T10" fmla="*/ 191 w 264"/>
                  <a:gd name="T11" fmla="*/ 60 h 722"/>
                  <a:gd name="T12" fmla="*/ 264 w 264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722">
                    <a:moveTo>
                      <a:pt x="264" y="0"/>
                    </a:moveTo>
                    <a:lnTo>
                      <a:pt x="144" y="607"/>
                    </a:lnTo>
                    <a:lnTo>
                      <a:pt x="73" y="665"/>
                    </a:lnTo>
                    <a:lnTo>
                      <a:pt x="0" y="722"/>
                    </a:lnTo>
                    <a:lnTo>
                      <a:pt x="116" y="118"/>
                    </a:lnTo>
                    <a:lnTo>
                      <a:pt x="191" y="6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B7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306">
                <a:extLst>
                  <a:ext uri="{FF2B5EF4-FFF2-40B4-BE49-F238E27FC236}">
                    <a16:creationId xmlns:a16="http://schemas.microsoft.com/office/drawing/2014/main" id="{709A7245-BCDD-48E0-A148-4B60265FB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3381"/>
                <a:ext cx="19" cy="34"/>
              </a:xfrm>
              <a:custGeom>
                <a:avLst/>
                <a:gdLst>
                  <a:gd name="T0" fmla="*/ 265 w 265"/>
                  <a:gd name="T1" fmla="*/ 0 h 715"/>
                  <a:gd name="T2" fmla="*/ 149 w 265"/>
                  <a:gd name="T3" fmla="*/ 604 h 715"/>
                  <a:gd name="T4" fmla="*/ 75 w 265"/>
                  <a:gd name="T5" fmla="*/ 661 h 715"/>
                  <a:gd name="T6" fmla="*/ 0 w 265"/>
                  <a:gd name="T7" fmla="*/ 715 h 715"/>
                  <a:gd name="T8" fmla="*/ 111 w 265"/>
                  <a:gd name="T9" fmla="*/ 113 h 715"/>
                  <a:gd name="T10" fmla="*/ 189 w 265"/>
                  <a:gd name="T11" fmla="*/ 58 h 715"/>
                  <a:gd name="T12" fmla="*/ 265 w 265"/>
                  <a:gd name="T13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5" h="715">
                    <a:moveTo>
                      <a:pt x="265" y="0"/>
                    </a:moveTo>
                    <a:lnTo>
                      <a:pt x="149" y="604"/>
                    </a:lnTo>
                    <a:lnTo>
                      <a:pt x="75" y="661"/>
                    </a:lnTo>
                    <a:lnTo>
                      <a:pt x="0" y="715"/>
                    </a:lnTo>
                    <a:lnTo>
                      <a:pt x="111" y="113"/>
                    </a:lnTo>
                    <a:lnTo>
                      <a:pt x="189" y="5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B3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307">
                <a:extLst>
                  <a:ext uri="{FF2B5EF4-FFF2-40B4-BE49-F238E27FC236}">
                    <a16:creationId xmlns:a16="http://schemas.microsoft.com/office/drawing/2014/main" id="{F454B3B9-88B0-4286-96BD-7E36E2393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" y="3386"/>
                <a:ext cx="19" cy="34"/>
              </a:xfrm>
              <a:custGeom>
                <a:avLst/>
                <a:gdLst>
                  <a:gd name="T0" fmla="*/ 266 w 266"/>
                  <a:gd name="T1" fmla="*/ 0 h 706"/>
                  <a:gd name="T2" fmla="*/ 155 w 266"/>
                  <a:gd name="T3" fmla="*/ 602 h 706"/>
                  <a:gd name="T4" fmla="*/ 78 w 266"/>
                  <a:gd name="T5" fmla="*/ 654 h 706"/>
                  <a:gd name="T6" fmla="*/ 0 w 266"/>
                  <a:gd name="T7" fmla="*/ 706 h 706"/>
                  <a:gd name="T8" fmla="*/ 107 w 266"/>
                  <a:gd name="T9" fmla="*/ 107 h 706"/>
                  <a:gd name="T10" fmla="*/ 187 w 266"/>
                  <a:gd name="T11" fmla="*/ 54 h 706"/>
                  <a:gd name="T12" fmla="*/ 266 w 266"/>
                  <a:gd name="T13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706">
                    <a:moveTo>
                      <a:pt x="266" y="0"/>
                    </a:moveTo>
                    <a:lnTo>
                      <a:pt x="155" y="602"/>
                    </a:lnTo>
                    <a:lnTo>
                      <a:pt x="78" y="654"/>
                    </a:lnTo>
                    <a:lnTo>
                      <a:pt x="0" y="706"/>
                    </a:lnTo>
                    <a:lnTo>
                      <a:pt x="107" y="107"/>
                    </a:lnTo>
                    <a:lnTo>
                      <a:pt x="187" y="54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ADD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308">
                <a:extLst>
                  <a:ext uri="{FF2B5EF4-FFF2-40B4-BE49-F238E27FC236}">
                    <a16:creationId xmlns:a16="http://schemas.microsoft.com/office/drawing/2014/main" id="{5383A34F-DF5B-4B98-8DA6-009DC14ED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3391"/>
                <a:ext cx="20" cy="34"/>
              </a:xfrm>
              <a:custGeom>
                <a:avLst/>
                <a:gdLst>
                  <a:gd name="T0" fmla="*/ 267 w 267"/>
                  <a:gd name="T1" fmla="*/ 0 h 698"/>
                  <a:gd name="T2" fmla="*/ 160 w 267"/>
                  <a:gd name="T3" fmla="*/ 599 h 698"/>
                  <a:gd name="T4" fmla="*/ 81 w 267"/>
                  <a:gd name="T5" fmla="*/ 649 h 698"/>
                  <a:gd name="T6" fmla="*/ 0 w 267"/>
                  <a:gd name="T7" fmla="*/ 698 h 698"/>
                  <a:gd name="T8" fmla="*/ 102 w 267"/>
                  <a:gd name="T9" fmla="*/ 102 h 698"/>
                  <a:gd name="T10" fmla="*/ 185 w 267"/>
                  <a:gd name="T11" fmla="*/ 52 h 698"/>
                  <a:gd name="T12" fmla="*/ 267 w 267"/>
                  <a:gd name="T13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698">
                    <a:moveTo>
                      <a:pt x="267" y="0"/>
                    </a:moveTo>
                    <a:lnTo>
                      <a:pt x="160" y="599"/>
                    </a:lnTo>
                    <a:lnTo>
                      <a:pt x="81" y="649"/>
                    </a:lnTo>
                    <a:lnTo>
                      <a:pt x="0" y="698"/>
                    </a:lnTo>
                    <a:lnTo>
                      <a:pt x="102" y="102"/>
                    </a:lnTo>
                    <a:lnTo>
                      <a:pt x="185" y="5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A9D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309">
                <a:extLst>
                  <a:ext uri="{FF2B5EF4-FFF2-40B4-BE49-F238E27FC236}">
                    <a16:creationId xmlns:a16="http://schemas.microsoft.com/office/drawing/2014/main" id="{BF21511D-AC45-471C-9497-A2A4D80ED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3" y="3396"/>
                <a:ext cx="13" cy="31"/>
              </a:xfrm>
              <a:custGeom>
                <a:avLst/>
                <a:gdLst>
                  <a:gd name="T0" fmla="*/ 184 w 184"/>
                  <a:gd name="T1" fmla="*/ 0 h 643"/>
                  <a:gd name="T2" fmla="*/ 82 w 184"/>
                  <a:gd name="T3" fmla="*/ 596 h 643"/>
                  <a:gd name="T4" fmla="*/ 0 w 184"/>
                  <a:gd name="T5" fmla="*/ 643 h 643"/>
                  <a:gd name="T6" fmla="*/ 100 w 184"/>
                  <a:gd name="T7" fmla="*/ 48 h 643"/>
                  <a:gd name="T8" fmla="*/ 184 w 184"/>
                  <a:gd name="T9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43">
                    <a:moveTo>
                      <a:pt x="184" y="0"/>
                    </a:moveTo>
                    <a:lnTo>
                      <a:pt x="82" y="596"/>
                    </a:lnTo>
                    <a:lnTo>
                      <a:pt x="0" y="643"/>
                    </a:lnTo>
                    <a:lnTo>
                      <a:pt x="100" y="48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A6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310">
                <a:extLst>
                  <a:ext uri="{FF2B5EF4-FFF2-40B4-BE49-F238E27FC236}">
                    <a16:creationId xmlns:a16="http://schemas.microsoft.com/office/drawing/2014/main" id="{0D3A4BCB-8ECB-47DE-9B5C-FA84F3673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0" y="3399"/>
                <a:ext cx="20" cy="32"/>
              </a:xfrm>
              <a:custGeom>
                <a:avLst/>
                <a:gdLst>
                  <a:gd name="T0" fmla="*/ 272 w 272"/>
                  <a:gd name="T1" fmla="*/ 0 h 683"/>
                  <a:gd name="T2" fmla="*/ 172 w 272"/>
                  <a:gd name="T3" fmla="*/ 595 h 683"/>
                  <a:gd name="T4" fmla="*/ 144 w 272"/>
                  <a:gd name="T5" fmla="*/ 610 h 683"/>
                  <a:gd name="T6" fmla="*/ 115 w 272"/>
                  <a:gd name="T7" fmla="*/ 625 h 683"/>
                  <a:gd name="T8" fmla="*/ 87 w 272"/>
                  <a:gd name="T9" fmla="*/ 639 h 683"/>
                  <a:gd name="T10" fmla="*/ 58 w 272"/>
                  <a:gd name="T11" fmla="*/ 654 h 683"/>
                  <a:gd name="T12" fmla="*/ 29 w 272"/>
                  <a:gd name="T13" fmla="*/ 669 h 683"/>
                  <a:gd name="T14" fmla="*/ 0 w 272"/>
                  <a:gd name="T15" fmla="*/ 683 h 683"/>
                  <a:gd name="T16" fmla="*/ 96 w 272"/>
                  <a:gd name="T17" fmla="*/ 91 h 683"/>
                  <a:gd name="T18" fmla="*/ 125 w 272"/>
                  <a:gd name="T19" fmla="*/ 76 h 683"/>
                  <a:gd name="T20" fmla="*/ 154 w 272"/>
                  <a:gd name="T21" fmla="*/ 61 h 683"/>
                  <a:gd name="T22" fmla="*/ 184 w 272"/>
                  <a:gd name="T23" fmla="*/ 47 h 683"/>
                  <a:gd name="T24" fmla="*/ 214 w 272"/>
                  <a:gd name="T25" fmla="*/ 31 h 683"/>
                  <a:gd name="T26" fmla="*/ 242 w 272"/>
                  <a:gd name="T27" fmla="*/ 16 h 683"/>
                  <a:gd name="T28" fmla="*/ 272 w 272"/>
                  <a:gd name="T29" fmla="*/ 0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683">
                    <a:moveTo>
                      <a:pt x="272" y="0"/>
                    </a:moveTo>
                    <a:lnTo>
                      <a:pt x="172" y="595"/>
                    </a:lnTo>
                    <a:lnTo>
                      <a:pt x="144" y="610"/>
                    </a:lnTo>
                    <a:lnTo>
                      <a:pt x="115" y="625"/>
                    </a:lnTo>
                    <a:lnTo>
                      <a:pt x="87" y="639"/>
                    </a:lnTo>
                    <a:lnTo>
                      <a:pt x="58" y="654"/>
                    </a:lnTo>
                    <a:lnTo>
                      <a:pt x="29" y="669"/>
                    </a:lnTo>
                    <a:lnTo>
                      <a:pt x="0" y="683"/>
                    </a:lnTo>
                    <a:lnTo>
                      <a:pt x="96" y="91"/>
                    </a:lnTo>
                    <a:lnTo>
                      <a:pt x="125" y="76"/>
                    </a:lnTo>
                    <a:lnTo>
                      <a:pt x="154" y="61"/>
                    </a:lnTo>
                    <a:lnTo>
                      <a:pt x="184" y="47"/>
                    </a:lnTo>
                    <a:lnTo>
                      <a:pt x="214" y="31"/>
                    </a:lnTo>
                    <a:lnTo>
                      <a:pt x="242" y="1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A0D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Freeform 311">
                <a:extLst>
                  <a:ext uri="{FF2B5EF4-FFF2-40B4-BE49-F238E27FC236}">
                    <a16:creationId xmlns:a16="http://schemas.microsoft.com/office/drawing/2014/main" id="{2415B03D-7FCA-4975-BCEE-01CB57324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" y="3403"/>
                <a:ext cx="19" cy="32"/>
              </a:xfrm>
              <a:custGeom>
                <a:avLst/>
                <a:gdLst>
                  <a:gd name="T0" fmla="*/ 270 w 270"/>
                  <a:gd name="T1" fmla="*/ 0 h 674"/>
                  <a:gd name="T2" fmla="*/ 174 w 270"/>
                  <a:gd name="T3" fmla="*/ 592 h 674"/>
                  <a:gd name="T4" fmla="*/ 146 w 270"/>
                  <a:gd name="T5" fmla="*/ 606 h 674"/>
                  <a:gd name="T6" fmla="*/ 116 w 270"/>
                  <a:gd name="T7" fmla="*/ 620 h 674"/>
                  <a:gd name="T8" fmla="*/ 87 w 270"/>
                  <a:gd name="T9" fmla="*/ 634 h 674"/>
                  <a:gd name="T10" fmla="*/ 59 w 270"/>
                  <a:gd name="T11" fmla="*/ 647 h 674"/>
                  <a:gd name="T12" fmla="*/ 29 w 270"/>
                  <a:gd name="T13" fmla="*/ 661 h 674"/>
                  <a:gd name="T14" fmla="*/ 0 w 270"/>
                  <a:gd name="T15" fmla="*/ 674 h 674"/>
                  <a:gd name="T16" fmla="*/ 90 w 270"/>
                  <a:gd name="T17" fmla="*/ 85 h 674"/>
                  <a:gd name="T18" fmla="*/ 120 w 270"/>
                  <a:gd name="T19" fmla="*/ 70 h 674"/>
                  <a:gd name="T20" fmla="*/ 150 w 270"/>
                  <a:gd name="T21" fmla="*/ 57 h 674"/>
                  <a:gd name="T22" fmla="*/ 180 w 270"/>
                  <a:gd name="T23" fmla="*/ 43 h 674"/>
                  <a:gd name="T24" fmla="*/ 210 w 270"/>
                  <a:gd name="T25" fmla="*/ 29 h 674"/>
                  <a:gd name="T26" fmla="*/ 240 w 270"/>
                  <a:gd name="T27" fmla="*/ 14 h 674"/>
                  <a:gd name="T28" fmla="*/ 270 w 270"/>
                  <a:gd name="T2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0" h="674">
                    <a:moveTo>
                      <a:pt x="270" y="0"/>
                    </a:moveTo>
                    <a:lnTo>
                      <a:pt x="174" y="592"/>
                    </a:lnTo>
                    <a:lnTo>
                      <a:pt x="146" y="606"/>
                    </a:lnTo>
                    <a:lnTo>
                      <a:pt x="116" y="620"/>
                    </a:lnTo>
                    <a:lnTo>
                      <a:pt x="87" y="634"/>
                    </a:lnTo>
                    <a:lnTo>
                      <a:pt x="59" y="647"/>
                    </a:lnTo>
                    <a:lnTo>
                      <a:pt x="29" y="661"/>
                    </a:lnTo>
                    <a:lnTo>
                      <a:pt x="0" y="674"/>
                    </a:lnTo>
                    <a:lnTo>
                      <a:pt x="90" y="85"/>
                    </a:lnTo>
                    <a:lnTo>
                      <a:pt x="120" y="70"/>
                    </a:lnTo>
                    <a:lnTo>
                      <a:pt x="150" y="57"/>
                    </a:lnTo>
                    <a:lnTo>
                      <a:pt x="180" y="43"/>
                    </a:lnTo>
                    <a:lnTo>
                      <a:pt x="210" y="29"/>
                    </a:lnTo>
                    <a:lnTo>
                      <a:pt x="240" y="14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312">
                <a:extLst>
                  <a:ext uri="{FF2B5EF4-FFF2-40B4-BE49-F238E27FC236}">
                    <a16:creationId xmlns:a16="http://schemas.microsoft.com/office/drawing/2014/main" id="{41DF48B3-56A9-4CC6-857D-B100741B4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9" y="3407"/>
                <a:ext cx="15" cy="31"/>
              </a:xfrm>
              <a:custGeom>
                <a:avLst/>
                <a:gdLst>
                  <a:gd name="T0" fmla="*/ 208 w 208"/>
                  <a:gd name="T1" fmla="*/ 0 h 643"/>
                  <a:gd name="T2" fmla="*/ 118 w 208"/>
                  <a:gd name="T3" fmla="*/ 589 h 643"/>
                  <a:gd name="T4" fmla="*/ 88 w 208"/>
                  <a:gd name="T5" fmla="*/ 603 h 643"/>
                  <a:gd name="T6" fmla="*/ 60 w 208"/>
                  <a:gd name="T7" fmla="*/ 617 h 643"/>
                  <a:gd name="T8" fmla="*/ 30 w 208"/>
                  <a:gd name="T9" fmla="*/ 630 h 643"/>
                  <a:gd name="T10" fmla="*/ 0 w 208"/>
                  <a:gd name="T11" fmla="*/ 643 h 643"/>
                  <a:gd name="T12" fmla="*/ 86 w 208"/>
                  <a:gd name="T13" fmla="*/ 54 h 643"/>
                  <a:gd name="T14" fmla="*/ 117 w 208"/>
                  <a:gd name="T15" fmla="*/ 41 h 643"/>
                  <a:gd name="T16" fmla="*/ 148 w 208"/>
                  <a:gd name="T17" fmla="*/ 27 h 643"/>
                  <a:gd name="T18" fmla="*/ 178 w 208"/>
                  <a:gd name="T19" fmla="*/ 14 h 643"/>
                  <a:gd name="T20" fmla="*/ 208 w 208"/>
                  <a:gd name="T21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643">
                    <a:moveTo>
                      <a:pt x="208" y="0"/>
                    </a:moveTo>
                    <a:lnTo>
                      <a:pt x="118" y="589"/>
                    </a:lnTo>
                    <a:lnTo>
                      <a:pt x="88" y="603"/>
                    </a:lnTo>
                    <a:lnTo>
                      <a:pt x="60" y="617"/>
                    </a:lnTo>
                    <a:lnTo>
                      <a:pt x="30" y="630"/>
                    </a:lnTo>
                    <a:lnTo>
                      <a:pt x="0" y="643"/>
                    </a:lnTo>
                    <a:lnTo>
                      <a:pt x="86" y="54"/>
                    </a:lnTo>
                    <a:lnTo>
                      <a:pt x="117" y="41"/>
                    </a:lnTo>
                    <a:lnTo>
                      <a:pt x="148" y="27"/>
                    </a:lnTo>
                    <a:lnTo>
                      <a:pt x="178" y="14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98C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313">
                <a:extLst>
                  <a:ext uri="{FF2B5EF4-FFF2-40B4-BE49-F238E27FC236}">
                    <a16:creationId xmlns:a16="http://schemas.microsoft.com/office/drawing/2014/main" id="{DCF3E1CA-CADD-4430-944C-A297DB02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3409"/>
                <a:ext cx="21" cy="32"/>
              </a:xfrm>
              <a:custGeom>
                <a:avLst/>
                <a:gdLst>
                  <a:gd name="T0" fmla="*/ 284 w 284"/>
                  <a:gd name="T1" fmla="*/ 0 h 662"/>
                  <a:gd name="T2" fmla="*/ 198 w 284"/>
                  <a:gd name="T3" fmla="*/ 589 h 662"/>
                  <a:gd name="T4" fmla="*/ 132 w 284"/>
                  <a:gd name="T5" fmla="*/ 615 h 662"/>
                  <a:gd name="T6" fmla="*/ 66 w 284"/>
                  <a:gd name="T7" fmla="*/ 639 h 662"/>
                  <a:gd name="T8" fmla="*/ 0 w 284"/>
                  <a:gd name="T9" fmla="*/ 662 h 662"/>
                  <a:gd name="T10" fmla="*/ 80 w 284"/>
                  <a:gd name="T11" fmla="*/ 76 h 662"/>
                  <a:gd name="T12" fmla="*/ 149 w 284"/>
                  <a:gd name="T13" fmla="*/ 52 h 662"/>
                  <a:gd name="T14" fmla="*/ 217 w 284"/>
                  <a:gd name="T15" fmla="*/ 26 h 662"/>
                  <a:gd name="T16" fmla="*/ 284 w 284"/>
                  <a:gd name="T1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662">
                    <a:moveTo>
                      <a:pt x="284" y="0"/>
                    </a:moveTo>
                    <a:lnTo>
                      <a:pt x="198" y="589"/>
                    </a:lnTo>
                    <a:lnTo>
                      <a:pt x="132" y="615"/>
                    </a:lnTo>
                    <a:lnTo>
                      <a:pt x="66" y="639"/>
                    </a:lnTo>
                    <a:lnTo>
                      <a:pt x="0" y="662"/>
                    </a:lnTo>
                    <a:lnTo>
                      <a:pt x="80" y="76"/>
                    </a:lnTo>
                    <a:lnTo>
                      <a:pt x="149" y="52"/>
                    </a:lnTo>
                    <a:lnTo>
                      <a:pt x="217" y="2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91B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314">
                <a:extLst>
                  <a:ext uri="{FF2B5EF4-FFF2-40B4-BE49-F238E27FC236}">
                    <a16:creationId xmlns:a16="http://schemas.microsoft.com/office/drawing/2014/main" id="{BBBB4263-25F8-44D8-8A12-F62EDEA7B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3413"/>
                <a:ext cx="20" cy="31"/>
              </a:xfrm>
              <a:custGeom>
                <a:avLst/>
                <a:gdLst>
                  <a:gd name="T0" fmla="*/ 277 w 277"/>
                  <a:gd name="T1" fmla="*/ 0 h 653"/>
                  <a:gd name="T2" fmla="*/ 197 w 277"/>
                  <a:gd name="T3" fmla="*/ 586 h 653"/>
                  <a:gd name="T4" fmla="*/ 132 w 277"/>
                  <a:gd name="T5" fmla="*/ 609 h 653"/>
                  <a:gd name="T6" fmla="*/ 66 w 277"/>
                  <a:gd name="T7" fmla="*/ 631 h 653"/>
                  <a:gd name="T8" fmla="*/ 0 w 277"/>
                  <a:gd name="T9" fmla="*/ 653 h 653"/>
                  <a:gd name="T10" fmla="*/ 75 w 277"/>
                  <a:gd name="T11" fmla="*/ 68 h 653"/>
                  <a:gd name="T12" fmla="*/ 142 w 277"/>
                  <a:gd name="T13" fmla="*/ 46 h 653"/>
                  <a:gd name="T14" fmla="*/ 210 w 277"/>
                  <a:gd name="T15" fmla="*/ 24 h 653"/>
                  <a:gd name="T16" fmla="*/ 277 w 277"/>
                  <a:gd name="T1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7" h="653">
                    <a:moveTo>
                      <a:pt x="277" y="0"/>
                    </a:moveTo>
                    <a:lnTo>
                      <a:pt x="197" y="586"/>
                    </a:lnTo>
                    <a:lnTo>
                      <a:pt x="132" y="609"/>
                    </a:lnTo>
                    <a:lnTo>
                      <a:pt x="66" y="631"/>
                    </a:lnTo>
                    <a:lnTo>
                      <a:pt x="0" y="653"/>
                    </a:lnTo>
                    <a:lnTo>
                      <a:pt x="75" y="68"/>
                    </a:lnTo>
                    <a:lnTo>
                      <a:pt x="142" y="46"/>
                    </a:lnTo>
                    <a:lnTo>
                      <a:pt x="210" y="2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8BB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Freeform 315">
                <a:extLst>
                  <a:ext uri="{FF2B5EF4-FFF2-40B4-BE49-F238E27FC236}">
                    <a16:creationId xmlns:a16="http://schemas.microsoft.com/office/drawing/2014/main" id="{B8326D58-2FF6-4E95-A60A-2CAC6CFA9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3416"/>
                <a:ext cx="20" cy="31"/>
              </a:xfrm>
              <a:custGeom>
                <a:avLst/>
                <a:gdLst>
                  <a:gd name="T0" fmla="*/ 272 w 272"/>
                  <a:gd name="T1" fmla="*/ 0 h 642"/>
                  <a:gd name="T2" fmla="*/ 197 w 272"/>
                  <a:gd name="T3" fmla="*/ 585 h 642"/>
                  <a:gd name="T4" fmla="*/ 132 w 272"/>
                  <a:gd name="T5" fmla="*/ 605 h 642"/>
                  <a:gd name="T6" fmla="*/ 66 w 272"/>
                  <a:gd name="T7" fmla="*/ 624 h 642"/>
                  <a:gd name="T8" fmla="*/ 0 w 272"/>
                  <a:gd name="T9" fmla="*/ 642 h 642"/>
                  <a:gd name="T10" fmla="*/ 69 w 272"/>
                  <a:gd name="T11" fmla="*/ 59 h 642"/>
                  <a:gd name="T12" fmla="*/ 137 w 272"/>
                  <a:gd name="T13" fmla="*/ 40 h 642"/>
                  <a:gd name="T14" fmla="*/ 205 w 272"/>
                  <a:gd name="T15" fmla="*/ 21 h 642"/>
                  <a:gd name="T16" fmla="*/ 272 w 272"/>
                  <a:gd name="T17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" h="642">
                    <a:moveTo>
                      <a:pt x="272" y="0"/>
                    </a:moveTo>
                    <a:lnTo>
                      <a:pt x="197" y="585"/>
                    </a:lnTo>
                    <a:lnTo>
                      <a:pt x="132" y="605"/>
                    </a:lnTo>
                    <a:lnTo>
                      <a:pt x="66" y="624"/>
                    </a:lnTo>
                    <a:lnTo>
                      <a:pt x="0" y="642"/>
                    </a:lnTo>
                    <a:lnTo>
                      <a:pt x="69" y="59"/>
                    </a:lnTo>
                    <a:lnTo>
                      <a:pt x="137" y="40"/>
                    </a:lnTo>
                    <a:lnTo>
                      <a:pt x="205" y="21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84A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316">
                <a:extLst>
                  <a:ext uri="{FF2B5EF4-FFF2-40B4-BE49-F238E27FC236}">
                    <a16:creationId xmlns:a16="http://schemas.microsoft.com/office/drawing/2014/main" id="{818D00F8-9956-4CA7-B637-6A907B4C5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3419"/>
                <a:ext cx="19" cy="30"/>
              </a:xfrm>
              <a:custGeom>
                <a:avLst/>
                <a:gdLst>
                  <a:gd name="T0" fmla="*/ 265 w 265"/>
                  <a:gd name="T1" fmla="*/ 0 h 633"/>
                  <a:gd name="T2" fmla="*/ 196 w 265"/>
                  <a:gd name="T3" fmla="*/ 583 h 633"/>
                  <a:gd name="T4" fmla="*/ 131 w 265"/>
                  <a:gd name="T5" fmla="*/ 601 h 633"/>
                  <a:gd name="T6" fmla="*/ 65 w 265"/>
                  <a:gd name="T7" fmla="*/ 618 h 633"/>
                  <a:gd name="T8" fmla="*/ 0 w 265"/>
                  <a:gd name="T9" fmla="*/ 633 h 633"/>
                  <a:gd name="T10" fmla="*/ 63 w 265"/>
                  <a:gd name="T11" fmla="*/ 51 h 633"/>
                  <a:gd name="T12" fmla="*/ 131 w 265"/>
                  <a:gd name="T13" fmla="*/ 36 h 633"/>
                  <a:gd name="T14" fmla="*/ 199 w 265"/>
                  <a:gd name="T15" fmla="*/ 18 h 633"/>
                  <a:gd name="T16" fmla="*/ 265 w 265"/>
                  <a:gd name="T17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633">
                    <a:moveTo>
                      <a:pt x="265" y="0"/>
                    </a:moveTo>
                    <a:lnTo>
                      <a:pt x="196" y="583"/>
                    </a:lnTo>
                    <a:lnTo>
                      <a:pt x="131" y="601"/>
                    </a:lnTo>
                    <a:lnTo>
                      <a:pt x="65" y="618"/>
                    </a:lnTo>
                    <a:lnTo>
                      <a:pt x="0" y="633"/>
                    </a:lnTo>
                    <a:lnTo>
                      <a:pt x="63" y="51"/>
                    </a:lnTo>
                    <a:lnTo>
                      <a:pt x="131" y="36"/>
                    </a:lnTo>
                    <a:lnTo>
                      <a:pt x="199" y="1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83A3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317">
                <a:extLst>
                  <a:ext uri="{FF2B5EF4-FFF2-40B4-BE49-F238E27FC236}">
                    <a16:creationId xmlns:a16="http://schemas.microsoft.com/office/drawing/2014/main" id="{F3DB5001-AA01-4E02-AB26-1368E1EE5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3422"/>
                <a:ext cx="19" cy="29"/>
              </a:xfrm>
              <a:custGeom>
                <a:avLst/>
                <a:gdLst>
                  <a:gd name="T0" fmla="*/ 260 w 260"/>
                  <a:gd name="T1" fmla="*/ 0 h 625"/>
                  <a:gd name="T2" fmla="*/ 197 w 260"/>
                  <a:gd name="T3" fmla="*/ 582 h 625"/>
                  <a:gd name="T4" fmla="*/ 131 w 260"/>
                  <a:gd name="T5" fmla="*/ 597 h 625"/>
                  <a:gd name="T6" fmla="*/ 65 w 260"/>
                  <a:gd name="T7" fmla="*/ 612 h 625"/>
                  <a:gd name="T8" fmla="*/ 0 w 260"/>
                  <a:gd name="T9" fmla="*/ 625 h 625"/>
                  <a:gd name="T10" fmla="*/ 57 w 260"/>
                  <a:gd name="T11" fmla="*/ 44 h 625"/>
                  <a:gd name="T12" fmla="*/ 125 w 260"/>
                  <a:gd name="T13" fmla="*/ 30 h 625"/>
                  <a:gd name="T14" fmla="*/ 192 w 260"/>
                  <a:gd name="T15" fmla="*/ 16 h 625"/>
                  <a:gd name="T16" fmla="*/ 260 w 260"/>
                  <a:gd name="T1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625">
                    <a:moveTo>
                      <a:pt x="260" y="0"/>
                    </a:moveTo>
                    <a:lnTo>
                      <a:pt x="197" y="582"/>
                    </a:lnTo>
                    <a:lnTo>
                      <a:pt x="131" y="597"/>
                    </a:lnTo>
                    <a:lnTo>
                      <a:pt x="65" y="612"/>
                    </a:lnTo>
                    <a:lnTo>
                      <a:pt x="0" y="625"/>
                    </a:lnTo>
                    <a:lnTo>
                      <a:pt x="57" y="44"/>
                    </a:lnTo>
                    <a:lnTo>
                      <a:pt x="125" y="30"/>
                    </a:lnTo>
                    <a:lnTo>
                      <a:pt x="192" y="16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7D9A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318">
                <a:extLst>
                  <a:ext uri="{FF2B5EF4-FFF2-40B4-BE49-F238E27FC236}">
                    <a16:creationId xmlns:a16="http://schemas.microsoft.com/office/drawing/2014/main" id="{1FC1A7DF-475B-452B-8239-1FAA7B466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" y="3424"/>
                <a:ext cx="18" cy="29"/>
              </a:xfrm>
              <a:custGeom>
                <a:avLst/>
                <a:gdLst>
                  <a:gd name="T0" fmla="*/ 256 w 256"/>
                  <a:gd name="T1" fmla="*/ 0 h 615"/>
                  <a:gd name="T2" fmla="*/ 199 w 256"/>
                  <a:gd name="T3" fmla="*/ 581 h 615"/>
                  <a:gd name="T4" fmla="*/ 132 w 256"/>
                  <a:gd name="T5" fmla="*/ 593 h 615"/>
                  <a:gd name="T6" fmla="*/ 66 w 256"/>
                  <a:gd name="T7" fmla="*/ 604 h 615"/>
                  <a:gd name="T8" fmla="*/ 0 w 256"/>
                  <a:gd name="T9" fmla="*/ 615 h 615"/>
                  <a:gd name="T10" fmla="*/ 51 w 256"/>
                  <a:gd name="T11" fmla="*/ 35 h 615"/>
                  <a:gd name="T12" fmla="*/ 120 w 256"/>
                  <a:gd name="T13" fmla="*/ 24 h 615"/>
                  <a:gd name="T14" fmla="*/ 187 w 256"/>
                  <a:gd name="T15" fmla="*/ 12 h 615"/>
                  <a:gd name="T16" fmla="*/ 256 w 256"/>
                  <a:gd name="T17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615">
                    <a:moveTo>
                      <a:pt x="256" y="0"/>
                    </a:moveTo>
                    <a:lnTo>
                      <a:pt x="199" y="581"/>
                    </a:lnTo>
                    <a:lnTo>
                      <a:pt x="132" y="593"/>
                    </a:lnTo>
                    <a:lnTo>
                      <a:pt x="66" y="604"/>
                    </a:lnTo>
                    <a:lnTo>
                      <a:pt x="0" y="615"/>
                    </a:lnTo>
                    <a:lnTo>
                      <a:pt x="51" y="35"/>
                    </a:lnTo>
                    <a:lnTo>
                      <a:pt x="120" y="24"/>
                    </a:lnTo>
                    <a:lnTo>
                      <a:pt x="187" y="1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799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319">
                <a:extLst>
                  <a:ext uri="{FF2B5EF4-FFF2-40B4-BE49-F238E27FC236}">
                    <a16:creationId xmlns:a16="http://schemas.microsoft.com/office/drawing/2014/main" id="{9072CAAE-399A-4467-A2A8-72F4ECEE9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" y="3425"/>
                <a:ext cx="18" cy="29"/>
              </a:xfrm>
              <a:custGeom>
                <a:avLst/>
                <a:gdLst>
                  <a:gd name="T0" fmla="*/ 251 w 251"/>
                  <a:gd name="T1" fmla="*/ 0 h 607"/>
                  <a:gd name="T2" fmla="*/ 200 w 251"/>
                  <a:gd name="T3" fmla="*/ 580 h 607"/>
                  <a:gd name="T4" fmla="*/ 133 w 251"/>
                  <a:gd name="T5" fmla="*/ 590 h 607"/>
                  <a:gd name="T6" fmla="*/ 66 w 251"/>
                  <a:gd name="T7" fmla="*/ 599 h 607"/>
                  <a:gd name="T8" fmla="*/ 0 w 251"/>
                  <a:gd name="T9" fmla="*/ 607 h 607"/>
                  <a:gd name="T10" fmla="*/ 45 w 251"/>
                  <a:gd name="T11" fmla="*/ 27 h 607"/>
                  <a:gd name="T12" fmla="*/ 114 w 251"/>
                  <a:gd name="T13" fmla="*/ 19 h 607"/>
                  <a:gd name="T14" fmla="*/ 182 w 251"/>
                  <a:gd name="T15" fmla="*/ 10 h 607"/>
                  <a:gd name="T16" fmla="*/ 251 w 251"/>
                  <a:gd name="T17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607">
                    <a:moveTo>
                      <a:pt x="251" y="0"/>
                    </a:moveTo>
                    <a:lnTo>
                      <a:pt x="200" y="580"/>
                    </a:lnTo>
                    <a:lnTo>
                      <a:pt x="133" y="590"/>
                    </a:lnTo>
                    <a:lnTo>
                      <a:pt x="66" y="599"/>
                    </a:lnTo>
                    <a:lnTo>
                      <a:pt x="0" y="607"/>
                    </a:lnTo>
                    <a:lnTo>
                      <a:pt x="45" y="27"/>
                    </a:lnTo>
                    <a:lnTo>
                      <a:pt x="114" y="19"/>
                    </a:lnTo>
                    <a:lnTo>
                      <a:pt x="182" y="1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758B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Freeform 320">
                <a:extLst>
                  <a:ext uri="{FF2B5EF4-FFF2-40B4-BE49-F238E27FC236}">
                    <a16:creationId xmlns:a16="http://schemas.microsoft.com/office/drawing/2014/main" id="{FBF41690-9118-48B3-98EA-CDDA74839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" y="3427"/>
                <a:ext cx="18" cy="28"/>
              </a:xfrm>
              <a:custGeom>
                <a:avLst/>
                <a:gdLst>
                  <a:gd name="T0" fmla="*/ 248 w 248"/>
                  <a:gd name="T1" fmla="*/ 0 h 599"/>
                  <a:gd name="T2" fmla="*/ 203 w 248"/>
                  <a:gd name="T3" fmla="*/ 580 h 599"/>
                  <a:gd name="T4" fmla="*/ 135 w 248"/>
                  <a:gd name="T5" fmla="*/ 588 h 599"/>
                  <a:gd name="T6" fmla="*/ 67 w 248"/>
                  <a:gd name="T7" fmla="*/ 594 h 599"/>
                  <a:gd name="T8" fmla="*/ 0 w 248"/>
                  <a:gd name="T9" fmla="*/ 599 h 599"/>
                  <a:gd name="T10" fmla="*/ 39 w 248"/>
                  <a:gd name="T11" fmla="*/ 20 h 599"/>
                  <a:gd name="T12" fmla="*/ 108 w 248"/>
                  <a:gd name="T13" fmla="*/ 15 h 599"/>
                  <a:gd name="T14" fmla="*/ 178 w 248"/>
                  <a:gd name="T15" fmla="*/ 8 h 599"/>
                  <a:gd name="T16" fmla="*/ 248 w 248"/>
                  <a:gd name="T1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599">
                    <a:moveTo>
                      <a:pt x="248" y="0"/>
                    </a:moveTo>
                    <a:lnTo>
                      <a:pt x="203" y="580"/>
                    </a:lnTo>
                    <a:lnTo>
                      <a:pt x="135" y="588"/>
                    </a:lnTo>
                    <a:lnTo>
                      <a:pt x="67" y="594"/>
                    </a:lnTo>
                    <a:lnTo>
                      <a:pt x="0" y="599"/>
                    </a:lnTo>
                    <a:lnTo>
                      <a:pt x="39" y="20"/>
                    </a:lnTo>
                    <a:lnTo>
                      <a:pt x="108" y="15"/>
                    </a:lnTo>
                    <a:lnTo>
                      <a:pt x="178" y="8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738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Freeform 321">
                <a:extLst>
                  <a:ext uri="{FF2B5EF4-FFF2-40B4-BE49-F238E27FC236}">
                    <a16:creationId xmlns:a16="http://schemas.microsoft.com/office/drawing/2014/main" id="{70E26A92-3539-4308-84F2-352E4590D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1" y="3428"/>
                <a:ext cx="18" cy="28"/>
              </a:xfrm>
              <a:custGeom>
                <a:avLst/>
                <a:gdLst>
                  <a:gd name="T0" fmla="*/ 245 w 245"/>
                  <a:gd name="T1" fmla="*/ 0 h 592"/>
                  <a:gd name="T2" fmla="*/ 206 w 245"/>
                  <a:gd name="T3" fmla="*/ 579 h 592"/>
                  <a:gd name="T4" fmla="*/ 137 w 245"/>
                  <a:gd name="T5" fmla="*/ 585 h 592"/>
                  <a:gd name="T6" fmla="*/ 68 w 245"/>
                  <a:gd name="T7" fmla="*/ 589 h 592"/>
                  <a:gd name="T8" fmla="*/ 0 w 245"/>
                  <a:gd name="T9" fmla="*/ 592 h 592"/>
                  <a:gd name="T10" fmla="*/ 32 w 245"/>
                  <a:gd name="T11" fmla="*/ 13 h 592"/>
                  <a:gd name="T12" fmla="*/ 104 w 245"/>
                  <a:gd name="T13" fmla="*/ 10 h 592"/>
                  <a:gd name="T14" fmla="*/ 174 w 245"/>
                  <a:gd name="T15" fmla="*/ 5 h 592"/>
                  <a:gd name="T16" fmla="*/ 245 w 245"/>
                  <a:gd name="T17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592">
                    <a:moveTo>
                      <a:pt x="245" y="0"/>
                    </a:moveTo>
                    <a:lnTo>
                      <a:pt x="206" y="579"/>
                    </a:lnTo>
                    <a:lnTo>
                      <a:pt x="137" y="585"/>
                    </a:lnTo>
                    <a:lnTo>
                      <a:pt x="68" y="589"/>
                    </a:lnTo>
                    <a:lnTo>
                      <a:pt x="0" y="592"/>
                    </a:lnTo>
                    <a:lnTo>
                      <a:pt x="32" y="13"/>
                    </a:lnTo>
                    <a:lnTo>
                      <a:pt x="104" y="10"/>
                    </a:lnTo>
                    <a:lnTo>
                      <a:pt x="174" y="5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6F7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Freeform 322">
                <a:extLst>
                  <a:ext uri="{FF2B5EF4-FFF2-40B4-BE49-F238E27FC236}">
                    <a16:creationId xmlns:a16="http://schemas.microsoft.com/office/drawing/2014/main" id="{A662DFEB-CD82-4F0E-8C1B-BF686C686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3428"/>
                <a:ext cx="18" cy="28"/>
              </a:xfrm>
              <a:custGeom>
                <a:avLst/>
                <a:gdLst>
                  <a:gd name="T0" fmla="*/ 243 w 243"/>
                  <a:gd name="T1" fmla="*/ 0 h 584"/>
                  <a:gd name="T2" fmla="*/ 211 w 243"/>
                  <a:gd name="T3" fmla="*/ 579 h 584"/>
                  <a:gd name="T4" fmla="*/ 141 w 243"/>
                  <a:gd name="T5" fmla="*/ 581 h 584"/>
                  <a:gd name="T6" fmla="*/ 71 w 243"/>
                  <a:gd name="T7" fmla="*/ 583 h 584"/>
                  <a:gd name="T8" fmla="*/ 0 w 243"/>
                  <a:gd name="T9" fmla="*/ 584 h 584"/>
                  <a:gd name="T10" fmla="*/ 28 w 243"/>
                  <a:gd name="T11" fmla="*/ 5 h 584"/>
                  <a:gd name="T12" fmla="*/ 100 w 243"/>
                  <a:gd name="T13" fmla="*/ 5 h 584"/>
                  <a:gd name="T14" fmla="*/ 172 w 243"/>
                  <a:gd name="T15" fmla="*/ 3 h 584"/>
                  <a:gd name="T16" fmla="*/ 243 w 243"/>
                  <a:gd name="T1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3" h="584">
                    <a:moveTo>
                      <a:pt x="243" y="0"/>
                    </a:moveTo>
                    <a:lnTo>
                      <a:pt x="211" y="579"/>
                    </a:lnTo>
                    <a:lnTo>
                      <a:pt x="141" y="581"/>
                    </a:lnTo>
                    <a:lnTo>
                      <a:pt x="71" y="583"/>
                    </a:lnTo>
                    <a:lnTo>
                      <a:pt x="0" y="584"/>
                    </a:lnTo>
                    <a:lnTo>
                      <a:pt x="28" y="5"/>
                    </a:lnTo>
                    <a:lnTo>
                      <a:pt x="100" y="5"/>
                    </a:lnTo>
                    <a:lnTo>
                      <a:pt x="172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6B7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323">
                <a:extLst>
                  <a:ext uri="{FF2B5EF4-FFF2-40B4-BE49-F238E27FC236}">
                    <a16:creationId xmlns:a16="http://schemas.microsoft.com/office/drawing/2014/main" id="{39754030-B6E5-4274-B3BA-57CDE3516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3428"/>
                <a:ext cx="12" cy="28"/>
              </a:xfrm>
              <a:custGeom>
                <a:avLst/>
                <a:gdLst>
                  <a:gd name="T0" fmla="*/ 169 w 169"/>
                  <a:gd name="T1" fmla="*/ 0 h 579"/>
                  <a:gd name="T2" fmla="*/ 141 w 169"/>
                  <a:gd name="T3" fmla="*/ 579 h 579"/>
                  <a:gd name="T4" fmla="*/ 71 w 169"/>
                  <a:gd name="T5" fmla="*/ 579 h 579"/>
                  <a:gd name="T6" fmla="*/ 0 w 169"/>
                  <a:gd name="T7" fmla="*/ 578 h 579"/>
                  <a:gd name="T8" fmla="*/ 22 w 169"/>
                  <a:gd name="T9" fmla="*/ 0 h 579"/>
                  <a:gd name="T10" fmla="*/ 96 w 169"/>
                  <a:gd name="T11" fmla="*/ 1 h 579"/>
                  <a:gd name="T12" fmla="*/ 169 w 169"/>
                  <a:gd name="T13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579">
                    <a:moveTo>
                      <a:pt x="169" y="0"/>
                    </a:moveTo>
                    <a:lnTo>
                      <a:pt x="141" y="579"/>
                    </a:lnTo>
                    <a:lnTo>
                      <a:pt x="71" y="579"/>
                    </a:lnTo>
                    <a:lnTo>
                      <a:pt x="0" y="578"/>
                    </a:lnTo>
                    <a:lnTo>
                      <a:pt x="22" y="0"/>
                    </a:lnTo>
                    <a:lnTo>
                      <a:pt x="96" y="1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667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Freeform 324">
                <a:extLst>
                  <a:ext uri="{FF2B5EF4-FFF2-40B4-BE49-F238E27FC236}">
                    <a16:creationId xmlns:a16="http://schemas.microsoft.com/office/drawing/2014/main" id="{5A9B5456-B562-4CE1-A2EC-43A0ADC7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427"/>
                <a:ext cx="30" cy="29"/>
              </a:xfrm>
              <a:custGeom>
                <a:avLst/>
                <a:gdLst>
                  <a:gd name="T0" fmla="*/ 412 w 412"/>
                  <a:gd name="T1" fmla="*/ 29 h 607"/>
                  <a:gd name="T2" fmla="*/ 390 w 412"/>
                  <a:gd name="T3" fmla="*/ 607 h 607"/>
                  <a:gd name="T4" fmla="*/ 0 w 412"/>
                  <a:gd name="T5" fmla="*/ 579 h 607"/>
                  <a:gd name="T6" fmla="*/ 11 w 412"/>
                  <a:gd name="T7" fmla="*/ 0 h 607"/>
                  <a:gd name="T8" fmla="*/ 412 w 412"/>
                  <a:gd name="T9" fmla="*/ 29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607">
                    <a:moveTo>
                      <a:pt x="412" y="29"/>
                    </a:moveTo>
                    <a:lnTo>
                      <a:pt x="390" y="607"/>
                    </a:lnTo>
                    <a:lnTo>
                      <a:pt x="0" y="579"/>
                    </a:lnTo>
                    <a:lnTo>
                      <a:pt x="11" y="0"/>
                    </a:lnTo>
                    <a:lnTo>
                      <a:pt x="412" y="29"/>
                    </a:lnTo>
                    <a:close/>
                  </a:path>
                </a:pathLst>
              </a:custGeom>
              <a:solidFill>
                <a:srgbClr val="5C6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Freeform 325">
                <a:extLst>
                  <a:ext uri="{FF2B5EF4-FFF2-40B4-BE49-F238E27FC236}">
                    <a16:creationId xmlns:a16="http://schemas.microsoft.com/office/drawing/2014/main" id="{80904C9B-8541-416F-B74C-49C1EAA38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3426"/>
                <a:ext cx="15" cy="29"/>
              </a:xfrm>
              <a:custGeom>
                <a:avLst/>
                <a:gdLst>
                  <a:gd name="T0" fmla="*/ 208 w 208"/>
                  <a:gd name="T1" fmla="*/ 30 h 609"/>
                  <a:gd name="T2" fmla="*/ 197 w 208"/>
                  <a:gd name="T3" fmla="*/ 609 h 609"/>
                  <a:gd name="T4" fmla="*/ 99 w 208"/>
                  <a:gd name="T5" fmla="*/ 595 h 609"/>
                  <a:gd name="T6" fmla="*/ 0 w 208"/>
                  <a:gd name="T7" fmla="*/ 581 h 609"/>
                  <a:gd name="T8" fmla="*/ 6 w 208"/>
                  <a:gd name="T9" fmla="*/ 0 h 609"/>
                  <a:gd name="T10" fmla="*/ 107 w 208"/>
                  <a:gd name="T11" fmla="*/ 16 h 609"/>
                  <a:gd name="T12" fmla="*/ 208 w 208"/>
                  <a:gd name="T13" fmla="*/ 30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609">
                    <a:moveTo>
                      <a:pt x="208" y="30"/>
                    </a:moveTo>
                    <a:lnTo>
                      <a:pt x="197" y="609"/>
                    </a:lnTo>
                    <a:lnTo>
                      <a:pt x="99" y="595"/>
                    </a:lnTo>
                    <a:lnTo>
                      <a:pt x="0" y="581"/>
                    </a:lnTo>
                    <a:lnTo>
                      <a:pt x="6" y="0"/>
                    </a:lnTo>
                    <a:lnTo>
                      <a:pt x="107" y="16"/>
                    </a:lnTo>
                    <a:lnTo>
                      <a:pt x="208" y="30"/>
                    </a:lnTo>
                    <a:close/>
                  </a:path>
                </a:pathLst>
              </a:custGeom>
              <a:solidFill>
                <a:srgbClr val="505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Freeform 326">
                <a:extLst>
                  <a:ext uri="{FF2B5EF4-FFF2-40B4-BE49-F238E27FC236}">
                    <a16:creationId xmlns:a16="http://schemas.microsoft.com/office/drawing/2014/main" id="{EC3E650E-4254-48DA-8C21-67AE0AD64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424"/>
                <a:ext cx="15" cy="29"/>
              </a:xfrm>
              <a:custGeom>
                <a:avLst/>
                <a:gdLst>
                  <a:gd name="T0" fmla="*/ 202 w 202"/>
                  <a:gd name="T1" fmla="*/ 37 h 618"/>
                  <a:gd name="T2" fmla="*/ 196 w 202"/>
                  <a:gd name="T3" fmla="*/ 618 h 618"/>
                  <a:gd name="T4" fmla="*/ 99 w 202"/>
                  <a:gd name="T5" fmla="*/ 600 h 618"/>
                  <a:gd name="T6" fmla="*/ 0 w 202"/>
                  <a:gd name="T7" fmla="*/ 581 h 618"/>
                  <a:gd name="T8" fmla="*/ 0 w 202"/>
                  <a:gd name="T9" fmla="*/ 0 h 618"/>
                  <a:gd name="T10" fmla="*/ 101 w 202"/>
                  <a:gd name="T11" fmla="*/ 19 h 618"/>
                  <a:gd name="T12" fmla="*/ 202 w 202"/>
                  <a:gd name="T13" fmla="*/ 3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618">
                    <a:moveTo>
                      <a:pt x="202" y="37"/>
                    </a:moveTo>
                    <a:lnTo>
                      <a:pt x="196" y="618"/>
                    </a:lnTo>
                    <a:lnTo>
                      <a:pt x="99" y="600"/>
                    </a:lnTo>
                    <a:lnTo>
                      <a:pt x="0" y="581"/>
                    </a:lnTo>
                    <a:lnTo>
                      <a:pt x="0" y="0"/>
                    </a:lnTo>
                    <a:lnTo>
                      <a:pt x="101" y="19"/>
                    </a:lnTo>
                    <a:lnTo>
                      <a:pt x="202" y="37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Freeform 327">
                <a:extLst>
                  <a:ext uri="{FF2B5EF4-FFF2-40B4-BE49-F238E27FC236}">
                    <a16:creationId xmlns:a16="http://schemas.microsoft.com/office/drawing/2014/main" id="{81E2AECC-DF72-4C72-9E48-32FBECF6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422"/>
                <a:ext cx="14" cy="30"/>
              </a:xfrm>
              <a:custGeom>
                <a:avLst/>
                <a:gdLst>
                  <a:gd name="T0" fmla="*/ 201 w 201"/>
                  <a:gd name="T1" fmla="*/ 45 h 626"/>
                  <a:gd name="T2" fmla="*/ 201 w 201"/>
                  <a:gd name="T3" fmla="*/ 626 h 626"/>
                  <a:gd name="T4" fmla="*/ 104 w 201"/>
                  <a:gd name="T5" fmla="*/ 605 h 626"/>
                  <a:gd name="T6" fmla="*/ 8 w 201"/>
                  <a:gd name="T7" fmla="*/ 584 h 626"/>
                  <a:gd name="T8" fmla="*/ 0 w 201"/>
                  <a:gd name="T9" fmla="*/ 0 h 626"/>
                  <a:gd name="T10" fmla="*/ 101 w 201"/>
                  <a:gd name="T11" fmla="*/ 24 h 626"/>
                  <a:gd name="T12" fmla="*/ 201 w 201"/>
                  <a:gd name="T13" fmla="*/ 4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626">
                    <a:moveTo>
                      <a:pt x="201" y="45"/>
                    </a:moveTo>
                    <a:lnTo>
                      <a:pt x="201" y="626"/>
                    </a:lnTo>
                    <a:lnTo>
                      <a:pt x="104" y="605"/>
                    </a:lnTo>
                    <a:lnTo>
                      <a:pt x="8" y="584"/>
                    </a:lnTo>
                    <a:lnTo>
                      <a:pt x="0" y="0"/>
                    </a:lnTo>
                    <a:lnTo>
                      <a:pt x="101" y="24"/>
                    </a:lnTo>
                    <a:lnTo>
                      <a:pt x="201" y="45"/>
                    </a:lnTo>
                    <a:close/>
                  </a:path>
                </a:pathLst>
              </a:custGeom>
              <a:solidFill>
                <a:srgbClr val="414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Freeform 328">
                <a:extLst>
                  <a:ext uri="{FF2B5EF4-FFF2-40B4-BE49-F238E27FC236}">
                    <a16:creationId xmlns:a16="http://schemas.microsoft.com/office/drawing/2014/main" id="{0EF1A425-628B-4BF3-AEAF-5BBDB4C88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3419"/>
                <a:ext cx="14" cy="31"/>
              </a:xfrm>
              <a:custGeom>
                <a:avLst/>
                <a:gdLst>
                  <a:gd name="T0" fmla="*/ 198 w 206"/>
                  <a:gd name="T1" fmla="*/ 51 h 635"/>
                  <a:gd name="T2" fmla="*/ 206 w 206"/>
                  <a:gd name="T3" fmla="*/ 635 h 635"/>
                  <a:gd name="T4" fmla="*/ 108 w 206"/>
                  <a:gd name="T5" fmla="*/ 610 h 635"/>
                  <a:gd name="T6" fmla="*/ 13 w 206"/>
                  <a:gd name="T7" fmla="*/ 584 h 635"/>
                  <a:gd name="T8" fmla="*/ 0 w 206"/>
                  <a:gd name="T9" fmla="*/ 0 h 635"/>
                  <a:gd name="T10" fmla="*/ 99 w 206"/>
                  <a:gd name="T11" fmla="*/ 26 h 635"/>
                  <a:gd name="T12" fmla="*/ 198 w 206"/>
                  <a:gd name="T13" fmla="*/ 51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635">
                    <a:moveTo>
                      <a:pt x="198" y="51"/>
                    </a:moveTo>
                    <a:lnTo>
                      <a:pt x="206" y="635"/>
                    </a:lnTo>
                    <a:lnTo>
                      <a:pt x="108" y="610"/>
                    </a:lnTo>
                    <a:lnTo>
                      <a:pt x="13" y="584"/>
                    </a:lnTo>
                    <a:lnTo>
                      <a:pt x="0" y="0"/>
                    </a:lnTo>
                    <a:lnTo>
                      <a:pt x="99" y="26"/>
                    </a:lnTo>
                    <a:lnTo>
                      <a:pt x="198" y="51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Freeform 329">
                <a:extLst>
                  <a:ext uri="{FF2B5EF4-FFF2-40B4-BE49-F238E27FC236}">
                    <a16:creationId xmlns:a16="http://schemas.microsoft.com/office/drawing/2014/main" id="{3EB672E6-E6B3-4CEB-BCFE-0E07CB1F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" y="3416"/>
                <a:ext cx="15" cy="31"/>
              </a:xfrm>
              <a:custGeom>
                <a:avLst/>
                <a:gdLst>
                  <a:gd name="T0" fmla="*/ 194 w 207"/>
                  <a:gd name="T1" fmla="*/ 60 h 644"/>
                  <a:gd name="T2" fmla="*/ 207 w 207"/>
                  <a:gd name="T3" fmla="*/ 644 h 644"/>
                  <a:gd name="T4" fmla="*/ 111 w 207"/>
                  <a:gd name="T5" fmla="*/ 615 h 644"/>
                  <a:gd name="T6" fmla="*/ 17 w 207"/>
                  <a:gd name="T7" fmla="*/ 586 h 644"/>
                  <a:gd name="T8" fmla="*/ 0 w 207"/>
                  <a:gd name="T9" fmla="*/ 0 h 644"/>
                  <a:gd name="T10" fmla="*/ 97 w 207"/>
                  <a:gd name="T11" fmla="*/ 31 h 644"/>
                  <a:gd name="T12" fmla="*/ 194 w 207"/>
                  <a:gd name="T13" fmla="*/ 6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" h="644">
                    <a:moveTo>
                      <a:pt x="194" y="60"/>
                    </a:moveTo>
                    <a:lnTo>
                      <a:pt x="207" y="644"/>
                    </a:lnTo>
                    <a:lnTo>
                      <a:pt x="111" y="615"/>
                    </a:lnTo>
                    <a:lnTo>
                      <a:pt x="17" y="586"/>
                    </a:lnTo>
                    <a:lnTo>
                      <a:pt x="0" y="0"/>
                    </a:lnTo>
                    <a:lnTo>
                      <a:pt x="97" y="31"/>
                    </a:lnTo>
                    <a:lnTo>
                      <a:pt x="194" y="6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Freeform 330">
                <a:extLst>
                  <a:ext uri="{FF2B5EF4-FFF2-40B4-BE49-F238E27FC236}">
                    <a16:creationId xmlns:a16="http://schemas.microsoft.com/office/drawing/2014/main" id="{F68BE4FB-F1B5-4117-A5A3-A6C0E8D7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13"/>
                <a:ext cx="15" cy="31"/>
              </a:xfrm>
              <a:custGeom>
                <a:avLst/>
                <a:gdLst>
                  <a:gd name="T0" fmla="*/ 193 w 210"/>
                  <a:gd name="T1" fmla="*/ 68 h 654"/>
                  <a:gd name="T2" fmla="*/ 210 w 210"/>
                  <a:gd name="T3" fmla="*/ 654 h 654"/>
                  <a:gd name="T4" fmla="*/ 117 w 210"/>
                  <a:gd name="T5" fmla="*/ 622 h 654"/>
                  <a:gd name="T6" fmla="*/ 23 w 210"/>
                  <a:gd name="T7" fmla="*/ 588 h 654"/>
                  <a:gd name="T8" fmla="*/ 0 w 210"/>
                  <a:gd name="T9" fmla="*/ 0 h 654"/>
                  <a:gd name="T10" fmla="*/ 96 w 210"/>
                  <a:gd name="T11" fmla="*/ 36 h 654"/>
                  <a:gd name="T12" fmla="*/ 193 w 210"/>
                  <a:gd name="T13" fmla="*/ 6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654">
                    <a:moveTo>
                      <a:pt x="193" y="68"/>
                    </a:moveTo>
                    <a:lnTo>
                      <a:pt x="210" y="654"/>
                    </a:lnTo>
                    <a:lnTo>
                      <a:pt x="117" y="622"/>
                    </a:lnTo>
                    <a:lnTo>
                      <a:pt x="23" y="588"/>
                    </a:lnTo>
                    <a:lnTo>
                      <a:pt x="0" y="0"/>
                    </a:lnTo>
                    <a:lnTo>
                      <a:pt x="96" y="36"/>
                    </a:lnTo>
                    <a:lnTo>
                      <a:pt x="193" y="68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Freeform 331">
                <a:extLst>
                  <a:ext uri="{FF2B5EF4-FFF2-40B4-BE49-F238E27FC236}">
                    <a16:creationId xmlns:a16="http://schemas.microsoft.com/office/drawing/2014/main" id="{E284A262-7E9D-4CD8-8C44-645B2607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" y="3410"/>
                <a:ext cx="15" cy="31"/>
              </a:xfrm>
              <a:custGeom>
                <a:avLst/>
                <a:gdLst>
                  <a:gd name="T0" fmla="*/ 188 w 211"/>
                  <a:gd name="T1" fmla="*/ 76 h 664"/>
                  <a:gd name="T2" fmla="*/ 211 w 211"/>
                  <a:gd name="T3" fmla="*/ 664 h 664"/>
                  <a:gd name="T4" fmla="*/ 120 w 211"/>
                  <a:gd name="T5" fmla="*/ 628 h 664"/>
                  <a:gd name="T6" fmla="*/ 29 w 211"/>
                  <a:gd name="T7" fmla="*/ 590 h 664"/>
                  <a:gd name="T8" fmla="*/ 0 w 211"/>
                  <a:gd name="T9" fmla="*/ 0 h 664"/>
                  <a:gd name="T10" fmla="*/ 94 w 211"/>
                  <a:gd name="T11" fmla="*/ 40 h 664"/>
                  <a:gd name="T12" fmla="*/ 188 w 211"/>
                  <a:gd name="T13" fmla="*/ 76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664">
                    <a:moveTo>
                      <a:pt x="188" y="76"/>
                    </a:moveTo>
                    <a:lnTo>
                      <a:pt x="211" y="664"/>
                    </a:lnTo>
                    <a:lnTo>
                      <a:pt x="120" y="628"/>
                    </a:lnTo>
                    <a:lnTo>
                      <a:pt x="29" y="590"/>
                    </a:lnTo>
                    <a:lnTo>
                      <a:pt x="0" y="0"/>
                    </a:lnTo>
                    <a:lnTo>
                      <a:pt x="94" y="40"/>
                    </a:lnTo>
                    <a:lnTo>
                      <a:pt x="188" y="76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332">
                <a:extLst>
                  <a:ext uri="{FF2B5EF4-FFF2-40B4-BE49-F238E27FC236}">
                    <a16:creationId xmlns:a16="http://schemas.microsoft.com/office/drawing/2014/main" id="{FE6BB705-F608-4292-8FFA-5FFFEE712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3406"/>
                <a:ext cx="15" cy="32"/>
              </a:xfrm>
              <a:custGeom>
                <a:avLst/>
                <a:gdLst>
                  <a:gd name="T0" fmla="*/ 183 w 212"/>
                  <a:gd name="T1" fmla="*/ 84 h 674"/>
                  <a:gd name="T2" fmla="*/ 212 w 212"/>
                  <a:gd name="T3" fmla="*/ 674 h 674"/>
                  <a:gd name="T4" fmla="*/ 123 w 212"/>
                  <a:gd name="T5" fmla="*/ 634 h 674"/>
                  <a:gd name="T6" fmla="*/ 33 w 212"/>
                  <a:gd name="T7" fmla="*/ 591 h 674"/>
                  <a:gd name="T8" fmla="*/ 0 w 212"/>
                  <a:gd name="T9" fmla="*/ 0 h 674"/>
                  <a:gd name="T10" fmla="*/ 91 w 212"/>
                  <a:gd name="T11" fmla="*/ 43 h 674"/>
                  <a:gd name="T12" fmla="*/ 183 w 212"/>
                  <a:gd name="T13" fmla="*/ 8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674">
                    <a:moveTo>
                      <a:pt x="183" y="84"/>
                    </a:moveTo>
                    <a:lnTo>
                      <a:pt x="212" y="674"/>
                    </a:lnTo>
                    <a:lnTo>
                      <a:pt x="123" y="634"/>
                    </a:lnTo>
                    <a:lnTo>
                      <a:pt x="33" y="591"/>
                    </a:lnTo>
                    <a:lnTo>
                      <a:pt x="0" y="0"/>
                    </a:lnTo>
                    <a:lnTo>
                      <a:pt x="91" y="43"/>
                    </a:lnTo>
                    <a:lnTo>
                      <a:pt x="183" y="84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333">
                <a:extLst>
                  <a:ext uri="{FF2B5EF4-FFF2-40B4-BE49-F238E27FC236}">
                    <a16:creationId xmlns:a16="http://schemas.microsoft.com/office/drawing/2014/main" id="{3976F1C3-8BE4-438B-A769-897D5BE4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401"/>
                <a:ext cx="15" cy="33"/>
              </a:xfrm>
              <a:custGeom>
                <a:avLst/>
                <a:gdLst>
                  <a:gd name="T0" fmla="*/ 179 w 212"/>
                  <a:gd name="T1" fmla="*/ 95 h 686"/>
                  <a:gd name="T2" fmla="*/ 212 w 212"/>
                  <a:gd name="T3" fmla="*/ 686 h 686"/>
                  <a:gd name="T4" fmla="*/ 125 w 212"/>
                  <a:gd name="T5" fmla="*/ 642 h 686"/>
                  <a:gd name="T6" fmla="*/ 39 w 212"/>
                  <a:gd name="T7" fmla="*/ 595 h 686"/>
                  <a:gd name="T8" fmla="*/ 0 w 212"/>
                  <a:gd name="T9" fmla="*/ 0 h 686"/>
                  <a:gd name="T10" fmla="*/ 89 w 212"/>
                  <a:gd name="T11" fmla="*/ 48 h 686"/>
                  <a:gd name="T12" fmla="*/ 179 w 212"/>
                  <a:gd name="T13" fmla="*/ 95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686">
                    <a:moveTo>
                      <a:pt x="179" y="95"/>
                    </a:moveTo>
                    <a:lnTo>
                      <a:pt x="212" y="686"/>
                    </a:lnTo>
                    <a:lnTo>
                      <a:pt x="125" y="642"/>
                    </a:lnTo>
                    <a:lnTo>
                      <a:pt x="39" y="595"/>
                    </a:lnTo>
                    <a:lnTo>
                      <a:pt x="0" y="0"/>
                    </a:lnTo>
                    <a:lnTo>
                      <a:pt x="89" y="48"/>
                    </a:lnTo>
                    <a:lnTo>
                      <a:pt x="179" y="95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334">
                <a:extLst>
                  <a:ext uri="{FF2B5EF4-FFF2-40B4-BE49-F238E27FC236}">
                    <a16:creationId xmlns:a16="http://schemas.microsoft.com/office/drawing/2014/main" id="{274D0FA2-D1C6-4A5F-B98D-4D5EF37BA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" y="3396"/>
                <a:ext cx="15" cy="33"/>
              </a:xfrm>
              <a:custGeom>
                <a:avLst/>
                <a:gdLst>
                  <a:gd name="T0" fmla="*/ 172 w 211"/>
                  <a:gd name="T1" fmla="*/ 103 h 698"/>
                  <a:gd name="T2" fmla="*/ 211 w 211"/>
                  <a:gd name="T3" fmla="*/ 698 h 698"/>
                  <a:gd name="T4" fmla="*/ 127 w 211"/>
                  <a:gd name="T5" fmla="*/ 649 h 698"/>
                  <a:gd name="T6" fmla="*/ 44 w 211"/>
                  <a:gd name="T7" fmla="*/ 598 h 698"/>
                  <a:gd name="T8" fmla="*/ 0 w 211"/>
                  <a:gd name="T9" fmla="*/ 0 h 698"/>
                  <a:gd name="T10" fmla="*/ 86 w 211"/>
                  <a:gd name="T11" fmla="*/ 53 h 698"/>
                  <a:gd name="T12" fmla="*/ 172 w 211"/>
                  <a:gd name="T13" fmla="*/ 103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698">
                    <a:moveTo>
                      <a:pt x="172" y="103"/>
                    </a:moveTo>
                    <a:lnTo>
                      <a:pt x="211" y="698"/>
                    </a:lnTo>
                    <a:lnTo>
                      <a:pt x="127" y="649"/>
                    </a:lnTo>
                    <a:lnTo>
                      <a:pt x="44" y="598"/>
                    </a:lnTo>
                    <a:lnTo>
                      <a:pt x="0" y="0"/>
                    </a:lnTo>
                    <a:lnTo>
                      <a:pt x="86" y="53"/>
                    </a:lnTo>
                    <a:lnTo>
                      <a:pt x="172" y="10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Freeform 335">
                <a:extLst>
                  <a:ext uri="{FF2B5EF4-FFF2-40B4-BE49-F238E27FC236}">
                    <a16:creationId xmlns:a16="http://schemas.microsoft.com/office/drawing/2014/main" id="{2AC9BBA3-F6C3-4A9D-A352-6C95DC230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3391"/>
                <a:ext cx="15" cy="34"/>
              </a:xfrm>
              <a:custGeom>
                <a:avLst/>
                <a:gdLst>
                  <a:gd name="T0" fmla="*/ 166 w 210"/>
                  <a:gd name="T1" fmla="*/ 112 h 710"/>
                  <a:gd name="T2" fmla="*/ 210 w 210"/>
                  <a:gd name="T3" fmla="*/ 710 h 710"/>
                  <a:gd name="T4" fmla="*/ 129 w 210"/>
                  <a:gd name="T5" fmla="*/ 656 h 710"/>
                  <a:gd name="T6" fmla="*/ 49 w 210"/>
                  <a:gd name="T7" fmla="*/ 599 h 710"/>
                  <a:gd name="T8" fmla="*/ 0 w 210"/>
                  <a:gd name="T9" fmla="*/ 0 h 710"/>
                  <a:gd name="T10" fmla="*/ 82 w 210"/>
                  <a:gd name="T11" fmla="*/ 57 h 710"/>
                  <a:gd name="T12" fmla="*/ 166 w 210"/>
                  <a:gd name="T13" fmla="*/ 112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10">
                    <a:moveTo>
                      <a:pt x="166" y="112"/>
                    </a:moveTo>
                    <a:lnTo>
                      <a:pt x="210" y="710"/>
                    </a:lnTo>
                    <a:lnTo>
                      <a:pt x="129" y="656"/>
                    </a:lnTo>
                    <a:lnTo>
                      <a:pt x="49" y="599"/>
                    </a:lnTo>
                    <a:lnTo>
                      <a:pt x="0" y="0"/>
                    </a:lnTo>
                    <a:lnTo>
                      <a:pt x="82" y="57"/>
                    </a:lnTo>
                    <a:lnTo>
                      <a:pt x="166" y="112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336">
                <a:extLst>
                  <a:ext uri="{FF2B5EF4-FFF2-40B4-BE49-F238E27FC236}">
                    <a16:creationId xmlns:a16="http://schemas.microsoft.com/office/drawing/2014/main" id="{3E55C41E-E163-40FE-9AE2-1CFC1E1F9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" y="3385"/>
                <a:ext cx="15" cy="34"/>
              </a:xfrm>
              <a:custGeom>
                <a:avLst/>
                <a:gdLst>
                  <a:gd name="T0" fmla="*/ 159 w 208"/>
                  <a:gd name="T1" fmla="*/ 123 h 722"/>
                  <a:gd name="T2" fmla="*/ 208 w 208"/>
                  <a:gd name="T3" fmla="*/ 722 h 722"/>
                  <a:gd name="T4" fmla="*/ 130 w 208"/>
                  <a:gd name="T5" fmla="*/ 664 h 722"/>
                  <a:gd name="T6" fmla="*/ 53 w 208"/>
                  <a:gd name="T7" fmla="*/ 604 h 722"/>
                  <a:gd name="T8" fmla="*/ 0 w 208"/>
                  <a:gd name="T9" fmla="*/ 0 h 722"/>
                  <a:gd name="T10" fmla="*/ 79 w 208"/>
                  <a:gd name="T11" fmla="*/ 62 h 722"/>
                  <a:gd name="T12" fmla="*/ 159 w 208"/>
                  <a:gd name="T13" fmla="*/ 123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722">
                    <a:moveTo>
                      <a:pt x="159" y="123"/>
                    </a:moveTo>
                    <a:lnTo>
                      <a:pt x="208" y="722"/>
                    </a:lnTo>
                    <a:lnTo>
                      <a:pt x="130" y="664"/>
                    </a:lnTo>
                    <a:lnTo>
                      <a:pt x="53" y="604"/>
                    </a:lnTo>
                    <a:lnTo>
                      <a:pt x="0" y="0"/>
                    </a:lnTo>
                    <a:lnTo>
                      <a:pt x="79" y="62"/>
                    </a:lnTo>
                    <a:lnTo>
                      <a:pt x="159" y="12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337">
                <a:extLst>
                  <a:ext uri="{FF2B5EF4-FFF2-40B4-BE49-F238E27FC236}">
                    <a16:creationId xmlns:a16="http://schemas.microsoft.com/office/drawing/2014/main" id="{C3275A43-9979-4D19-997C-0B9D79BDD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3379"/>
                <a:ext cx="14" cy="35"/>
              </a:xfrm>
              <a:custGeom>
                <a:avLst/>
                <a:gdLst>
                  <a:gd name="T0" fmla="*/ 152 w 205"/>
                  <a:gd name="T1" fmla="*/ 133 h 737"/>
                  <a:gd name="T2" fmla="*/ 205 w 205"/>
                  <a:gd name="T3" fmla="*/ 737 h 737"/>
                  <a:gd name="T4" fmla="*/ 130 w 205"/>
                  <a:gd name="T5" fmla="*/ 673 h 737"/>
                  <a:gd name="T6" fmla="*/ 57 w 205"/>
                  <a:gd name="T7" fmla="*/ 608 h 737"/>
                  <a:gd name="T8" fmla="*/ 0 w 205"/>
                  <a:gd name="T9" fmla="*/ 0 h 737"/>
                  <a:gd name="T10" fmla="*/ 75 w 205"/>
                  <a:gd name="T11" fmla="*/ 68 h 737"/>
                  <a:gd name="T12" fmla="*/ 152 w 205"/>
                  <a:gd name="T13" fmla="*/ 133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737">
                    <a:moveTo>
                      <a:pt x="152" y="133"/>
                    </a:moveTo>
                    <a:lnTo>
                      <a:pt x="205" y="737"/>
                    </a:lnTo>
                    <a:lnTo>
                      <a:pt x="130" y="673"/>
                    </a:lnTo>
                    <a:lnTo>
                      <a:pt x="57" y="608"/>
                    </a:lnTo>
                    <a:lnTo>
                      <a:pt x="0" y="0"/>
                    </a:lnTo>
                    <a:lnTo>
                      <a:pt x="75" y="68"/>
                    </a:lnTo>
                    <a:lnTo>
                      <a:pt x="152" y="13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Freeform 338">
                <a:extLst>
                  <a:ext uri="{FF2B5EF4-FFF2-40B4-BE49-F238E27FC236}">
                    <a16:creationId xmlns:a16="http://schemas.microsoft.com/office/drawing/2014/main" id="{3EFB7A32-C7C2-4F5C-8E32-47485CE49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3372"/>
                <a:ext cx="15" cy="36"/>
              </a:xfrm>
              <a:custGeom>
                <a:avLst/>
                <a:gdLst>
                  <a:gd name="T0" fmla="*/ 144 w 201"/>
                  <a:gd name="T1" fmla="*/ 143 h 751"/>
                  <a:gd name="T2" fmla="*/ 201 w 201"/>
                  <a:gd name="T3" fmla="*/ 751 h 751"/>
                  <a:gd name="T4" fmla="*/ 132 w 201"/>
                  <a:gd name="T5" fmla="*/ 682 h 751"/>
                  <a:gd name="T6" fmla="*/ 63 w 201"/>
                  <a:gd name="T7" fmla="*/ 611 h 751"/>
                  <a:gd name="T8" fmla="*/ 0 w 201"/>
                  <a:gd name="T9" fmla="*/ 0 h 751"/>
                  <a:gd name="T10" fmla="*/ 71 w 201"/>
                  <a:gd name="T11" fmla="*/ 73 h 751"/>
                  <a:gd name="T12" fmla="*/ 144 w 201"/>
                  <a:gd name="T13" fmla="*/ 143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751">
                    <a:moveTo>
                      <a:pt x="144" y="143"/>
                    </a:moveTo>
                    <a:lnTo>
                      <a:pt x="201" y="751"/>
                    </a:lnTo>
                    <a:lnTo>
                      <a:pt x="132" y="682"/>
                    </a:lnTo>
                    <a:lnTo>
                      <a:pt x="63" y="611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Freeform 339">
                <a:extLst>
                  <a:ext uri="{FF2B5EF4-FFF2-40B4-BE49-F238E27FC236}">
                    <a16:creationId xmlns:a16="http://schemas.microsoft.com/office/drawing/2014/main" id="{559D0354-5B25-426A-84BE-8AC05B31E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3365"/>
                <a:ext cx="14" cy="36"/>
              </a:xfrm>
              <a:custGeom>
                <a:avLst/>
                <a:gdLst>
                  <a:gd name="T0" fmla="*/ 134 w 197"/>
                  <a:gd name="T1" fmla="*/ 153 h 764"/>
                  <a:gd name="T2" fmla="*/ 197 w 197"/>
                  <a:gd name="T3" fmla="*/ 764 h 764"/>
                  <a:gd name="T4" fmla="*/ 130 w 197"/>
                  <a:gd name="T5" fmla="*/ 691 h 764"/>
                  <a:gd name="T6" fmla="*/ 66 w 197"/>
                  <a:gd name="T7" fmla="*/ 615 h 764"/>
                  <a:gd name="T8" fmla="*/ 0 w 197"/>
                  <a:gd name="T9" fmla="*/ 0 h 764"/>
                  <a:gd name="T10" fmla="*/ 67 w 197"/>
                  <a:gd name="T11" fmla="*/ 78 h 764"/>
                  <a:gd name="T12" fmla="*/ 134 w 197"/>
                  <a:gd name="T13" fmla="*/ 15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764">
                    <a:moveTo>
                      <a:pt x="134" y="153"/>
                    </a:moveTo>
                    <a:lnTo>
                      <a:pt x="197" y="764"/>
                    </a:lnTo>
                    <a:lnTo>
                      <a:pt x="130" y="691"/>
                    </a:lnTo>
                    <a:lnTo>
                      <a:pt x="66" y="615"/>
                    </a:lnTo>
                    <a:lnTo>
                      <a:pt x="0" y="0"/>
                    </a:lnTo>
                    <a:lnTo>
                      <a:pt x="67" y="78"/>
                    </a:lnTo>
                    <a:lnTo>
                      <a:pt x="134" y="153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Freeform 340">
                <a:extLst>
                  <a:ext uri="{FF2B5EF4-FFF2-40B4-BE49-F238E27FC236}">
                    <a16:creationId xmlns:a16="http://schemas.microsoft.com/office/drawing/2014/main" id="{5A39307A-5448-4AD1-9E18-552345D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357"/>
                <a:ext cx="13" cy="37"/>
              </a:xfrm>
              <a:custGeom>
                <a:avLst/>
                <a:gdLst>
                  <a:gd name="T0" fmla="*/ 125 w 191"/>
                  <a:gd name="T1" fmla="*/ 165 h 780"/>
                  <a:gd name="T2" fmla="*/ 191 w 191"/>
                  <a:gd name="T3" fmla="*/ 780 h 780"/>
                  <a:gd name="T4" fmla="*/ 129 w 191"/>
                  <a:gd name="T5" fmla="*/ 701 h 780"/>
                  <a:gd name="T6" fmla="*/ 70 w 191"/>
                  <a:gd name="T7" fmla="*/ 620 h 780"/>
                  <a:gd name="T8" fmla="*/ 0 w 191"/>
                  <a:gd name="T9" fmla="*/ 0 h 780"/>
                  <a:gd name="T10" fmla="*/ 62 w 191"/>
                  <a:gd name="T11" fmla="*/ 83 h 780"/>
                  <a:gd name="T12" fmla="*/ 125 w 191"/>
                  <a:gd name="T13" fmla="*/ 165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780">
                    <a:moveTo>
                      <a:pt x="125" y="165"/>
                    </a:moveTo>
                    <a:lnTo>
                      <a:pt x="191" y="780"/>
                    </a:lnTo>
                    <a:lnTo>
                      <a:pt x="129" y="701"/>
                    </a:lnTo>
                    <a:lnTo>
                      <a:pt x="70" y="620"/>
                    </a:lnTo>
                    <a:lnTo>
                      <a:pt x="0" y="0"/>
                    </a:lnTo>
                    <a:lnTo>
                      <a:pt x="62" y="83"/>
                    </a:lnTo>
                    <a:lnTo>
                      <a:pt x="125" y="165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Freeform 341">
                <a:extLst>
                  <a:ext uri="{FF2B5EF4-FFF2-40B4-BE49-F238E27FC236}">
                    <a16:creationId xmlns:a16="http://schemas.microsoft.com/office/drawing/2014/main" id="{5198FE2C-4551-4237-9C4B-7D40421BE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3356"/>
                <a:ext cx="18" cy="30"/>
              </a:xfrm>
              <a:custGeom>
                <a:avLst/>
                <a:gdLst>
                  <a:gd name="T0" fmla="*/ 180 w 250"/>
                  <a:gd name="T1" fmla="*/ 23 h 643"/>
                  <a:gd name="T2" fmla="*/ 250 w 250"/>
                  <a:gd name="T3" fmla="*/ 643 h 643"/>
                  <a:gd name="T4" fmla="*/ 162 w 250"/>
                  <a:gd name="T5" fmla="*/ 632 h 643"/>
                  <a:gd name="T6" fmla="*/ 73 w 250"/>
                  <a:gd name="T7" fmla="*/ 621 h 643"/>
                  <a:gd name="T8" fmla="*/ 0 w 250"/>
                  <a:gd name="T9" fmla="*/ 0 h 643"/>
                  <a:gd name="T10" fmla="*/ 90 w 250"/>
                  <a:gd name="T11" fmla="*/ 13 h 643"/>
                  <a:gd name="T12" fmla="*/ 180 w 250"/>
                  <a:gd name="T13" fmla="*/ 2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43">
                    <a:moveTo>
                      <a:pt x="180" y="23"/>
                    </a:moveTo>
                    <a:lnTo>
                      <a:pt x="250" y="643"/>
                    </a:lnTo>
                    <a:lnTo>
                      <a:pt x="162" y="632"/>
                    </a:lnTo>
                    <a:lnTo>
                      <a:pt x="73" y="621"/>
                    </a:lnTo>
                    <a:lnTo>
                      <a:pt x="0" y="0"/>
                    </a:lnTo>
                    <a:lnTo>
                      <a:pt x="90" y="13"/>
                    </a:lnTo>
                    <a:lnTo>
                      <a:pt x="180" y="23"/>
                    </a:lnTo>
                    <a:close/>
                  </a:path>
                </a:pathLst>
              </a:custGeom>
              <a:solidFill>
                <a:srgbClr val="535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Freeform 342">
                <a:extLst>
                  <a:ext uri="{FF2B5EF4-FFF2-40B4-BE49-F238E27FC236}">
                    <a16:creationId xmlns:a16="http://schemas.microsoft.com/office/drawing/2014/main" id="{9391B2BF-A3A4-435C-AADD-4B436362C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3354"/>
                <a:ext cx="18" cy="31"/>
              </a:xfrm>
              <a:custGeom>
                <a:avLst/>
                <a:gdLst>
                  <a:gd name="T0" fmla="*/ 181 w 254"/>
                  <a:gd name="T1" fmla="*/ 29 h 650"/>
                  <a:gd name="T2" fmla="*/ 254 w 254"/>
                  <a:gd name="T3" fmla="*/ 650 h 650"/>
                  <a:gd name="T4" fmla="*/ 167 w 254"/>
                  <a:gd name="T5" fmla="*/ 636 h 650"/>
                  <a:gd name="T6" fmla="*/ 80 w 254"/>
                  <a:gd name="T7" fmla="*/ 621 h 650"/>
                  <a:gd name="T8" fmla="*/ 0 w 254"/>
                  <a:gd name="T9" fmla="*/ 0 h 650"/>
                  <a:gd name="T10" fmla="*/ 90 w 254"/>
                  <a:gd name="T11" fmla="*/ 16 h 650"/>
                  <a:gd name="T12" fmla="*/ 181 w 254"/>
                  <a:gd name="T13" fmla="*/ 2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50">
                    <a:moveTo>
                      <a:pt x="181" y="29"/>
                    </a:moveTo>
                    <a:lnTo>
                      <a:pt x="254" y="650"/>
                    </a:lnTo>
                    <a:lnTo>
                      <a:pt x="167" y="636"/>
                    </a:lnTo>
                    <a:lnTo>
                      <a:pt x="80" y="621"/>
                    </a:lnTo>
                    <a:lnTo>
                      <a:pt x="0" y="0"/>
                    </a:lnTo>
                    <a:lnTo>
                      <a:pt x="90" y="16"/>
                    </a:lnTo>
                    <a:lnTo>
                      <a:pt x="181" y="29"/>
                    </a:lnTo>
                    <a:close/>
                  </a:path>
                </a:pathLst>
              </a:custGeom>
              <a:solidFill>
                <a:srgbClr val="4C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Freeform 343">
                <a:extLst>
                  <a:ext uri="{FF2B5EF4-FFF2-40B4-BE49-F238E27FC236}">
                    <a16:creationId xmlns:a16="http://schemas.microsoft.com/office/drawing/2014/main" id="{5F23221F-F913-459A-81C7-36DCFB5CF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19" cy="31"/>
              </a:xfrm>
              <a:custGeom>
                <a:avLst/>
                <a:gdLst>
                  <a:gd name="T0" fmla="*/ 178 w 258"/>
                  <a:gd name="T1" fmla="*/ 35 h 656"/>
                  <a:gd name="T2" fmla="*/ 258 w 258"/>
                  <a:gd name="T3" fmla="*/ 656 h 656"/>
                  <a:gd name="T4" fmla="*/ 171 w 258"/>
                  <a:gd name="T5" fmla="*/ 639 h 656"/>
                  <a:gd name="T6" fmla="*/ 85 w 258"/>
                  <a:gd name="T7" fmla="*/ 621 h 656"/>
                  <a:gd name="T8" fmla="*/ 0 w 258"/>
                  <a:gd name="T9" fmla="*/ 0 h 656"/>
                  <a:gd name="T10" fmla="*/ 89 w 258"/>
                  <a:gd name="T11" fmla="*/ 18 h 656"/>
                  <a:gd name="T12" fmla="*/ 178 w 258"/>
                  <a:gd name="T13" fmla="*/ 3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656">
                    <a:moveTo>
                      <a:pt x="178" y="35"/>
                    </a:moveTo>
                    <a:lnTo>
                      <a:pt x="258" y="656"/>
                    </a:lnTo>
                    <a:lnTo>
                      <a:pt x="171" y="639"/>
                    </a:lnTo>
                    <a:lnTo>
                      <a:pt x="85" y="621"/>
                    </a:lnTo>
                    <a:lnTo>
                      <a:pt x="0" y="0"/>
                    </a:lnTo>
                    <a:lnTo>
                      <a:pt x="89" y="18"/>
                    </a:lnTo>
                    <a:lnTo>
                      <a:pt x="178" y="35"/>
                    </a:lnTo>
                    <a:close/>
                  </a:path>
                </a:pathLst>
              </a:custGeom>
              <a:solidFill>
                <a:srgbClr val="454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Freeform 344">
                <a:extLst>
                  <a:ext uri="{FF2B5EF4-FFF2-40B4-BE49-F238E27FC236}">
                    <a16:creationId xmlns:a16="http://schemas.microsoft.com/office/drawing/2014/main" id="{5DF8B073-A749-4092-BD6A-CA0940F14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" y="3350"/>
                <a:ext cx="18" cy="32"/>
              </a:xfrm>
              <a:custGeom>
                <a:avLst/>
                <a:gdLst>
                  <a:gd name="T0" fmla="*/ 177 w 262"/>
                  <a:gd name="T1" fmla="*/ 44 h 665"/>
                  <a:gd name="T2" fmla="*/ 262 w 262"/>
                  <a:gd name="T3" fmla="*/ 665 h 665"/>
                  <a:gd name="T4" fmla="*/ 176 w 262"/>
                  <a:gd name="T5" fmla="*/ 646 h 665"/>
                  <a:gd name="T6" fmla="*/ 89 w 262"/>
                  <a:gd name="T7" fmla="*/ 624 h 665"/>
                  <a:gd name="T8" fmla="*/ 0 w 262"/>
                  <a:gd name="T9" fmla="*/ 0 h 665"/>
                  <a:gd name="T10" fmla="*/ 88 w 262"/>
                  <a:gd name="T11" fmla="*/ 23 h 665"/>
                  <a:gd name="T12" fmla="*/ 177 w 262"/>
                  <a:gd name="T13" fmla="*/ 4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665">
                    <a:moveTo>
                      <a:pt x="177" y="44"/>
                    </a:moveTo>
                    <a:lnTo>
                      <a:pt x="262" y="665"/>
                    </a:lnTo>
                    <a:lnTo>
                      <a:pt x="176" y="646"/>
                    </a:lnTo>
                    <a:lnTo>
                      <a:pt x="89" y="624"/>
                    </a:lnTo>
                    <a:lnTo>
                      <a:pt x="0" y="0"/>
                    </a:lnTo>
                    <a:lnTo>
                      <a:pt x="88" y="23"/>
                    </a:lnTo>
                    <a:lnTo>
                      <a:pt x="177" y="44"/>
                    </a:lnTo>
                    <a:close/>
                  </a:path>
                </a:pathLst>
              </a:custGeom>
              <a:solidFill>
                <a:srgbClr val="3C3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Freeform 345">
                <a:extLst>
                  <a:ext uri="{FF2B5EF4-FFF2-40B4-BE49-F238E27FC236}">
                    <a16:creationId xmlns:a16="http://schemas.microsoft.com/office/drawing/2014/main" id="{90DE6E48-A8AE-4349-9CA2-E04A879C0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3348"/>
                <a:ext cx="19" cy="32"/>
              </a:xfrm>
              <a:custGeom>
                <a:avLst/>
                <a:gdLst>
                  <a:gd name="T0" fmla="*/ 175 w 264"/>
                  <a:gd name="T1" fmla="*/ 49 h 673"/>
                  <a:gd name="T2" fmla="*/ 264 w 264"/>
                  <a:gd name="T3" fmla="*/ 673 h 673"/>
                  <a:gd name="T4" fmla="*/ 179 w 264"/>
                  <a:gd name="T5" fmla="*/ 649 h 673"/>
                  <a:gd name="T6" fmla="*/ 95 w 264"/>
                  <a:gd name="T7" fmla="*/ 624 h 673"/>
                  <a:gd name="T8" fmla="*/ 0 w 264"/>
                  <a:gd name="T9" fmla="*/ 0 h 673"/>
                  <a:gd name="T10" fmla="*/ 87 w 264"/>
                  <a:gd name="T11" fmla="*/ 25 h 673"/>
                  <a:gd name="T12" fmla="*/ 175 w 264"/>
                  <a:gd name="T13" fmla="*/ 49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673">
                    <a:moveTo>
                      <a:pt x="175" y="49"/>
                    </a:moveTo>
                    <a:lnTo>
                      <a:pt x="264" y="673"/>
                    </a:lnTo>
                    <a:lnTo>
                      <a:pt x="179" y="649"/>
                    </a:lnTo>
                    <a:lnTo>
                      <a:pt x="95" y="624"/>
                    </a:lnTo>
                    <a:lnTo>
                      <a:pt x="0" y="0"/>
                    </a:lnTo>
                    <a:lnTo>
                      <a:pt x="87" y="25"/>
                    </a:lnTo>
                    <a:lnTo>
                      <a:pt x="175" y="4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Freeform 346">
                <a:extLst>
                  <a:ext uri="{FF2B5EF4-FFF2-40B4-BE49-F238E27FC236}">
                    <a16:creationId xmlns:a16="http://schemas.microsoft.com/office/drawing/2014/main" id="{1557CEC5-B4AF-4664-9461-0E79D07B6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3345"/>
                <a:ext cx="19" cy="33"/>
              </a:xfrm>
              <a:custGeom>
                <a:avLst/>
                <a:gdLst>
                  <a:gd name="T0" fmla="*/ 171 w 266"/>
                  <a:gd name="T1" fmla="*/ 57 h 681"/>
                  <a:gd name="T2" fmla="*/ 266 w 266"/>
                  <a:gd name="T3" fmla="*/ 681 h 681"/>
                  <a:gd name="T4" fmla="*/ 182 w 266"/>
                  <a:gd name="T5" fmla="*/ 654 h 681"/>
                  <a:gd name="T6" fmla="*/ 99 w 266"/>
                  <a:gd name="T7" fmla="*/ 625 h 681"/>
                  <a:gd name="T8" fmla="*/ 0 w 266"/>
                  <a:gd name="T9" fmla="*/ 0 h 681"/>
                  <a:gd name="T10" fmla="*/ 85 w 266"/>
                  <a:gd name="T11" fmla="*/ 29 h 681"/>
                  <a:gd name="T12" fmla="*/ 171 w 266"/>
                  <a:gd name="T13" fmla="*/ 57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681">
                    <a:moveTo>
                      <a:pt x="171" y="57"/>
                    </a:moveTo>
                    <a:lnTo>
                      <a:pt x="266" y="681"/>
                    </a:lnTo>
                    <a:lnTo>
                      <a:pt x="182" y="654"/>
                    </a:lnTo>
                    <a:lnTo>
                      <a:pt x="99" y="625"/>
                    </a:lnTo>
                    <a:lnTo>
                      <a:pt x="0" y="0"/>
                    </a:lnTo>
                    <a:lnTo>
                      <a:pt x="85" y="29"/>
                    </a:lnTo>
                    <a:lnTo>
                      <a:pt x="171" y="57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Freeform 347">
                <a:extLst>
                  <a:ext uri="{FF2B5EF4-FFF2-40B4-BE49-F238E27FC236}">
                    <a16:creationId xmlns:a16="http://schemas.microsoft.com/office/drawing/2014/main" id="{74F04231-0EC6-4A29-9D83-C039C9E8D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3342"/>
                <a:ext cx="19" cy="33"/>
              </a:xfrm>
              <a:custGeom>
                <a:avLst/>
                <a:gdLst>
                  <a:gd name="T0" fmla="*/ 170 w 269"/>
                  <a:gd name="T1" fmla="*/ 65 h 690"/>
                  <a:gd name="T2" fmla="*/ 269 w 269"/>
                  <a:gd name="T3" fmla="*/ 690 h 690"/>
                  <a:gd name="T4" fmla="*/ 187 w 269"/>
                  <a:gd name="T5" fmla="*/ 660 h 690"/>
                  <a:gd name="T6" fmla="*/ 105 w 269"/>
                  <a:gd name="T7" fmla="*/ 628 h 690"/>
                  <a:gd name="T8" fmla="*/ 0 w 269"/>
                  <a:gd name="T9" fmla="*/ 0 h 690"/>
                  <a:gd name="T10" fmla="*/ 84 w 269"/>
                  <a:gd name="T11" fmla="*/ 33 h 690"/>
                  <a:gd name="T12" fmla="*/ 170 w 269"/>
                  <a:gd name="T13" fmla="*/ 6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690">
                    <a:moveTo>
                      <a:pt x="170" y="65"/>
                    </a:moveTo>
                    <a:lnTo>
                      <a:pt x="269" y="690"/>
                    </a:lnTo>
                    <a:lnTo>
                      <a:pt x="187" y="660"/>
                    </a:lnTo>
                    <a:lnTo>
                      <a:pt x="105" y="628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170" y="65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348">
                <a:extLst>
                  <a:ext uri="{FF2B5EF4-FFF2-40B4-BE49-F238E27FC236}">
                    <a16:creationId xmlns:a16="http://schemas.microsoft.com/office/drawing/2014/main" id="{80C36DB3-57B1-4068-94D4-BBE3027DD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339"/>
                <a:ext cx="19" cy="33"/>
              </a:xfrm>
              <a:custGeom>
                <a:avLst/>
                <a:gdLst>
                  <a:gd name="T0" fmla="*/ 165 w 270"/>
                  <a:gd name="T1" fmla="*/ 72 h 700"/>
                  <a:gd name="T2" fmla="*/ 270 w 270"/>
                  <a:gd name="T3" fmla="*/ 700 h 700"/>
                  <a:gd name="T4" fmla="*/ 190 w 270"/>
                  <a:gd name="T5" fmla="*/ 666 h 700"/>
                  <a:gd name="T6" fmla="*/ 110 w 270"/>
                  <a:gd name="T7" fmla="*/ 629 h 700"/>
                  <a:gd name="T8" fmla="*/ 0 w 270"/>
                  <a:gd name="T9" fmla="*/ 0 h 700"/>
                  <a:gd name="T10" fmla="*/ 82 w 270"/>
                  <a:gd name="T11" fmla="*/ 37 h 700"/>
                  <a:gd name="T12" fmla="*/ 165 w 270"/>
                  <a:gd name="T13" fmla="*/ 7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00">
                    <a:moveTo>
                      <a:pt x="165" y="72"/>
                    </a:moveTo>
                    <a:lnTo>
                      <a:pt x="270" y="700"/>
                    </a:lnTo>
                    <a:lnTo>
                      <a:pt x="190" y="666"/>
                    </a:lnTo>
                    <a:lnTo>
                      <a:pt x="110" y="629"/>
                    </a:lnTo>
                    <a:lnTo>
                      <a:pt x="0" y="0"/>
                    </a:lnTo>
                    <a:lnTo>
                      <a:pt x="82" y="37"/>
                    </a:lnTo>
                    <a:lnTo>
                      <a:pt x="165" y="72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349">
                <a:extLst>
                  <a:ext uri="{FF2B5EF4-FFF2-40B4-BE49-F238E27FC236}">
                    <a16:creationId xmlns:a16="http://schemas.microsoft.com/office/drawing/2014/main" id="{8563C6F7-DF4D-4E23-AC12-8D619DCE6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3335"/>
                <a:ext cx="19" cy="34"/>
              </a:xfrm>
              <a:custGeom>
                <a:avLst/>
                <a:gdLst>
                  <a:gd name="T0" fmla="*/ 160 w 270"/>
                  <a:gd name="T1" fmla="*/ 80 h 709"/>
                  <a:gd name="T2" fmla="*/ 270 w 270"/>
                  <a:gd name="T3" fmla="*/ 709 h 709"/>
                  <a:gd name="T4" fmla="*/ 191 w 270"/>
                  <a:gd name="T5" fmla="*/ 672 h 709"/>
                  <a:gd name="T6" fmla="*/ 114 w 270"/>
                  <a:gd name="T7" fmla="*/ 632 h 709"/>
                  <a:gd name="T8" fmla="*/ 0 w 270"/>
                  <a:gd name="T9" fmla="*/ 0 h 709"/>
                  <a:gd name="T10" fmla="*/ 80 w 270"/>
                  <a:gd name="T11" fmla="*/ 41 h 709"/>
                  <a:gd name="T12" fmla="*/ 160 w 270"/>
                  <a:gd name="T13" fmla="*/ 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09">
                    <a:moveTo>
                      <a:pt x="160" y="80"/>
                    </a:moveTo>
                    <a:lnTo>
                      <a:pt x="270" y="709"/>
                    </a:lnTo>
                    <a:lnTo>
                      <a:pt x="191" y="672"/>
                    </a:lnTo>
                    <a:lnTo>
                      <a:pt x="114" y="632"/>
                    </a:lnTo>
                    <a:lnTo>
                      <a:pt x="0" y="0"/>
                    </a:lnTo>
                    <a:lnTo>
                      <a:pt x="80" y="41"/>
                    </a:lnTo>
                    <a:lnTo>
                      <a:pt x="160" y="8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350">
                <a:extLst>
                  <a:ext uri="{FF2B5EF4-FFF2-40B4-BE49-F238E27FC236}">
                    <a16:creationId xmlns:a16="http://schemas.microsoft.com/office/drawing/2014/main" id="{55B84713-19D6-486D-919F-CD88D0F5D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3331"/>
                <a:ext cx="20" cy="34"/>
              </a:xfrm>
              <a:custGeom>
                <a:avLst/>
                <a:gdLst>
                  <a:gd name="T0" fmla="*/ 156 w 270"/>
                  <a:gd name="T1" fmla="*/ 87 h 719"/>
                  <a:gd name="T2" fmla="*/ 270 w 270"/>
                  <a:gd name="T3" fmla="*/ 719 h 719"/>
                  <a:gd name="T4" fmla="*/ 193 w 270"/>
                  <a:gd name="T5" fmla="*/ 677 h 719"/>
                  <a:gd name="T6" fmla="*/ 118 w 270"/>
                  <a:gd name="T7" fmla="*/ 634 h 719"/>
                  <a:gd name="T8" fmla="*/ 0 w 270"/>
                  <a:gd name="T9" fmla="*/ 0 h 719"/>
                  <a:gd name="T10" fmla="*/ 77 w 270"/>
                  <a:gd name="T11" fmla="*/ 44 h 719"/>
                  <a:gd name="T12" fmla="*/ 156 w 270"/>
                  <a:gd name="T13" fmla="*/ 87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719">
                    <a:moveTo>
                      <a:pt x="156" y="87"/>
                    </a:moveTo>
                    <a:lnTo>
                      <a:pt x="270" y="719"/>
                    </a:lnTo>
                    <a:lnTo>
                      <a:pt x="193" y="677"/>
                    </a:lnTo>
                    <a:lnTo>
                      <a:pt x="118" y="634"/>
                    </a:lnTo>
                    <a:lnTo>
                      <a:pt x="0" y="0"/>
                    </a:lnTo>
                    <a:lnTo>
                      <a:pt x="77" y="44"/>
                    </a:lnTo>
                    <a:lnTo>
                      <a:pt x="156" y="87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351">
                <a:extLst>
                  <a:ext uri="{FF2B5EF4-FFF2-40B4-BE49-F238E27FC236}">
                    <a16:creationId xmlns:a16="http://schemas.microsoft.com/office/drawing/2014/main" id="{FA7A5BC9-0094-441C-8E28-F221856FB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326"/>
                <a:ext cx="19" cy="35"/>
              </a:xfrm>
              <a:custGeom>
                <a:avLst/>
                <a:gdLst>
                  <a:gd name="T0" fmla="*/ 150 w 268"/>
                  <a:gd name="T1" fmla="*/ 96 h 730"/>
                  <a:gd name="T2" fmla="*/ 268 w 268"/>
                  <a:gd name="T3" fmla="*/ 730 h 730"/>
                  <a:gd name="T4" fmla="*/ 195 w 268"/>
                  <a:gd name="T5" fmla="*/ 684 h 730"/>
                  <a:gd name="T6" fmla="*/ 122 w 268"/>
                  <a:gd name="T7" fmla="*/ 636 h 730"/>
                  <a:gd name="T8" fmla="*/ 0 w 268"/>
                  <a:gd name="T9" fmla="*/ 0 h 730"/>
                  <a:gd name="T10" fmla="*/ 75 w 268"/>
                  <a:gd name="T11" fmla="*/ 49 h 730"/>
                  <a:gd name="T12" fmla="*/ 150 w 268"/>
                  <a:gd name="T13" fmla="*/ 96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730">
                    <a:moveTo>
                      <a:pt x="150" y="96"/>
                    </a:moveTo>
                    <a:lnTo>
                      <a:pt x="268" y="730"/>
                    </a:lnTo>
                    <a:lnTo>
                      <a:pt x="195" y="684"/>
                    </a:lnTo>
                    <a:lnTo>
                      <a:pt x="122" y="636"/>
                    </a:lnTo>
                    <a:lnTo>
                      <a:pt x="0" y="0"/>
                    </a:lnTo>
                    <a:lnTo>
                      <a:pt x="75" y="49"/>
                    </a:lnTo>
                    <a:lnTo>
                      <a:pt x="150" y="96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352">
                <a:extLst>
                  <a:ext uri="{FF2B5EF4-FFF2-40B4-BE49-F238E27FC236}">
                    <a16:creationId xmlns:a16="http://schemas.microsoft.com/office/drawing/2014/main" id="{B1ED04FA-7B00-4155-B3C0-5DA5912C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3321"/>
                <a:ext cx="19" cy="36"/>
              </a:xfrm>
              <a:custGeom>
                <a:avLst/>
                <a:gdLst>
                  <a:gd name="T0" fmla="*/ 146 w 268"/>
                  <a:gd name="T1" fmla="*/ 104 h 740"/>
                  <a:gd name="T2" fmla="*/ 268 w 268"/>
                  <a:gd name="T3" fmla="*/ 740 h 740"/>
                  <a:gd name="T4" fmla="*/ 197 w 268"/>
                  <a:gd name="T5" fmla="*/ 691 h 740"/>
                  <a:gd name="T6" fmla="*/ 127 w 268"/>
                  <a:gd name="T7" fmla="*/ 639 h 740"/>
                  <a:gd name="T8" fmla="*/ 0 w 268"/>
                  <a:gd name="T9" fmla="*/ 0 h 740"/>
                  <a:gd name="T10" fmla="*/ 72 w 268"/>
                  <a:gd name="T11" fmla="*/ 53 h 740"/>
                  <a:gd name="T12" fmla="*/ 146 w 268"/>
                  <a:gd name="T13" fmla="*/ 104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740">
                    <a:moveTo>
                      <a:pt x="146" y="104"/>
                    </a:moveTo>
                    <a:lnTo>
                      <a:pt x="268" y="740"/>
                    </a:lnTo>
                    <a:lnTo>
                      <a:pt x="197" y="691"/>
                    </a:lnTo>
                    <a:lnTo>
                      <a:pt x="127" y="639"/>
                    </a:lnTo>
                    <a:lnTo>
                      <a:pt x="0" y="0"/>
                    </a:lnTo>
                    <a:lnTo>
                      <a:pt x="72" y="53"/>
                    </a:lnTo>
                    <a:lnTo>
                      <a:pt x="146" y="104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353">
                <a:extLst>
                  <a:ext uri="{FF2B5EF4-FFF2-40B4-BE49-F238E27FC236}">
                    <a16:creationId xmlns:a16="http://schemas.microsoft.com/office/drawing/2014/main" id="{6A41392A-8ACF-46E9-8C40-BEDC99F03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3316"/>
                <a:ext cx="19" cy="36"/>
              </a:xfrm>
              <a:custGeom>
                <a:avLst/>
                <a:gdLst>
                  <a:gd name="T0" fmla="*/ 138 w 265"/>
                  <a:gd name="T1" fmla="*/ 113 h 752"/>
                  <a:gd name="T2" fmla="*/ 265 w 265"/>
                  <a:gd name="T3" fmla="*/ 752 h 752"/>
                  <a:gd name="T4" fmla="*/ 198 w 265"/>
                  <a:gd name="T5" fmla="*/ 699 h 752"/>
                  <a:gd name="T6" fmla="*/ 131 w 265"/>
                  <a:gd name="T7" fmla="*/ 643 h 752"/>
                  <a:gd name="T8" fmla="*/ 0 w 265"/>
                  <a:gd name="T9" fmla="*/ 0 h 752"/>
                  <a:gd name="T10" fmla="*/ 68 w 265"/>
                  <a:gd name="T11" fmla="*/ 57 h 752"/>
                  <a:gd name="T12" fmla="*/ 138 w 265"/>
                  <a:gd name="T13" fmla="*/ 11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5" h="752">
                    <a:moveTo>
                      <a:pt x="138" y="113"/>
                    </a:moveTo>
                    <a:lnTo>
                      <a:pt x="265" y="752"/>
                    </a:lnTo>
                    <a:lnTo>
                      <a:pt x="198" y="699"/>
                    </a:lnTo>
                    <a:lnTo>
                      <a:pt x="131" y="643"/>
                    </a:lnTo>
                    <a:lnTo>
                      <a:pt x="0" y="0"/>
                    </a:lnTo>
                    <a:lnTo>
                      <a:pt x="68" y="57"/>
                    </a:lnTo>
                    <a:lnTo>
                      <a:pt x="138" y="113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354">
                <a:extLst>
                  <a:ext uri="{FF2B5EF4-FFF2-40B4-BE49-F238E27FC236}">
                    <a16:creationId xmlns:a16="http://schemas.microsoft.com/office/drawing/2014/main" id="{83C189DF-1567-4967-B34F-424B1F066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3310"/>
                <a:ext cx="19" cy="37"/>
              </a:xfrm>
              <a:custGeom>
                <a:avLst/>
                <a:gdLst>
                  <a:gd name="T0" fmla="*/ 132 w 263"/>
                  <a:gd name="T1" fmla="*/ 121 h 764"/>
                  <a:gd name="T2" fmla="*/ 263 w 263"/>
                  <a:gd name="T3" fmla="*/ 764 h 764"/>
                  <a:gd name="T4" fmla="*/ 197 w 263"/>
                  <a:gd name="T5" fmla="*/ 706 h 764"/>
                  <a:gd name="T6" fmla="*/ 135 w 263"/>
                  <a:gd name="T7" fmla="*/ 646 h 764"/>
                  <a:gd name="T8" fmla="*/ 0 w 263"/>
                  <a:gd name="T9" fmla="*/ 0 h 764"/>
                  <a:gd name="T10" fmla="*/ 65 w 263"/>
                  <a:gd name="T11" fmla="*/ 62 h 764"/>
                  <a:gd name="T12" fmla="*/ 132 w 263"/>
                  <a:gd name="T13" fmla="*/ 12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764">
                    <a:moveTo>
                      <a:pt x="132" y="121"/>
                    </a:moveTo>
                    <a:lnTo>
                      <a:pt x="263" y="764"/>
                    </a:lnTo>
                    <a:lnTo>
                      <a:pt x="197" y="706"/>
                    </a:lnTo>
                    <a:lnTo>
                      <a:pt x="135" y="646"/>
                    </a:lnTo>
                    <a:lnTo>
                      <a:pt x="0" y="0"/>
                    </a:lnTo>
                    <a:lnTo>
                      <a:pt x="65" y="62"/>
                    </a:lnTo>
                    <a:lnTo>
                      <a:pt x="132" y="121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355">
                <a:extLst>
                  <a:ext uri="{FF2B5EF4-FFF2-40B4-BE49-F238E27FC236}">
                    <a16:creationId xmlns:a16="http://schemas.microsoft.com/office/drawing/2014/main" id="{54AE358D-0963-4F01-9CAB-D93347638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3304"/>
                <a:ext cx="19" cy="37"/>
              </a:xfrm>
              <a:custGeom>
                <a:avLst/>
                <a:gdLst>
                  <a:gd name="T0" fmla="*/ 125 w 260"/>
                  <a:gd name="T1" fmla="*/ 130 h 776"/>
                  <a:gd name="T2" fmla="*/ 260 w 260"/>
                  <a:gd name="T3" fmla="*/ 776 h 776"/>
                  <a:gd name="T4" fmla="*/ 198 w 260"/>
                  <a:gd name="T5" fmla="*/ 713 h 776"/>
                  <a:gd name="T6" fmla="*/ 139 w 260"/>
                  <a:gd name="T7" fmla="*/ 650 h 776"/>
                  <a:gd name="T8" fmla="*/ 0 w 260"/>
                  <a:gd name="T9" fmla="*/ 0 h 776"/>
                  <a:gd name="T10" fmla="*/ 62 w 260"/>
                  <a:gd name="T11" fmla="*/ 67 h 776"/>
                  <a:gd name="T12" fmla="*/ 125 w 260"/>
                  <a:gd name="T13" fmla="*/ 13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776">
                    <a:moveTo>
                      <a:pt x="125" y="130"/>
                    </a:moveTo>
                    <a:lnTo>
                      <a:pt x="260" y="776"/>
                    </a:lnTo>
                    <a:lnTo>
                      <a:pt x="198" y="713"/>
                    </a:lnTo>
                    <a:lnTo>
                      <a:pt x="139" y="650"/>
                    </a:lnTo>
                    <a:lnTo>
                      <a:pt x="0" y="0"/>
                    </a:lnTo>
                    <a:lnTo>
                      <a:pt x="62" y="67"/>
                    </a:lnTo>
                    <a:lnTo>
                      <a:pt x="125" y="130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356">
                <a:extLst>
                  <a:ext uri="{FF2B5EF4-FFF2-40B4-BE49-F238E27FC236}">
                    <a16:creationId xmlns:a16="http://schemas.microsoft.com/office/drawing/2014/main" id="{A256E2DD-BFC3-41A0-8EA2-BB607E2DB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3297"/>
                <a:ext cx="18" cy="38"/>
              </a:xfrm>
              <a:custGeom>
                <a:avLst/>
                <a:gdLst>
                  <a:gd name="T0" fmla="*/ 117 w 256"/>
                  <a:gd name="T1" fmla="*/ 138 h 788"/>
                  <a:gd name="T2" fmla="*/ 256 w 256"/>
                  <a:gd name="T3" fmla="*/ 788 h 788"/>
                  <a:gd name="T4" fmla="*/ 197 w 256"/>
                  <a:gd name="T5" fmla="*/ 721 h 788"/>
                  <a:gd name="T6" fmla="*/ 142 w 256"/>
                  <a:gd name="T7" fmla="*/ 653 h 788"/>
                  <a:gd name="T8" fmla="*/ 0 w 256"/>
                  <a:gd name="T9" fmla="*/ 0 h 788"/>
                  <a:gd name="T10" fmla="*/ 58 w 256"/>
                  <a:gd name="T11" fmla="*/ 70 h 788"/>
                  <a:gd name="T12" fmla="*/ 117 w 256"/>
                  <a:gd name="T13" fmla="*/ 13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88">
                    <a:moveTo>
                      <a:pt x="117" y="138"/>
                    </a:moveTo>
                    <a:lnTo>
                      <a:pt x="256" y="788"/>
                    </a:lnTo>
                    <a:lnTo>
                      <a:pt x="197" y="721"/>
                    </a:lnTo>
                    <a:lnTo>
                      <a:pt x="142" y="653"/>
                    </a:lnTo>
                    <a:lnTo>
                      <a:pt x="0" y="0"/>
                    </a:lnTo>
                    <a:lnTo>
                      <a:pt x="58" y="70"/>
                    </a:lnTo>
                    <a:lnTo>
                      <a:pt x="117" y="138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357">
                <a:extLst>
                  <a:ext uri="{FF2B5EF4-FFF2-40B4-BE49-F238E27FC236}">
                    <a16:creationId xmlns:a16="http://schemas.microsoft.com/office/drawing/2014/main" id="{47FC34D6-0EA4-431C-9026-69BCF28C2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3242"/>
                <a:ext cx="23" cy="33"/>
              </a:xfrm>
              <a:custGeom>
                <a:avLst/>
                <a:gdLst>
                  <a:gd name="T0" fmla="*/ 182 w 332"/>
                  <a:gd name="T1" fmla="*/ 0 h 686"/>
                  <a:gd name="T2" fmla="*/ 332 w 332"/>
                  <a:gd name="T3" fmla="*/ 684 h 686"/>
                  <a:gd name="T4" fmla="*/ 244 w 332"/>
                  <a:gd name="T5" fmla="*/ 686 h 686"/>
                  <a:gd name="T6" fmla="*/ 156 w 332"/>
                  <a:gd name="T7" fmla="*/ 685 h 686"/>
                  <a:gd name="T8" fmla="*/ 0 w 332"/>
                  <a:gd name="T9" fmla="*/ 0 h 686"/>
                  <a:gd name="T10" fmla="*/ 91 w 332"/>
                  <a:gd name="T11" fmla="*/ 1 h 686"/>
                  <a:gd name="T12" fmla="*/ 182 w 332"/>
                  <a:gd name="T13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686">
                    <a:moveTo>
                      <a:pt x="182" y="0"/>
                    </a:moveTo>
                    <a:lnTo>
                      <a:pt x="332" y="684"/>
                    </a:lnTo>
                    <a:lnTo>
                      <a:pt x="244" y="686"/>
                    </a:lnTo>
                    <a:lnTo>
                      <a:pt x="156" y="685"/>
                    </a:lnTo>
                    <a:lnTo>
                      <a:pt x="0" y="0"/>
                    </a:lnTo>
                    <a:lnTo>
                      <a:pt x="91" y="1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667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Freeform 358">
                <a:extLst>
                  <a:ext uri="{FF2B5EF4-FFF2-40B4-BE49-F238E27FC236}">
                    <a16:creationId xmlns:a16="http://schemas.microsoft.com/office/drawing/2014/main" id="{7D64A528-B01A-458E-9A4E-0F1227336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3242"/>
                <a:ext cx="24" cy="33"/>
              </a:xfrm>
              <a:custGeom>
                <a:avLst/>
                <a:gdLst>
                  <a:gd name="T0" fmla="*/ 180 w 336"/>
                  <a:gd name="T1" fmla="*/ 9 h 694"/>
                  <a:gd name="T2" fmla="*/ 336 w 336"/>
                  <a:gd name="T3" fmla="*/ 694 h 694"/>
                  <a:gd name="T4" fmla="*/ 249 w 336"/>
                  <a:gd name="T5" fmla="*/ 689 h 694"/>
                  <a:gd name="T6" fmla="*/ 161 w 336"/>
                  <a:gd name="T7" fmla="*/ 684 h 694"/>
                  <a:gd name="T8" fmla="*/ 0 w 336"/>
                  <a:gd name="T9" fmla="*/ 0 h 694"/>
                  <a:gd name="T10" fmla="*/ 90 w 336"/>
                  <a:gd name="T11" fmla="*/ 6 h 694"/>
                  <a:gd name="T12" fmla="*/ 180 w 336"/>
                  <a:gd name="T13" fmla="*/ 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694">
                    <a:moveTo>
                      <a:pt x="180" y="9"/>
                    </a:moveTo>
                    <a:lnTo>
                      <a:pt x="336" y="694"/>
                    </a:lnTo>
                    <a:lnTo>
                      <a:pt x="249" y="689"/>
                    </a:lnTo>
                    <a:lnTo>
                      <a:pt x="161" y="684"/>
                    </a:lnTo>
                    <a:lnTo>
                      <a:pt x="0" y="0"/>
                    </a:lnTo>
                    <a:lnTo>
                      <a:pt x="90" y="6"/>
                    </a:lnTo>
                    <a:lnTo>
                      <a:pt x="180" y="9"/>
                    </a:lnTo>
                    <a:close/>
                  </a:path>
                </a:pathLst>
              </a:custGeom>
              <a:solidFill>
                <a:srgbClr val="5F66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Freeform 359">
                <a:extLst>
                  <a:ext uri="{FF2B5EF4-FFF2-40B4-BE49-F238E27FC236}">
                    <a16:creationId xmlns:a16="http://schemas.microsoft.com/office/drawing/2014/main" id="{EB76EB08-23B1-4A22-A1B6-0EE04DF41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" y="3241"/>
                <a:ext cx="24" cy="33"/>
              </a:xfrm>
              <a:custGeom>
                <a:avLst/>
                <a:gdLst>
                  <a:gd name="T0" fmla="*/ 180 w 341"/>
                  <a:gd name="T1" fmla="*/ 20 h 704"/>
                  <a:gd name="T2" fmla="*/ 341 w 341"/>
                  <a:gd name="T3" fmla="*/ 704 h 704"/>
                  <a:gd name="T4" fmla="*/ 253 w 341"/>
                  <a:gd name="T5" fmla="*/ 696 h 704"/>
                  <a:gd name="T6" fmla="*/ 166 w 341"/>
                  <a:gd name="T7" fmla="*/ 685 h 704"/>
                  <a:gd name="T8" fmla="*/ 0 w 341"/>
                  <a:gd name="T9" fmla="*/ 0 h 704"/>
                  <a:gd name="T10" fmla="*/ 89 w 341"/>
                  <a:gd name="T11" fmla="*/ 12 h 704"/>
                  <a:gd name="T12" fmla="*/ 180 w 341"/>
                  <a:gd name="T13" fmla="*/ 2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704">
                    <a:moveTo>
                      <a:pt x="180" y="20"/>
                    </a:moveTo>
                    <a:lnTo>
                      <a:pt x="341" y="704"/>
                    </a:lnTo>
                    <a:lnTo>
                      <a:pt x="253" y="696"/>
                    </a:lnTo>
                    <a:lnTo>
                      <a:pt x="166" y="685"/>
                    </a:lnTo>
                    <a:lnTo>
                      <a:pt x="0" y="0"/>
                    </a:lnTo>
                    <a:lnTo>
                      <a:pt x="89" y="12"/>
                    </a:lnTo>
                    <a:lnTo>
                      <a:pt x="180" y="20"/>
                    </a:lnTo>
                    <a:close/>
                  </a:path>
                </a:pathLst>
              </a:custGeom>
              <a:solidFill>
                <a:srgbClr val="555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Freeform 360">
                <a:extLst>
                  <a:ext uri="{FF2B5EF4-FFF2-40B4-BE49-F238E27FC236}">
                    <a16:creationId xmlns:a16="http://schemas.microsoft.com/office/drawing/2014/main" id="{E6E0D39F-8E84-47AA-9698-AF2BE153C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239"/>
                <a:ext cx="25" cy="34"/>
              </a:xfrm>
              <a:custGeom>
                <a:avLst/>
                <a:gdLst>
                  <a:gd name="T0" fmla="*/ 177 w 343"/>
                  <a:gd name="T1" fmla="*/ 28 h 713"/>
                  <a:gd name="T2" fmla="*/ 343 w 343"/>
                  <a:gd name="T3" fmla="*/ 713 h 713"/>
                  <a:gd name="T4" fmla="*/ 257 w 343"/>
                  <a:gd name="T5" fmla="*/ 700 h 713"/>
                  <a:gd name="T6" fmla="*/ 171 w 343"/>
                  <a:gd name="T7" fmla="*/ 685 h 713"/>
                  <a:gd name="T8" fmla="*/ 0 w 343"/>
                  <a:gd name="T9" fmla="*/ 0 h 713"/>
                  <a:gd name="T10" fmla="*/ 88 w 343"/>
                  <a:gd name="T11" fmla="*/ 16 h 713"/>
                  <a:gd name="T12" fmla="*/ 177 w 343"/>
                  <a:gd name="T13" fmla="*/ 2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713">
                    <a:moveTo>
                      <a:pt x="177" y="28"/>
                    </a:moveTo>
                    <a:lnTo>
                      <a:pt x="343" y="713"/>
                    </a:lnTo>
                    <a:lnTo>
                      <a:pt x="257" y="700"/>
                    </a:lnTo>
                    <a:lnTo>
                      <a:pt x="171" y="685"/>
                    </a:lnTo>
                    <a:lnTo>
                      <a:pt x="0" y="0"/>
                    </a:lnTo>
                    <a:lnTo>
                      <a:pt x="88" y="16"/>
                    </a:lnTo>
                    <a:lnTo>
                      <a:pt x="177" y="28"/>
                    </a:lnTo>
                    <a:close/>
                  </a:path>
                </a:pathLst>
              </a:custGeom>
              <a:solidFill>
                <a:srgbClr val="4C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Freeform 361">
                <a:extLst>
                  <a:ext uri="{FF2B5EF4-FFF2-40B4-BE49-F238E27FC236}">
                    <a16:creationId xmlns:a16="http://schemas.microsoft.com/office/drawing/2014/main" id="{FC6A8160-6657-4A54-A389-7F74C5676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3238"/>
                <a:ext cx="24" cy="34"/>
              </a:xfrm>
              <a:custGeom>
                <a:avLst/>
                <a:gdLst>
                  <a:gd name="T0" fmla="*/ 174 w 345"/>
                  <a:gd name="T1" fmla="*/ 39 h 724"/>
                  <a:gd name="T2" fmla="*/ 345 w 345"/>
                  <a:gd name="T3" fmla="*/ 724 h 724"/>
                  <a:gd name="T4" fmla="*/ 261 w 345"/>
                  <a:gd name="T5" fmla="*/ 707 h 724"/>
                  <a:gd name="T6" fmla="*/ 177 w 345"/>
                  <a:gd name="T7" fmla="*/ 686 h 724"/>
                  <a:gd name="T8" fmla="*/ 0 w 345"/>
                  <a:gd name="T9" fmla="*/ 0 h 724"/>
                  <a:gd name="T10" fmla="*/ 87 w 345"/>
                  <a:gd name="T11" fmla="*/ 20 h 724"/>
                  <a:gd name="T12" fmla="*/ 174 w 345"/>
                  <a:gd name="T13" fmla="*/ 39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724">
                    <a:moveTo>
                      <a:pt x="174" y="39"/>
                    </a:moveTo>
                    <a:lnTo>
                      <a:pt x="345" y="724"/>
                    </a:lnTo>
                    <a:lnTo>
                      <a:pt x="261" y="707"/>
                    </a:lnTo>
                    <a:lnTo>
                      <a:pt x="177" y="686"/>
                    </a:lnTo>
                    <a:lnTo>
                      <a:pt x="0" y="0"/>
                    </a:lnTo>
                    <a:lnTo>
                      <a:pt x="87" y="20"/>
                    </a:lnTo>
                    <a:lnTo>
                      <a:pt x="174" y="39"/>
                    </a:lnTo>
                    <a:close/>
                  </a:path>
                </a:pathLst>
              </a:custGeom>
              <a:solidFill>
                <a:srgbClr val="3F3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362">
                <a:extLst>
                  <a:ext uri="{FF2B5EF4-FFF2-40B4-BE49-F238E27FC236}">
                    <a16:creationId xmlns:a16="http://schemas.microsoft.com/office/drawing/2014/main" id="{537412DE-8D36-437E-9C23-668750E5B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" y="3235"/>
                <a:ext cx="24" cy="35"/>
              </a:xfrm>
              <a:custGeom>
                <a:avLst/>
                <a:gdLst>
                  <a:gd name="T0" fmla="*/ 171 w 348"/>
                  <a:gd name="T1" fmla="*/ 49 h 735"/>
                  <a:gd name="T2" fmla="*/ 348 w 348"/>
                  <a:gd name="T3" fmla="*/ 735 h 735"/>
                  <a:gd name="T4" fmla="*/ 264 w 348"/>
                  <a:gd name="T5" fmla="*/ 712 h 735"/>
                  <a:gd name="T6" fmla="*/ 182 w 348"/>
                  <a:gd name="T7" fmla="*/ 687 h 735"/>
                  <a:gd name="T8" fmla="*/ 0 w 348"/>
                  <a:gd name="T9" fmla="*/ 0 h 735"/>
                  <a:gd name="T10" fmla="*/ 85 w 348"/>
                  <a:gd name="T11" fmla="*/ 26 h 735"/>
                  <a:gd name="T12" fmla="*/ 171 w 348"/>
                  <a:gd name="T13" fmla="*/ 49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35">
                    <a:moveTo>
                      <a:pt x="171" y="49"/>
                    </a:moveTo>
                    <a:lnTo>
                      <a:pt x="348" y="735"/>
                    </a:lnTo>
                    <a:lnTo>
                      <a:pt x="264" y="712"/>
                    </a:lnTo>
                    <a:lnTo>
                      <a:pt x="182" y="687"/>
                    </a:lnTo>
                    <a:lnTo>
                      <a:pt x="0" y="0"/>
                    </a:lnTo>
                    <a:lnTo>
                      <a:pt x="85" y="26"/>
                    </a:lnTo>
                    <a:lnTo>
                      <a:pt x="171" y="4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Freeform 363">
                <a:extLst>
                  <a:ext uri="{FF2B5EF4-FFF2-40B4-BE49-F238E27FC236}">
                    <a16:creationId xmlns:a16="http://schemas.microsoft.com/office/drawing/2014/main" id="{53924145-02DA-41F0-AA21-3C01B1683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3232"/>
                <a:ext cx="24" cy="36"/>
              </a:xfrm>
              <a:custGeom>
                <a:avLst/>
                <a:gdLst>
                  <a:gd name="T0" fmla="*/ 165 w 347"/>
                  <a:gd name="T1" fmla="*/ 60 h 747"/>
                  <a:gd name="T2" fmla="*/ 347 w 347"/>
                  <a:gd name="T3" fmla="*/ 747 h 747"/>
                  <a:gd name="T4" fmla="*/ 266 w 347"/>
                  <a:gd name="T5" fmla="*/ 720 h 747"/>
                  <a:gd name="T6" fmla="*/ 186 w 347"/>
                  <a:gd name="T7" fmla="*/ 690 h 747"/>
                  <a:gd name="T8" fmla="*/ 0 w 347"/>
                  <a:gd name="T9" fmla="*/ 0 h 747"/>
                  <a:gd name="T10" fmla="*/ 82 w 347"/>
                  <a:gd name="T11" fmla="*/ 31 h 747"/>
                  <a:gd name="T12" fmla="*/ 165 w 347"/>
                  <a:gd name="T13" fmla="*/ 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747">
                    <a:moveTo>
                      <a:pt x="165" y="60"/>
                    </a:moveTo>
                    <a:lnTo>
                      <a:pt x="347" y="747"/>
                    </a:lnTo>
                    <a:lnTo>
                      <a:pt x="266" y="720"/>
                    </a:lnTo>
                    <a:lnTo>
                      <a:pt x="186" y="690"/>
                    </a:lnTo>
                    <a:lnTo>
                      <a:pt x="0" y="0"/>
                    </a:lnTo>
                    <a:lnTo>
                      <a:pt x="82" y="31"/>
                    </a:lnTo>
                    <a:lnTo>
                      <a:pt x="165" y="60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364">
                <a:extLst>
                  <a:ext uri="{FF2B5EF4-FFF2-40B4-BE49-F238E27FC236}">
                    <a16:creationId xmlns:a16="http://schemas.microsoft.com/office/drawing/2014/main" id="{E952FC62-1723-4874-9289-A7319753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3229"/>
                <a:ext cx="25" cy="36"/>
              </a:xfrm>
              <a:custGeom>
                <a:avLst/>
                <a:gdLst>
                  <a:gd name="T0" fmla="*/ 161 w 347"/>
                  <a:gd name="T1" fmla="*/ 69 h 759"/>
                  <a:gd name="T2" fmla="*/ 347 w 347"/>
                  <a:gd name="T3" fmla="*/ 759 h 759"/>
                  <a:gd name="T4" fmla="*/ 268 w 347"/>
                  <a:gd name="T5" fmla="*/ 726 h 759"/>
                  <a:gd name="T6" fmla="*/ 190 w 347"/>
                  <a:gd name="T7" fmla="*/ 692 h 759"/>
                  <a:gd name="T8" fmla="*/ 0 w 347"/>
                  <a:gd name="T9" fmla="*/ 0 h 759"/>
                  <a:gd name="T10" fmla="*/ 80 w 347"/>
                  <a:gd name="T11" fmla="*/ 36 h 759"/>
                  <a:gd name="T12" fmla="*/ 161 w 347"/>
                  <a:gd name="T13" fmla="*/ 6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759">
                    <a:moveTo>
                      <a:pt x="161" y="69"/>
                    </a:moveTo>
                    <a:lnTo>
                      <a:pt x="347" y="759"/>
                    </a:lnTo>
                    <a:lnTo>
                      <a:pt x="268" y="726"/>
                    </a:lnTo>
                    <a:lnTo>
                      <a:pt x="190" y="692"/>
                    </a:lnTo>
                    <a:lnTo>
                      <a:pt x="0" y="0"/>
                    </a:lnTo>
                    <a:lnTo>
                      <a:pt x="80" y="36"/>
                    </a:lnTo>
                    <a:lnTo>
                      <a:pt x="161" y="6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Freeform 365">
                <a:extLst>
                  <a:ext uri="{FF2B5EF4-FFF2-40B4-BE49-F238E27FC236}">
                    <a16:creationId xmlns:a16="http://schemas.microsoft.com/office/drawing/2014/main" id="{28F30523-3360-40C8-9D33-4FD750713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25"/>
                <a:ext cx="25" cy="37"/>
              </a:xfrm>
              <a:custGeom>
                <a:avLst/>
                <a:gdLst>
                  <a:gd name="T0" fmla="*/ 155 w 345"/>
                  <a:gd name="T1" fmla="*/ 79 h 771"/>
                  <a:gd name="T2" fmla="*/ 345 w 345"/>
                  <a:gd name="T3" fmla="*/ 771 h 771"/>
                  <a:gd name="T4" fmla="*/ 269 w 345"/>
                  <a:gd name="T5" fmla="*/ 734 h 771"/>
                  <a:gd name="T6" fmla="*/ 195 w 345"/>
                  <a:gd name="T7" fmla="*/ 693 h 771"/>
                  <a:gd name="T8" fmla="*/ 0 w 345"/>
                  <a:gd name="T9" fmla="*/ 0 h 771"/>
                  <a:gd name="T10" fmla="*/ 76 w 345"/>
                  <a:gd name="T11" fmla="*/ 41 h 771"/>
                  <a:gd name="T12" fmla="*/ 155 w 345"/>
                  <a:gd name="T13" fmla="*/ 79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771">
                    <a:moveTo>
                      <a:pt x="155" y="79"/>
                    </a:moveTo>
                    <a:lnTo>
                      <a:pt x="345" y="771"/>
                    </a:lnTo>
                    <a:lnTo>
                      <a:pt x="269" y="734"/>
                    </a:lnTo>
                    <a:lnTo>
                      <a:pt x="195" y="693"/>
                    </a:lnTo>
                    <a:lnTo>
                      <a:pt x="0" y="0"/>
                    </a:lnTo>
                    <a:lnTo>
                      <a:pt x="76" y="41"/>
                    </a:lnTo>
                    <a:lnTo>
                      <a:pt x="155" y="79"/>
                    </a:lnTo>
                    <a:close/>
                  </a:path>
                </a:pathLst>
              </a:custGeom>
              <a:solidFill>
                <a:srgbClr val="38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Freeform 366">
                <a:extLst>
                  <a:ext uri="{FF2B5EF4-FFF2-40B4-BE49-F238E27FC236}">
                    <a16:creationId xmlns:a16="http://schemas.microsoft.com/office/drawing/2014/main" id="{2477487F-F287-40C2-8801-EFF380088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" y="3221"/>
                <a:ext cx="24" cy="37"/>
              </a:xfrm>
              <a:custGeom>
                <a:avLst/>
                <a:gdLst>
                  <a:gd name="T0" fmla="*/ 149 w 344"/>
                  <a:gd name="T1" fmla="*/ 89 h 782"/>
                  <a:gd name="T2" fmla="*/ 344 w 344"/>
                  <a:gd name="T3" fmla="*/ 782 h 782"/>
                  <a:gd name="T4" fmla="*/ 270 w 344"/>
                  <a:gd name="T5" fmla="*/ 740 h 782"/>
                  <a:gd name="T6" fmla="*/ 199 w 344"/>
                  <a:gd name="T7" fmla="*/ 695 h 782"/>
                  <a:gd name="T8" fmla="*/ 0 w 344"/>
                  <a:gd name="T9" fmla="*/ 0 h 782"/>
                  <a:gd name="T10" fmla="*/ 73 w 344"/>
                  <a:gd name="T11" fmla="*/ 46 h 782"/>
                  <a:gd name="T12" fmla="*/ 149 w 344"/>
                  <a:gd name="T13" fmla="*/ 89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782">
                    <a:moveTo>
                      <a:pt x="149" y="89"/>
                    </a:moveTo>
                    <a:lnTo>
                      <a:pt x="344" y="782"/>
                    </a:lnTo>
                    <a:lnTo>
                      <a:pt x="270" y="740"/>
                    </a:lnTo>
                    <a:lnTo>
                      <a:pt x="199" y="695"/>
                    </a:lnTo>
                    <a:lnTo>
                      <a:pt x="0" y="0"/>
                    </a:lnTo>
                    <a:lnTo>
                      <a:pt x="73" y="46"/>
                    </a:lnTo>
                    <a:lnTo>
                      <a:pt x="149" y="89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Freeform 367">
                <a:extLst>
                  <a:ext uri="{FF2B5EF4-FFF2-40B4-BE49-F238E27FC236}">
                    <a16:creationId xmlns:a16="http://schemas.microsoft.com/office/drawing/2014/main" id="{A42736A4-DF06-41EC-882E-0DC911158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3216"/>
                <a:ext cx="25" cy="38"/>
              </a:xfrm>
              <a:custGeom>
                <a:avLst/>
                <a:gdLst>
                  <a:gd name="T0" fmla="*/ 141 w 340"/>
                  <a:gd name="T1" fmla="*/ 100 h 795"/>
                  <a:gd name="T2" fmla="*/ 340 w 340"/>
                  <a:gd name="T3" fmla="*/ 795 h 795"/>
                  <a:gd name="T4" fmla="*/ 271 w 340"/>
                  <a:gd name="T5" fmla="*/ 748 h 795"/>
                  <a:gd name="T6" fmla="*/ 203 w 340"/>
                  <a:gd name="T7" fmla="*/ 698 h 795"/>
                  <a:gd name="T8" fmla="*/ 0 w 340"/>
                  <a:gd name="T9" fmla="*/ 0 h 795"/>
                  <a:gd name="T10" fmla="*/ 70 w 340"/>
                  <a:gd name="T11" fmla="*/ 51 h 795"/>
                  <a:gd name="T12" fmla="*/ 141 w 340"/>
                  <a:gd name="T13" fmla="*/ 10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795">
                    <a:moveTo>
                      <a:pt x="141" y="100"/>
                    </a:moveTo>
                    <a:lnTo>
                      <a:pt x="340" y="795"/>
                    </a:lnTo>
                    <a:lnTo>
                      <a:pt x="271" y="748"/>
                    </a:lnTo>
                    <a:lnTo>
                      <a:pt x="203" y="698"/>
                    </a:lnTo>
                    <a:lnTo>
                      <a:pt x="0" y="0"/>
                    </a:lnTo>
                    <a:lnTo>
                      <a:pt x="70" y="51"/>
                    </a:lnTo>
                    <a:lnTo>
                      <a:pt x="141" y="100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Freeform 368">
                <a:extLst>
                  <a:ext uri="{FF2B5EF4-FFF2-40B4-BE49-F238E27FC236}">
                    <a16:creationId xmlns:a16="http://schemas.microsoft.com/office/drawing/2014/main" id="{598D45EE-795D-44EB-A108-F5CC7F79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211"/>
                <a:ext cx="24" cy="39"/>
              </a:xfrm>
              <a:custGeom>
                <a:avLst/>
                <a:gdLst>
                  <a:gd name="T0" fmla="*/ 133 w 336"/>
                  <a:gd name="T1" fmla="*/ 111 h 809"/>
                  <a:gd name="T2" fmla="*/ 336 w 336"/>
                  <a:gd name="T3" fmla="*/ 809 h 809"/>
                  <a:gd name="T4" fmla="*/ 270 w 336"/>
                  <a:gd name="T5" fmla="*/ 756 h 809"/>
                  <a:gd name="T6" fmla="*/ 207 w 336"/>
                  <a:gd name="T7" fmla="*/ 701 h 809"/>
                  <a:gd name="T8" fmla="*/ 0 w 336"/>
                  <a:gd name="T9" fmla="*/ 0 h 809"/>
                  <a:gd name="T10" fmla="*/ 65 w 336"/>
                  <a:gd name="T11" fmla="*/ 57 h 809"/>
                  <a:gd name="T12" fmla="*/ 133 w 336"/>
                  <a:gd name="T13" fmla="*/ 111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809">
                    <a:moveTo>
                      <a:pt x="133" y="111"/>
                    </a:moveTo>
                    <a:lnTo>
                      <a:pt x="336" y="809"/>
                    </a:lnTo>
                    <a:lnTo>
                      <a:pt x="270" y="756"/>
                    </a:lnTo>
                    <a:lnTo>
                      <a:pt x="207" y="701"/>
                    </a:lnTo>
                    <a:lnTo>
                      <a:pt x="0" y="0"/>
                    </a:lnTo>
                    <a:lnTo>
                      <a:pt x="65" y="57"/>
                    </a:lnTo>
                    <a:lnTo>
                      <a:pt x="133" y="111"/>
                    </a:lnTo>
                    <a:close/>
                  </a:path>
                </a:pathLst>
              </a:custGeom>
              <a:solidFill>
                <a:srgbClr val="363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Freeform 369">
                <a:extLst>
                  <a:ext uri="{FF2B5EF4-FFF2-40B4-BE49-F238E27FC236}">
                    <a16:creationId xmlns:a16="http://schemas.microsoft.com/office/drawing/2014/main" id="{489C04D1-165C-4860-8444-19A8C3EBF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3205"/>
                <a:ext cx="24" cy="39"/>
              </a:xfrm>
              <a:custGeom>
                <a:avLst/>
                <a:gdLst>
                  <a:gd name="T0" fmla="*/ 124 w 331"/>
                  <a:gd name="T1" fmla="*/ 121 h 822"/>
                  <a:gd name="T2" fmla="*/ 331 w 331"/>
                  <a:gd name="T3" fmla="*/ 822 h 822"/>
                  <a:gd name="T4" fmla="*/ 269 w 331"/>
                  <a:gd name="T5" fmla="*/ 764 h 822"/>
                  <a:gd name="T6" fmla="*/ 210 w 331"/>
                  <a:gd name="T7" fmla="*/ 705 h 822"/>
                  <a:gd name="T8" fmla="*/ 0 w 331"/>
                  <a:gd name="T9" fmla="*/ 0 h 822"/>
                  <a:gd name="T10" fmla="*/ 60 w 331"/>
                  <a:gd name="T11" fmla="*/ 62 h 822"/>
                  <a:gd name="T12" fmla="*/ 124 w 331"/>
                  <a:gd name="T13" fmla="*/ 12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822">
                    <a:moveTo>
                      <a:pt x="124" y="121"/>
                    </a:moveTo>
                    <a:lnTo>
                      <a:pt x="331" y="822"/>
                    </a:lnTo>
                    <a:lnTo>
                      <a:pt x="269" y="764"/>
                    </a:lnTo>
                    <a:lnTo>
                      <a:pt x="210" y="705"/>
                    </a:lnTo>
                    <a:lnTo>
                      <a:pt x="0" y="0"/>
                    </a:lnTo>
                    <a:lnTo>
                      <a:pt x="60" y="62"/>
                    </a:lnTo>
                    <a:lnTo>
                      <a:pt x="124" y="121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Freeform 370">
                <a:extLst>
                  <a:ext uri="{FF2B5EF4-FFF2-40B4-BE49-F238E27FC236}">
                    <a16:creationId xmlns:a16="http://schemas.microsoft.com/office/drawing/2014/main" id="{4FEBA70C-FBEF-4227-8297-3F1555429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3199"/>
                <a:ext cx="23" cy="40"/>
              </a:xfrm>
              <a:custGeom>
                <a:avLst/>
                <a:gdLst>
                  <a:gd name="T0" fmla="*/ 115 w 325"/>
                  <a:gd name="T1" fmla="*/ 132 h 837"/>
                  <a:gd name="T2" fmla="*/ 325 w 325"/>
                  <a:gd name="T3" fmla="*/ 837 h 837"/>
                  <a:gd name="T4" fmla="*/ 267 w 325"/>
                  <a:gd name="T5" fmla="*/ 773 h 837"/>
                  <a:gd name="T6" fmla="*/ 213 w 325"/>
                  <a:gd name="T7" fmla="*/ 709 h 837"/>
                  <a:gd name="T8" fmla="*/ 0 w 325"/>
                  <a:gd name="T9" fmla="*/ 0 h 837"/>
                  <a:gd name="T10" fmla="*/ 56 w 325"/>
                  <a:gd name="T11" fmla="*/ 68 h 837"/>
                  <a:gd name="T12" fmla="*/ 115 w 325"/>
                  <a:gd name="T13" fmla="*/ 132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837">
                    <a:moveTo>
                      <a:pt x="115" y="132"/>
                    </a:moveTo>
                    <a:lnTo>
                      <a:pt x="325" y="837"/>
                    </a:lnTo>
                    <a:lnTo>
                      <a:pt x="267" y="773"/>
                    </a:lnTo>
                    <a:lnTo>
                      <a:pt x="213" y="709"/>
                    </a:lnTo>
                    <a:lnTo>
                      <a:pt x="0" y="0"/>
                    </a:lnTo>
                    <a:lnTo>
                      <a:pt x="56" y="68"/>
                    </a:lnTo>
                    <a:lnTo>
                      <a:pt x="115" y="132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Freeform 371">
                <a:extLst>
                  <a:ext uri="{FF2B5EF4-FFF2-40B4-BE49-F238E27FC236}">
                    <a16:creationId xmlns:a16="http://schemas.microsoft.com/office/drawing/2014/main" id="{0978B08A-2BD0-4234-B4A0-74FD8037E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9" y="3192"/>
                <a:ext cx="23" cy="41"/>
              </a:xfrm>
              <a:custGeom>
                <a:avLst/>
                <a:gdLst>
                  <a:gd name="T0" fmla="*/ 106 w 319"/>
                  <a:gd name="T1" fmla="*/ 141 h 850"/>
                  <a:gd name="T2" fmla="*/ 319 w 319"/>
                  <a:gd name="T3" fmla="*/ 850 h 850"/>
                  <a:gd name="T4" fmla="*/ 267 w 319"/>
                  <a:gd name="T5" fmla="*/ 781 h 850"/>
                  <a:gd name="T6" fmla="*/ 216 w 319"/>
                  <a:gd name="T7" fmla="*/ 711 h 850"/>
                  <a:gd name="T8" fmla="*/ 0 w 319"/>
                  <a:gd name="T9" fmla="*/ 0 h 850"/>
                  <a:gd name="T10" fmla="*/ 51 w 319"/>
                  <a:gd name="T11" fmla="*/ 72 h 850"/>
                  <a:gd name="T12" fmla="*/ 106 w 319"/>
                  <a:gd name="T13" fmla="*/ 141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0">
                    <a:moveTo>
                      <a:pt x="106" y="141"/>
                    </a:moveTo>
                    <a:lnTo>
                      <a:pt x="319" y="850"/>
                    </a:lnTo>
                    <a:lnTo>
                      <a:pt x="267" y="781"/>
                    </a:lnTo>
                    <a:lnTo>
                      <a:pt x="216" y="711"/>
                    </a:lnTo>
                    <a:lnTo>
                      <a:pt x="0" y="0"/>
                    </a:lnTo>
                    <a:lnTo>
                      <a:pt x="51" y="72"/>
                    </a:lnTo>
                    <a:lnTo>
                      <a:pt x="106" y="141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Freeform 372">
                <a:extLst>
                  <a:ext uri="{FF2B5EF4-FFF2-40B4-BE49-F238E27FC236}">
                    <a16:creationId xmlns:a16="http://schemas.microsoft.com/office/drawing/2014/main" id="{55FE9351-F1F4-4B76-B1A4-97169FC18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" y="3185"/>
                <a:ext cx="22" cy="41"/>
              </a:xfrm>
              <a:custGeom>
                <a:avLst/>
                <a:gdLst>
                  <a:gd name="T0" fmla="*/ 94 w 310"/>
                  <a:gd name="T1" fmla="*/ 153 h 864"/>
                  <a:gd name="T2" fmla="*/ 310 w 310"/>
                  <a:gd name="T3" fmla="*/ 864 h 864"/>
                  <a:gd name="T4" fmla="*/ 263 w 310"/>
                  <a:gd name="T5" fmla="*/ 791 h 864"/>
                  <a:gd name="T6" fmla="*/ 219 w 310"/>
                  <a:gd name="T7" fmla="*/ 715 h 864"/>
                  <a:gd name="T8" fmla="*/ 0 w 310"/>
                  <a:gd name="T9" fmla="*/ 0 h 864"/>
                  <a:gd name="T10" fmla="*/ 46 w 310"/>
                  <a:gd name="T11" fmla="*/ 78 h 864"/>
                  <a:gd name="T12" fmla="*/ 94 w 310"/>
                  <a:gd name="T13" fmla="*/ 153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864">
                    <a:moveTo>
                      <a:pt x="94" y="153"/>
                    </a:moveTo>
                    <a:lnTo>
                      <a:pt x="310" y="864"/>
                    </a:lnTo>
                    <a:lnTo>
                      <a:pt x="263" y="791"/>
                    </a:lnTo>
                    <a:lnTo>
                      <a:pt x="219" y="715"/>
                    </a:lnTo>
                    <a:lnTo>
                      <a:pt x="0" y="0"/>
                    </a:lnTo>
                    <a:lnTo>
                      <a:pt x="46" y="78"/>
                    </a:lnTo>
                    <a:lnTo>
                      <a:pt x="94" y="153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Freeform 373">
                <a:extLst>
                  <a:ext uri="{FF2B5EF4-FFF2-40B4-BE49-F238E27FC236}">
                    <a16:creationId xmlns:a16="http://schemas.microsoft.com/office/drawing/2014/main" id="{E2A0D7BF-1437-4ED1-91CC-FD0EC7103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3242"/>
                <a:ext cx="14" cy="34"/>
              </a:xfrm>
              <a:custGeom>
                <a:avLst/>
                <a:gdLst>
                  <a:gd name="T0" fmla="*/ 38 w 187"/>
                  <a:gd name="T1" fmla="*/ 40 h 722"/>
                  <a:gd name="T2" fmla="*/ 187 w 187"/>
                  <a:gd name="T3" fmla="*/ 722 h 722"/>
                  <a:gd name="T4" fmla="*/ 182 w 187"/>
                  <a:gd name="T5" fmla="*/ 718 h 722"/>
                  <a:gd name="T6" fmla="*/ 178 w 187"/>
                  <a:gd name="T7" fmla="*/ 713 h 722"/>
                  <a:gd name="T8" fmla="*/ 173 w 187"/>
                  <a:gd name="T9" fmla="*/ 708 h 722"/>
                  <a:gd name="T10" fmla="*/ 169 w 187"/>
                  <a:gd name="T11" fmla="*/ 703 h 722"/>
                  <a:gd name="T12" fmla="*/ 165 w 187"/>
                  <a:gd name="T13" fmla="*/ 698 h 722"/>
                  <a:gd name="T14" fmla="*/ 160 w 187"/>
                  <a:gd name="T15" fmla="*/ 694 h 722"/>
                  <a:gd name="T16" fmla="*/ 155 w 187"/>
                  <a:gd name="T17" fmla="*/ 689 h 722"/>
                  <a:gd name="T18" fmla="*/ 150 w 187"/>
                  <a:gd name="T19" fmla="*/ 684 h 722"/>
                  <a:gd name="T20" fmla="*/ 0 w 187"/>
                  <a:gd name="T21" fmla="*/ 0 h 722"/>
                  <a:gd name="T22" fmla="*/ 5 w 187"/>
                  <a:gd name="T23" fmla="*/ 6 h 722"/>
                  <a:gd name="T24" fmla="*/ 9 w 187"/>
                  <a:gd name="T25" fmla="*/ 11 h 722"/>
                  <a:gd name="T26" fmla="*/ 14 w 187"/>
                  <a:gd name="T27" fmla="*/ 15 h 722"/>
                  <a:gd name="T28" fmla="*/ 18 w 187"/>
                  <a:gd name="T29" fmla="*/ 20 h 722"/>
                  <a:gd name="T30" fmla="*/ 23 w 187"/>
                  <a:gd name="T31" fmla="*/ 25 h 722"/>
                  <a:gd name="T32" fmla="*/ 28 w 187"/>
                  <a:gd name="T33" fmla="*/ 31 h 722"/>
                  <a:gd name="T34" fmla="*/ 32 w 187"/>
                  <a:gd name="T35" fmla="*/ 35 h 722"/>
                  <a:gd name="T36" fmla="*/ 38 w 187"/>
                  <a:gd name="T37" fmla="*/ 4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" h="722">
                    <a:moveTo>
                      <a:pt x="38" y="40"/>
                    </a:moveTo>
                    <a:lnTo>
                      <a:pt x="187" y="722"/>
                    </a:lnTo>
                    <a:lnTo>
                      <a:pt x="182" y="718"/>
                    </a:lnTo>
                    <a:lnTo>
                      <a:pt x="178" y="713"/>
                    </a:lnTo>
                    <a:lnTo>
                      <a:pt x="173" y="708"/>
                    </a:lnTo>
                    <a:lnTo>
                      <a:pt x="169" y="703"/>
                    </a:lnTo>
                    <a:lnTo>
                      <a:pt x="165" y="698"/>
                    </a:lnTo>
                    <a:lnTo>
                      <a:pt x="160" y="694"/>
                    </a:lnTo>
                    <a:lnTo>
                      <a:pt x="155" y="689"/>
                    </a:lnTo>
                    <a:lnTo>
                      <a:pt x="150" y="684"/>
                    </a:lnTo>
                    <a:lnTo>
                      <a:pt x="0" y="0"/>
                    </a:lnTo>
                    <a:lnTo>
                      <a:pt x="5" y="6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8" y="20"/>
                    </a:lnTo>
                    <a:lnTo>
                      <a:pt x="23" y="25"/>
                    </a:lnTo>
                    <a:lnTo>
                      <a:pt x="28" y="31"/>
                    </a:lnTo>
                    <a:lnTo>
                      <a:pt x="32" y="35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Freeform 374">
                <a:extLst>
                  <a:ext uri="{FF2B5EF4-FFF2-40B4-BE49-F238E27FC236}">
                    <a16:creationId xmlns:a16="http://schemas.microsoft.com/office/drawing/2014/main" id="{44529B6A-8595-46FB-8715-7F822F968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3290"/>
                <a:ext cx="18" cy="39"/>
              </a:xfrm>
              <a:custGeom>
                <a:avLst/>
                <a:gdLst>
                  <a:gd name="T0" fmla="*/ 104 w 246"/>
                  <a:gd name="T1" fmla="*/ 161 h 814"/>
                  <a:gd name="T2" fmla="*/ 246 w 246"/>
                  <a:gd name="T3" fmla="*/ 814 h 814"/>
                  <a:gd name="T4" fmla="*/ 224 w 246"/>
                  <a:gd name="T5" fmla="*/ 783 h 814"/>
                  <a:gd name="T6" fmla="*/ 203 w 246"/>
                  <a:gd name="T7" fmla="*/ 752 h 814"/>
                  <a:gd name="T8" fmla="*/ 182 w 246"/>
                  <a:gd name="T9" fmla="*/ 721 h 814"/>
                  <a:gd name="T10" fmla="*/ 163 w 246"/>
                  <a:gd name="T11" fmla="*/ 690 h 814"/>
                  <a:gd name="T12" fmla="*/ 143 w 246"/>
                  <a:gd name="T13" fmla="*/ 657 h 814"/>
                  <a:gd name="T14" fmla="*/ 0 w 246"/>
                  <a:gd name="T15" fmla="*/ 0 h 814"/>
                  <a:gd name="T16" fmla="*/ 19 w 246"/>
                  <a:gd name="T17" fmla="*/ 33 h 814"/>
                  <a:gd name="T18" fmla="*/ 40 w 246"/>
                  <a:gd name="T19" fmla="*/ 65 h 814"/>
                  <a:gd name="T20" fmla="*/ 60 w 246"/>
                  <a:gd name="T21" fmla="*/ 97 h 814"/>
                  <a:gd name="T22" fmla="*/ 82 w 246"/>
                  <a:gd name="T23" fmla="*/ 129 h 814"/>
                  <a:gd name="T24" fmla="*/ 104 w 246"/>
                  <a:gd name="T25" fmla="*/ 161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814">
                    <a:moveTo>
                      <a:pt x="104" y="161"/>
                    </a:moveTo>
                    <a:lnTo>
                      <a:pt x="246" y="814"/>
                    </a:lnTo>
                    <a:lnTo>
                      <a:pt x="224" y="783"/>
                    </a:lnTo>
                    <a:lnTo>
                      <a:pt x="203" y="752"/>
                    </a:lnTo>
                    <a:lnTo>
                      <a:pt x="182" y="721"/>
                    </a:lnTo>
                    <a:lnTo>
                      <a:pt x="163" y="690"/>
                    </a:lnTo>
                    <a:lnTo>
                      <a:pt x="143" y="657"/>
                    </a:lnTo>
                    <a:lnTo>
                      <a:pt x="0" y="0"/>
                    </a:lnTo>
                    <a:lnTo>
                      <a:pt x="19" y="33"/>
                    </a:lnTo>
                    <a:lnTo>
                      <a:pt x="40" y="65"/>
                    </a:lnTo>
                    <a:lnTo>
                      <a:pt x="60" y="97"/>
                    </a:lnTo>
                    <a:lnTo>
                      <a:pt x="82" y="129"/>
                    </a:lnTo>
                    <a:lnTo>
                      <a:pt x="104" y="161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Freeform 375">
                <a:extLst>
                  <a:ext uri="{FF2B5EF4-FFF2-40B4-BE49-F238E27FC236}">
                    <a16:creationId xmlns:a16="http://schemas.microsoft.com/office/drawing/2014/main" id="{78414084-1998-4CAC-9CD3-C4ED0693F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" y="3282"/>
                <a:ext cx="16" cy="39"/>
              </a:xfrm>
              <a:custGeom>
                <a:avLst/>
                <a:gdLst>
                  <a:gd name="T0" fmla="*/ 89 w 232"/>
                  <a:gd name="T1" fmla="*/ 165 h 822"/>
                  <a:gd name="T2" fmla="*/ 232 w 232"/>
                  <a:gd name="T3" fmla="*/ 822 h 822"/>
                  <a:gd name="T4" fmla="*/ 214 w 232"/>
                  <a:gd name="T5" fmla="*/ 791 h 822"/>
                  <a:gd name="T6" fmla="*/ 196 w 232"/>
                  <a:gd name="T7" fmla="*/ 759 h 822"/>
                  <a:gd name="T8" fmla="*/ 179 w 232"/>
                  <a:gd name="T9" fmla="*/ 727 h 822"/>
                  <a:gd name="T10" fmla="*/ 163 w 232"/>
                  <a:gd name="T11" fmla="*/ 694 h 822"/>
                  <a:gd name="T12" fmla="*/ 146 w 232"/>
                  <a:gd name="T13" fmla="*/ 661 h 822"/>
                  <a:gd name="T14" fmla="*/ 0 w 232"/>
                  <a:gd name="T15" fmla="*/ 0 h 822"/>
                  <a:gd name="T16" fmla="*/ 16 w 232"/>
                  <a:gd name="T17" fmla="*/ 33 h 822"/>
                  <a:gd name="T18" fmla="*/ 33 w 232"/>
                  <a:gd name="T19" fmla="*/ 66 h 822"/>
                  <a:gd name="T20" fmla="*/ 51 w 232"/>
                  <a:gd name="T21" fmla="*/ 100 h 822"/>
                  <a:gd name="T22" fmla="*/ 69 w 232"/>
                  <a:gd name="T23" fmla="*/ 133 h 822"/>
                  <a:gd name="T24" fmla="*/ 89 w 232"/>
                  <a:gd name="T25" fmla="*/ 165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2" h="822">
                    <a:moveTo>
                      <a:pt x="89" y="165"/>
                    </a:moveTo>
                    <a:lnTo>
                      <a:pt x="232" y="822"/>
                    </a:lnTo>
                    <a:lnTo>
                      <a:pt x="214" y="791"/>
                    </a:lnTo>
                    <a:lnTo>
                      <a:pt x="196" y="759"/>
                    </a:lnTo>
                    <a:lnTo>
                      <a:pt x="179" y="727"/>
                    </a:lnTo>
                    <a:lnTo>
                      <a:pt x="163" y="694"/>
                    </a:lnTo>
                    <a:lnTo>
                      <a:pt x="146" y="661"/>
                    </a:lnTo>
                    <a:lnTo>
                      <a:pt x="0" y="0"/>
                    </a:lnTo>
                    <a:lnTo>
                      <a:pt x="16" y="33"/>
                    </a:lnTo>
                    <a:lnTo>
                      <a:pt x="33" y="66"/>
                    </a:lnTo>
                    <a:lnTo>
                      <a:pt x="51" y="100"/>
                    </a:lnTo>
                    <a:lnTo>
                      <a:pt x="69" y="133"/>
                    </a:lnTo>
                    <a:lnTo>
                      <a:pt x="89" y="165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Freeform 376">
                <a:extLst>
                  <a:ext uri="{FF2B5EF4-FFF2-40B4-BE49-F238E27FC236}">
                    <a16:creationId xmlns:a16="http://schemas.microsoft.com/office/drawing/2014/main" id="{0F4BF09D-ED54-44B0-BCB3-CA9E6F19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272"/>
                <a:ext cx="16" cy="41"/>
              </a:xfrm>
              <a:custGeom>
                <a:avLst/>
                <a:gdLst>
                  <a:gd name="T0" fmla="*/ 80 w 226"/>
                  <a:gd name="T1" fmla="*/ 208 h 869"/>
                  <a:gd name="T2" fmla="*/ 226 w 226"/>
                  <a:gd name="T3" fmla="*/ 869 h 869"/>
                  <a:gd name="T4" fmla="*/ 212 w 226"/>
                  <a:gd name="T5" fmla="*/ 836 h 869"/>
                  <a:gd name="T6" fmla="*/ 197 w 226"/>
                  <a:gd name="T7" fmla="*/ 802 h 869"/>
                  <a:gd name="T8" fmla="*/ 184 w 226"/>
                  <a:gd name="T9" fmla="*/ 769 h 869"/>
                  <a:gd name="T10" fmla="*/ 171 w 226"/>
                  <a:gd name="T11" fmla="*/ 736 h 869"/>
                  <a:gd name="T12" fmla="*/ 160 w 226"/>
                  <a:gd name="T13" fmla="*/ 702 h 869"/>
                  <a:gd name="T14" fmla="*/ 148 w 226"/>
                  <a:gd name="T15" fmla="*/ 668 h 869"/>
                  <a:gd name="T16" fmla="*/ 0 w 226"/>
                  <a:gd name="T17" fmla="*/ 0 h 869"/>
                  <a:gd name="T18" fmla="*/ 11 w 226"/>
                  <a:gd name="T19" fmla="*/ 36 h 869"/>
                  <a:gd name="T20" fmla="*/ 23 w 226"/>
                  <a:gd name="T21" fmla="*/ 70 h 869"/>
                  <a:gd name="T22" fmla="*/ 35 w 226"/>
                  <a:gd name="T23" fmla="*/ 105 h 869"/>
                  <a:gd name="T24" fmla="*/ 50 w 226"/>
                  <a:gd name="T25" fmla="*/ 139 h 869"/>
                  <a:gd name="T26" fmla="*/ 64 w 226"/>
                  <a:gd name="T27" fmla="*/ 173 h 869"/>
                  <a:gd name="T28" fmla="*/ 80 w 226"/>
                  <a:gd name="T29" fmla="*/ 208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869">
                    <a:moveTo>
                      <a:pt x="80" y="208"/>
                    </a:moveTo>
                    <a:lnTo>
                      <a:pt x="226" y="869"/>
                    </a:lnTo>
                    <a:lnTo>
                      <a:pt x="212" y="836"/>
                    </a:lnTo>
                    <a:lnTo>
                      <a:pt x="197" y="802"/>
                    </a:lnTo>
                    <a:lnTo>
                      <a:pt x="184" y="769"/>
                    </a:lnTo>
                    <a:lnTo>
                      <a:pt x="171" y="736"/>
                    </a:lnTo>
                    <a:lnTo>
                      <a:pt x="160" y="702"/>
                    </a:lnTo>
                    <a:lnTo>
                      <a:pt x="148" y="668"/>
                    </a:lnTo>
                    <a:lnTo>
                      <a:pt x="0" y="0"/>
                    </a:lnTo>
                    <a:lnTo>
                      <a:pt x="11" y="36"/>
                    </a:lnTo>
                    <a:lnTo>
                      <a:pt x="23" y="70"/>
                    </a:lnTo>
                    <a:lnTo>
                      <a:pt x="35" y="105"/>
                    </a:lnTo>
                    <a:lnTo>
                      <a:pt x="50" y="139"/>
                    </a:lnTo>
                    <a:lnTo>
                      <a:pt x="64" y="173"/>
                    </a:lnTo>
                    <a:lnTo>
                      <a:pt x="80" y="208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Freeform 377">
                <a:extLst>
                  <a:ext uri="{FF2B5EF4-FFF2-40B4-BE49-F238E27FC236}">
                    <a16:creationId xmlns:a16="http://schemas.microsoft.com/office/drawing/2014/main" id="{76A3BAE1-1A47-4D4E-AB24-F738D086C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3267"/>
                <a:ext cx="13" cy="37"/>
              </a:xfrm>
              <a:custGeom>
                <a:avLst/>
                <a:gdLst>
                  <a:gd name="T0" fmla="*/ 29 w 177"/>
                  <a:gd name="T1" fmla="*/ 106 h 774"/>
                  <a:gd name="T2" fmla="*/ 177 w 177"/>
                  <a:gd name="T3" fmla="*/ 774 h 774"/>
                  <a:gd name="T4" fmla="*/ 167 w 177"/>
                  <a:gd name="T5" fmla="*/ 740 h 774"/>
                  <a:gd name="T6" fmla="*/ 158 w 177"/>
                  <a:gd name="T7" fmla="*/ 705 h 774"/>
                  <a:gd name="T8" fmla="*/ 150 w 177"/>
                  <a:gd name="T9" fmla="*/ 670 h 774"/>
                  <a:gd name="T10" fmla="*/ 0 w 177"/>
                  <a:gd name="T11" fmla="*/ 0 h 774"/>
                  <a:gd name="T12" fmla="*/ 8 w 177"/>
                  <a:gd name="T13" fmla="*/ 36 h 774"/>
                  <a:gd name="T14" fmla="*/ 18 w 177"/>
                  <a:gd name="T15" fmla="*/ 71 h 774"/>
                  <a:gd name="T16" fmla="*/ 29 w 177"/>
                  <a:gd name="T17" fmla="*/ 106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74">
                    <a:moveTo>
                      <a:pt x="29" y="106"/>
                    </a:moveTo>
                    <a:lnTo>
                      <a:pt x="177" y="774"/>
                    </a:lnTo>
                    <a:lnTo>
                      <a:pt x="167" y="740"/>
                    </a:lnTo>
                    <a:lnTo>
                      <a:pt x="158" y="705"/>
                    </a:lnTo>
                    <a:lnTo>
                      <a:pt x="150" y="670"/>
                    </a:lnTo>
                    <a:lnTo>
                      <a:pt x="0" y="0"/>
                    </a:lnTo>
                    <a:lnTo>
                      <a:pt x="8" y="36"/>
                    </a:lnTo>
                    <a:lnTo>
                      <a:pt x="18" y="71"/>
                    </a:lnTo>
                    <a:lnTo>
                      <a:pt x="29" y="106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Freeform 378">
                <a:extLst>
                  <a:ext uri="{FF2B5EF4-FFF2-40B4-BE49-F238E27FC236}">
                    <a16:creationId xmlns:a16="http://schemas.microsoft.com/office/drawing/2014/main" id="{06BB870B-B6A5-4CF5-9275-B84569C7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3177"/>
                <a:ext cx="20" cy="42"/>
              </a:xfrm>
              <a:custGeom>
                <a:avLst/>
                <a:gdLst>
                  <a:gd name="T0" fmla="*/ 70 w 289"/>
                  <a:gd name="T1" fmla="*/ 157 h 872"/>
                  <a:gd name="T2" fmla="*/ 289 w 289"/>
                  <a:gd name="T3" fmla="*/ 872 h 872"/>
                  <a:gd name="T4" fmla="*/ 265 w 289"/>
                  <a:gd name="T5" fmla="*/ 821 h 872"/>
                  <a:gd name="T6" fmla="*/ 242 w 289"/>
                  <a:gd name="T7" fmla="*/ 771 h 872"/>
                  <a:gd name="T8" fmla="*/ 221 w 289"/>
                  <a:gd name="T9" fmla="*/ 720 h 872"/>
                  <a:gd name="T10" fmla="*/ 0 w 289"/>
                  <a:gd name="T11" fmla="*/ 0 h 872"/>
                  <a:gd name="T12" fmla="*/ 22 w 289"/>
                  <a:gd name="T13" fmla="*/ 53 h 872"/>
                  <a:gd name="T14" fmla="*/ 45 w 289"/>
                  <a:gd name="T15" fmla="*/ 105 h 872"/>
                  <a:gd name="T16" fmla="*/ 70 w 289"/>
                  <a:gd name="T17" fmla="*/ 157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872">
                    <a:moveTo>
                      <a:pt x="70" y="157"/>
                    </a:moveTo>
                    <a:lnTo>
                      <a:pt x="289" y="872"/>
                    </a:lnTo>
                    <a:lnTo>
                      <a:pt x="265" y="821"/>
                    </a:lnTo>
                    <a:lnTo>
                      <a:pt x="242" y="771"/>
                    </a:lnTo>
                    <a:lnTo>
                      <a:pt x="221" y="720"/>
                    </a:lnTo>
                    <a:lnTo>
                      <a:pt x="0" y="0"/>
                    </a:lnTo>
                    <a:lnTo>
                      <a:pt x="22" y="53"/>
                    </a:lnTo>
                    <a:lnTo>
                      <a:pt x="45" y="105"/>
                    </a:lnTo>
                    <a:lnTo>
                      <a:pt x="70" y="157"/>
                    </a:ln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" name="Freeform 379">
                <a:extLst>
                  <a:ext uri="{FF2B5EF4-FFF2-40B4-BE49-F238E27FC236}">
                    <a16:creationId xmlns:a16="http://schemas.microsoft.com/office/drawing/2014/main" id="{8E2DC981-02F0-48F7-AB9C-33E2A6929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3170"/>
                <a:ext cx="19" cy="42"/>
              </a:xfrm>
              <a:custGeom>
                <a:avLst/>
                <a:gdLst>
                  <a:gd name="T0" fmla="*/ 53 w 274"/>
                  <a:gd name="T1" fmla="*/ 155 h 875"/>
                  <a:gd name="T2" fmla="*/ 274 w 274"/>
                  <a:gd name="T3" fmla="*/ 875 h 875"/>
                  <a:gd name="T4" fmla="*/ 255 w 274"/>
                  <a:gd name="T5" fmla="*/ 824 h 875"/>
                  <a:gd name="T6" fmla="*/ 238 w 274"/>
                  <a:gd name="T7" fmla="*/ 774 h 875"/>
                  <a:gd name="T8" fmla="*/ 221 w 274"/>
                  <a:gd name="T9" fmla="*/ 724 h 875"/>
                  <a:gd name="T10" fmla="*/ 0 w 274"/>
                  <a:gd name="T11" fmla="*/ 0 h 875"/>
                  <a:gd name="T12" fmla="*/ 16 w 274"/>
                  <a:gd name="T13" fmla="*/ 52 h 875"/>
                  <a:gd name="T14" fmla="*/ 33 w 274"/>
                  <a:gd name="T15" fmla="*/ 103 h 875"/>
                  <a:gd name="T16" fmla="*/ 53 w 274"/>
                  <a:gd name="T17" fmla="*/ 1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875">
                    <a:moveTo>
                      <a:pt x="53" y="155"/>
                    </a:moveTo>
                    <a:lnTo>
                      <a:pt x="274" y="875"/>
                    </a:lnTo>
                    <a:lnTo>
                      <a:pt x="255" y="824"/>
                    </a:lnTo>
                    <a:lnTo>
                      <a:pt x="238" y="774"/>
                    </a:lnTo>
                    <a:lnTo>
                      <a:pt x="221" y="724"/>
                    </a:lnTo>
                    <a:lnTo>
                      <a:pt x="0" y="0"/>
                    </a:lnTo>
                    <a:lnTo>
                      <a:pt x="16" y="52"/>
                    </a:lnTo>
                    <a:lnTo>
                      <a:pt x="33" y="103"/>
                    </a:lnTo>
                    <a:lnTo>
                      <a:pt x="53" y="155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Freeform 380">
                <a:extLst>
                  <a:ext uri="{FF2B5EF4-FFF2-40B4-BE49-F238E27FC236}">
                    <a16:creationId xmlns:a16="http://schemas.microsoft.com/office/drawing/2014/main" id="{116288E3-5D02-4913-9932-CB27CD4AA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3052"/>
                <a:ext cx="21" cy="44"/>
              </a:xfrm>
              <a:custGeom>
                <a:avLst/>
                <a:gdLst>
                  <a:gd name="T0" fmla="*/ 125 w 289"/>
                  <a:gd name="T1" fmla="*/ 132 h 914"/>
                  <a:gd name="T2" fmla="*/ 289 w 289"/>
                  <a:gd name="T3" fmla="*/ 914 h 914"/>
                  <a:gd name="T4" fmla="*/ 256 w 289"/>
                  <a:gd name="T5" fmla="*/ 883 h 914"/>
                  <a:gd name="T6" fmla="*/ 225 w 289"/>
                  <a:gd name="T7" fmla="*/ 851 h 914"/>
                  <a:gd name="T8" fmla="*/ 195 w 289"/>
                  <a:gd name="T9" fmla="*/ 818 h 914"/>
                  <a:gd name="T10" fmla="*/ 168 w 289"/>
                  <a:gd name="T11" fmla="*/ 785 h 914"/>
                  <a:gd name="T12" fmla="*/ 0 w 289"/>
                  <a:gd name="T13" fmla="*/ 0 h 914"/>
                  <a:gd name="T14" fmla="*/ 29 w 289"/>
                  <a:gd name="T15" fmla="*/ 33 h 914"/>
                  <a:gd name="T16" fmla="*/ 60 w 289"/>
                  <a:gd name="T17" fmla="*/ 67 h 914"/>
                  <a:gd name="T18" fmla="*/ 92 w 289"/>
                  <a:gd name="T19" fmla="*/ 100 h 914"/>
                  <a:gd name="T20" fmla="*/ 125 w 289"/>
                  <a:gd name="T21" fmla="*/ 132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914">
                    <a:moveTo>
                      <a:pt x="125" y="132"/>
                    </a:moveTo>
                    <a:lnTo>
                      <a:pt x="289" y="914"/>
                    </a:lnTo>
                    <a:lnTo>
                      <a:pt x="256" y="883"/>
                    </a:lnTo>
                    <a:lnTo>
                      <a:pt x="225" y="851"/>
                    </a:lnTo>
                    <a:lnTo>
                      <a:pt x="195" y="818"/>
                    </a:lnTo>
                    <a:lnTo>
                      <a:pt x="168" y="785"/>
                    </a:lnTo>
                    <a:lnTo>
                      <a:pt x="0" y="0"/>
                    </a:lnTo>
                    <a:lnTo>
                      <a:pt x="29" y="33"/>
                    </a:lnTo>
                    <a:lnTo>
                      <a:pt x="60" y="67"/>
                    </a:lnTo>
                    <a:lnTo>
                      <a:pt x="92" y="100"/>
                    </a:lnTo>
                    <a:lnTo>
                      <a:pt x="125" y="132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Freeform 381">
                <a:extLst>
                  <a:ext uri="{FF2B5EF4-FFF2-40B4-BE49-F238E27FC236}">
                    <a16:creationId xmlns:a16="http://schemas.microsoft.com/office/drawing/2014/main" id="{7B89EFA5-4819-42BD-897C-EF9536117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3044"/>
                <a:ext cx="21" cy="46"/>
              </a:xfrm>
              <a:custGeom>
                <a:avLst/>
                <a:gdLst>
                  <a:gd name="T0" fmla="*/ 120 w 288"/>
                  <a:gd name="T1" fmla="*/ 176 h 961"/>
                  <a:gd name="T2" fmla="*/ 288 w 288"/>
                  <a:gd name="T3" fmla="*/ 961 h 961"/>
                  <a:gd name="T4" fmla="*/ 261 w 288"/>
                  <a:gd name="T5" fmla="*/ 928 h 961"/>
                  <a:gd name="T6" fmla="*/ 236 w 288"/>
                  <a:gd name="T7" fmla="*/ 894 h 961"/>
                  <a:gd name="T8" fmla="*/ 213 w 288"/>
                  <a:gd name="T9" fmla="*/ 860 h 961"/>
                  <a:gd name="T10" fmla="*/ 191 w 288"/>
                  <a:gd name="T11" fmla="*/ 826 h 961"/>
                  <a:gd name="T12" fmla="*/ 171 w 288"/>
                  <a:gd name="T13" fmla="*/ 790 h 961"/>
                  <a:gd name="T14" fmla="*/ 0 w 288"/>
                  <a:gd name="T15" fmla="*/ 0 h 961"/>
                  <a:gd name="T16" fmla="*/ 21 w 288"/>
                  <a:gd name="T17" fmla="*/ 36 h 961"/>
                  <a:gd name="T18" fmla="*/ 43 w 288"/>
                  <a:gd name="T19" fmla="*/ 72 h 961"/>
                  <a:gd name="T20" fmla="*/ 68 w 288"/>
                  <a:gd name="T21" fmla="*/ 107 h 961"/>
                  <a:gd name="T22" fmla="*/ 94 w 288"/>
                  <a:gd name="T23" fmla="*/ 141 h 961"/>
                  <a:gd name="T24" fmla="*/ 120 w 288"/>
                  <a:gd name="T25" fmla="*/ 176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961">
                    <a:moveTo>
                      <a:pt x="120" y="176"/>
                    </a:moveTo>
                    <a:lnTo>
                      <a:pt x="288" y="961"/>
                    </a:lnTo>
                    <a:lnTo>
                      <a:pt x="261" y="928"/>
                    </a:lnTo>
                    <a:lnTo>
                      <a:pt x="236" y="894"/>
                    </a:lnTo>
                    <a:lnTo>
                      <a:pt x="213" y="860"/>
                    </a:lnTo>
                    <a:lnTo>
                      <a:pt x="191" y="826"/>
                    </a:lnTo>
                    <a:lnTo>
                      <a:pt x="171" y="790"/>
                    </a:lnTo>
                    <a:lnTo>
                      <a:pt x="0" y="0"/>
                    </a:lnTo>
                    <a:lnTo>
                      <a:pt x="21" y="36"/>
                    </a:lnTo>
                    <a:lnTo>
                      <a:pt x="43" y="72"/>
                    </a:lnTo>
                    <a:lnTo>
                      <a:pt x="68" y="107"/>
                    </a:lnTo>
                    <a:lnTo>
                      <a:pt x="94" y="141"/>
                    </a:lnTo>
                    <a:lnTo>
                      <a:pt x="120" y="176"/>
                    </a:lnTo>
                    <a:close/>
                  </a:path>
                </a:pathLst>
              </a:custGeom>
              <a:solidFill>
                <a:srgbClr val="312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Freeform 382">
                <a:extLst>
                  <a:ext uri="{FF2B5EF4-FFF2-40B4-BE49-F238E27FC236}">
                    <a16:creationId xmlns:a16="http://schemas.microsoft.com/office/drawing/2014/main" id="{20921EE0-7103-4F4B-A4B5-88555427A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4" y="3035"/>
                <a:ext cx="18" cy="47"/>
              </a:xfrm>
              <a:custGeom>
                <a:avLst/>
                <a:gdLst>
                  <a:gd name="T0" fmla="*/ 81 w 252"/>
                  <a:gd name="T1" fmla="*/ 188 h 978"/>
                  <a:gd name="T2" fmla="*/ 252 w 252"/>
                  <a:gd name="T3" fmla="*/ 978 h 978"/>
                  <a:gd name="T4" fmla="*/ 232 w 252"/>
                  <a:gd name="T5" fmla="*/ 942 h 978"/>
                  <a:gd name="T6" fmla="*/ 216 w 252"/>
                  <a:gd name="T7" fmla="*/ 906 h 978"/>
                  <a:gd name="T8" fmla="*/ 199 w 252"/>
                  <a:gd name="T9" fmla="*/ 870 h 978"/>
                  <a:gd name="T10" fmla="*/ 186 w 252"/>
                  <a:gd name="T11" fmla="*/ 833 h 978"/>
                  <a:gd name="T12" fmla="*/ 173 w 252"/>
                  <a:gd name="T13" fmla="*/ 795 h 978"/>
                  <a:gd name="T14" fmla="*/ 0 w 252"/>
                  <a:gd name="T15" fmla="*/ 0 h 978"/>
                  <a:gd name="T16" fmla="*/ 14 w 252"/>
                  <a:gd name="T17" fmla="*/ 39 h 978"/>
                  <a:gd name="T18" fmla="*/ 28 w 252"/>
                  <a:gd name="T19" fmla="*/ 76 h 978"/>
                  <a:gd name="T20" fmla="*/ 43 w 252"/>
                  <a:gd name="T21" fmla="*/ 114 h 978"/>
                  <a:gd name="T22" fmla="*/ 62 w 252"/>
                  <a:gd name="T23" fmla="*/ 151 h 978"/>
                  <a:gd name="T24" fmla="*/ 81 w 252"/>
                  <a:gd name="T25" fmla="*/ 18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978">
                    <a:moveTo>
                      <a:pt x="81" y="188"/>
                    </a:moveTo>
                    <a:lnTo>
                      <a:pt x="252" y="978"/>
                    </a:lnTo>
                    <a:lnTo>
                      <a:pt x="232" y="942"/>
                    </a:lnTo>
                    <a:lnTo>
                      <a:pt x="216" y="906"/>
                    </a:lnTo>
                    <a:lnTo>
                      <a:pt x="199" y="870"/>
                    </a:lnTo>
                    <a:lnTo>
                      <a:pt x="186" y="833"/>
                    </a:lnTo>
                    <a:lnTo>
                      <a:pt x="173" y="795"/>
                    </a:lnTo>
                    <a:lnTo>
                      <a:pt x="0" y="0"/>
                    </a:lnTo>
                    <a:lnTo>
                      <a:pt x="14" y="39"/>
                    </a:lnTo>
                    <a:lnTo>
                      <a:pt x="28" y="76"/>
                    </a:lnTo>
                    <a:lnTo>
                      <a:pt x="43" y="114"/>
                    </a:lnTo>
                    <a:lnTo>
                      <a:pt x="62" y="151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" name="Freeform 383">
                <a:extLst>
                  <a:ext uri="{FF2B5EF4-FFF2-40B4-BE49-F238E27FC236}">
                    <a16:creationId xmlns:a16="http://schemas.microsoft.com/office/drawing/2014/main" id="{708CE5C1-DE6D-46E6-92DB-AF3A75569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3031"/>
                <a:ext cx="14" cy="42"/>
              </a:xfrm>
              <a:custGeom>
                <a:avLst/>
                <a:gdLst>
                  <a:gd name="T0" fmla="*/ 20 w 193"/>
                  <a:gd name="T1" fmla="*/ 78 h 873"/>
                  <a:gd name="T2" fmla="*/ 193 w 193"/>
                  <a:gd name="T3" fmla="*/ 873 h 873"/>
                  <a:gd name="T4" fmla="*/ 182 w 193"/>
                  <a:gd name="T5" fmla="*/ 836 h 873"/>
                  <a:gd name="T6" fmla="*/ 173 w 193"/>
                  <a:gd name="T7" fmla="*/ 798 h 873"/>
                  <a:gd name="T8" fmla="*/ 0 w 193"/>
                  <a:gd name="T9" fmla="*/ 0 h 873"/>
                  <a:gd name="T10" fmla="*/ 9 w 193"/>
                  <a:gd name="T11" fmla="*/ 40 h 873"/>
                  <a:gd name="T12" fmla="*/ 20 w 193"/>
                  <a:gd name="T13" fmla="*/ 7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873">
                    <a:moveTo>
                      <a:pt x="20" y="78"/>
                    </a:moveTo>
                    <a:lnTo>
                      <a:pt x="193" y="873"/>
                    </a:lnTo>
                    <a:lnTo>
                      <a:pt x="182" y="836"/>
                    </a:lnTo>
                    <a:lnTo>
                      <a:pt x="173" y="798"/>
                    </a:lnTo>
                    <a:lnTo>
                      <a:pt x="0" y="0"/>
                    </a:lnTo>
                    <a:lnTo>
                      <a:pt x="9" y="40"/>
                    </a:lnTo>
                    <a:lnTo>
                      <a:pt x="20" y="78"/>
                    </a:lnTo>
                    <a:close/>
                  </a:path>
                </a:pathLst>
              </a:custGeom>
              <a:solidFill>
                <a:srgbClr val="262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Freeform 384">
                <a:extLst>
                  <a:ext uri="{FF2B5EF4-FFF2-40B4-BE49-F238E27FC236}">
                    <a16:creationId xmlns:a16="http://schemas.microsoft.com/office/drawing/2014/main" id="{AAB138B1-9848-4DF4-9DD4-62D16D75F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" y="2880"/>
                <a:ext cx="1172" cy="548"/>
              </a:xfrm>
              <a:custGeom>
                <a:avLst/>
                <a:gdLst>
                  <a:gd name="T0" fmla="*/ 13888 w 16408"/>
                  <a:gd name="T1" fmla="*/ 1566 h 11518"/>
                  <a:gd name="T2" fmla="*/ 14876 w 16408"/>
                  <a:gd name="T3" fmla="*/ 2046 h 11518"/>
                  <a:gd name="T4" fmla="*/ 15515 w 16408"/>
                  <a:gd name="T5" fmla="*/ 2915 h 11518"/>
                  <a:gd name="T6" fmla="*/ 15561 w 16408"/>
                  <a:gd name="T7" fmla="*/ 3522 h 11518"/>
                  <a:gd name="T8" fmla="*/ 15355 w 16408"/>
                  <a:gd name="T9" fmla="*/ 4049 h 11518"/>
                  <a:gd name="T10" fmla="*/ 15048 w 16408"/>
                  <a:gd name="T11" fmla="*/ 4466 h 11518"/>
                  <a:gd name="T12" fmla="*/ 15736 w 16408"/>
                  <a:gd name="T13" fmla="*/ 4793 h 11518"/>
                  <a:gd name="T14" fmla="*/ 16218 w 16408"/>
                  <a:gd name="T15" fmla="*/ 5333 h 11518"/>
                  <a:gd name="T16" fmla="*/ 16404 w 16408"/>
                  <a:gd name="T17" fmla="*/ 6164 h 11518"/>
                  <a:gd name="T18" fmla="*/ 15997 w 16408"/>
                  <a:gd name="T19" fmla="*/ 7258 h 11518"/>
                  <a:gd name="T20" fmla="*/ 15104 w 16408"/>
                  <a:gd name="T21" fmla="*/ 8065 h 11518"/>
                  <a:gd name="T22" fmla="*/ 14199 w 16408"/>
                  <a:gd name="T23" fmla="*/ 8468 h 11518"/>
                  <a:gd name="T24" fmla="*/ 13819 w 16408"/>
                  <a:gd name="T25" fmla="*/ 8555 h 11518"/>
                  <a:gd name="T26" fmla="*/ 13431 w 16408"/>
                  <a:gd name="T27" fmla="*/ 8601 h 11518"/>
                  <a:gd name="T28" fmla="*/ 13075 w 16408"/>
                  <a:gd name="T29" fmla="*/ 8978 h 11518"/>
                  <a:gd name="T30" fmla="*/ 12581 w 16408"/>
                  <a:gd name="T31" fmla="*/ 9867 h 11518"/>
                  <a:gd name="T32" fmla="*/ 11836 w 16408"/>
                  <a:gd name="T33" fmla="*/ 10577 h 11518"/>
                  <a:gd name="T34" fmla="*/ 11203 w 16408"/>
                  <a:gd name="T35" fmla="*/ 10965 h 11518"/>
                  <a:gd name="T36" fmla="*/ 10872 w 16408"/>
                  <a:gd name="T37" fmla="*/ 11119 h 11518"/>
                  <a:gd name="T38" fmla="*/ 10129 w 16408"/>
                  <a:gd name="T39" fmla="*/ 11358 h 11518"/>
                  <a:gd name="T40" fmla="*/ 9377 w 16408"/>
                  <a:gd name="T41" fmla="*/ 11487 h 11518"/>
                  <a:gd name="T42" fmla="*/ 8262 w 16408"/>
                  <a:gd name="T43" fmla="*/ 11488 h 11518"/>
                  <a:gd name="T44" fmla="*/ 7168 w 16408"/>
                  <a:gd name="T45" fmla="*/ 11233 h 11518"/>
                  <a:gd name="T46" fmla="*/ 6184 w 16408"/>
                  <a:gd name="T47" fmla="*/ 10727 h 11518"/>
                  <a:gd name="T48" fmla="*/ 5380 w 16408"/>
                  <a:gd name="T49" fmla="*/ 10000 h 11518"/>
                  <a:gd name="T50" fmla="*/ 4408 w 16408"/>
                  <a:gd name="T51" fmla="*/ 9773 h 11518"/>
                  <a:gd name="T52" fmla="*/ 3533 w 16408"/>
                  <a:gd name="T53" fmla="*/ 9322 h 11518"/>
                  <a:gd name="T54" fmla="*/ 2905 w 16408"/>
                  <a:gd name="T55" fmla="*/ 8703 h 11518"/>
                  <a:gd name="T56" fmla="*/ 2711 w 16408"/>
                  <a:gd name="T57" fmla="*/ 8338 h 11518"/>
                  <a:gd name="T58" fmla="*/ 2620 w 16408"/>
                  <a:gd name="T59" fmla="*/ 7946 h 11518"/>
                  <a:gd name="T60" fmla="*/ 2620 w 16408"/>
                  <a:gd name="T61" fmla="*/ 7629 h 11518"/>
                  <a:gd name="T62" fmla="*/ 2055 w 16408"/>
                  <a:gd name="T63" fmla="*/ 7575 h 11518"/>
                  <a:gd name="T64" fmla="*/ 1128 w 16408"/>
                  <a:gd name="T65" fmla="*/ 7292 h 11518"/>
                  <a:gd name="T66" fmla="*/ 390 w 16408"/>
                  <a:gd name="T67" fmla="*/ 6698 h 11518"/>
                  <a:gd name="T68" fmla="*/ 52 w 16408"/>
                  <a:gd name="T69" fmla="*/ 6040 h 11518"/>
                  <a:gd name="T70" fmla="*/ 10 w 16408"/>
                  <a:gd name="T71" fmla="*/ 5476 h 11518"/>
                  <a:gd name="T72" fmla="*/ 183 w 16408"/>
                  <a:gd name="T73" fmla="*/ 4917 h 11518"/>
                  <a:gd name="T74" fmla="*/ 625 w 16408"/>
                  <a:gd name="T75" fmla="*/ 4361 h 11518"/>
                  <a:gd name="T76" fmla="*/ 1233 w 16408"/>
                  <a:gd name="T77" fmla="*/ 3973 h 11518"/>
                  <a:gd name="T78" fmla="*/ 1936 w 16408"/>
                  <a:gd name="T79" fmla="*/ 3768 h 11518"/>
                  <a:gd name="T80" fmla="*/ 1825 w 16408"/>
                  <a:gd name="T81" fmla="*/ 3442 h 11518"/>
                  <a:gd name="T82" fmla="*/ 1703 w 16408"/>
                  <a:gd name="T83" fmla="*/ 3017 h 11518"/>
                  <a:gd name="T84" fmla="*/ 1795 w 16408"/>
                  <a:gd name="T85" fmla="*/ 2550 h 11518"/>
                  <a:gd name="T86" fmla="*/ 2175 w 16408"/>
                  <a:gd name="T87" fmla="*/ 2048 h 11518"/>
                  <a:gd name="T88" fmla="*/ 2712 w 16408"/>
                  <a:gd name="T89" fmla="*/ 1699 h 11518"/>
                  <a:gd name="T90" fmla="*/ 3328 w 16408"/>
                  <a:gd name="T91" fmla="*/ 1487 h 11518"/>
                  <a:gd name="T92" fmla="*/ 3876 w 16408"/>
                  <a:gd name="T93" fmla="*/ 1413 h 11518"/>
                  <a:gd name="T94" fmla="*/ 4423 w 16408"/>
                  <a:gd name="T95" fmla="*/ 1433 h 11518"/>
                  <a:gd name="T96" fmla="*/ 4927 w 16408"/>
                  <a:gd name="T97" fmla="*/ 1532 h 11518"/>
                  <a:gd name="T98" fmla="*/ 5237 w 16408"/>
                  <a:gd name="T99" fmla="*/ 1153 h 11518"/>
                  <a:gd name="T100" fmla="*/ 6107 w 16408"/>
                  <a:gd name="T101" fmla="*/ 472 h 11518"/>
                  <a:gd name="T102" fmla="*/ 7189 w 16408"/>
                  <a:gd name="T103" fmla="*/ 103 h 11518"/>
                  <a:gd name="T104" fmla="*/ 8212 w 16408"/>
                  <a:gd name="T105" fmla="*/ 0 h 11518"/>
                  <a:gd name="T106" fmla="*/ 9170 w 16408"/>
                  <a:gd name="T107" fmla="*/ 104 h 11518"/>
                  <a:gd name="T108" fmla="*/ 10056 w 16408"/>
                  <a:gd name="T109" fmla="*/ 445 h 11518"/>
                  <a:gd name="T110" fmla="*/ 10910 w 16408"/>
                  <a:gd name="T111" fmla="*/ 563 h 11518"/>
                  <a:gd name="T112" fmla="*/ 11853 w 16408"/>
                  <a:gd name="T113" fmla="*/ 694 h 11518"/>
                  <a:gd name="T114" fmla="*/ 12667 w 16408"/>
                  <a:gd name="T115" fmla="*/ 1200 h 1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408" h="11518">
                    <a:moveTo>
                      <a:pt x="12894" y="1455"/>
                    </a:moveTo>
                    <a:lnTo>
                      <a:pt x="12992" y="1452"/>
                    </a:lnTo>
                    <a:lnTo>
                      <a:pt x="13091" y="1453"/>
                    </a:lnTo>
                    <a:lnTo>
                      <a:pt x="13190" y="1456"/>
                    </a:lnTo>
                    <a:lnTo>
                      <a:pt x="13290" y="1463"/>
                    </a:lnTo>
                    <a:lnTo>
                      <a:pt x="13391" y="1473"/>
                    </a:lnTo>
                    <a:lnTo>
                      <a:pt x="13490" y="1485"/>
                    </a:lnTo>
                    <a:lnTo>
                      <a:pt x="13591" y="1501"/>
                    </a:lnTo>
                    <a:lnTo>
                      <a:pt x="13690" y="1519"/>
                    </a:lnTo>
                    <a:lnTo>
                      <a:pt x="13790" y="1541"/>
                    </a:lnTo>
                    <a:lnTo>
                      <a:pt x="13888" y="1566"/>
                    </a:lnTo>
                    <a:lnTo>
                      <a:pt x="13987" y="1594"/>
                    </a:lnTo>
                    <a:lnTo>
                      <a:pt x="14083" y="1626"/>
                    </a:lnTo>
                    <a:lnTo>
                      <a:pt x="14179" y="1659"/>
                    </a:lnTo>
                    <a:lnTo>
                      <a:pt x="14273" y="1696"/>
                    </a:lnTo>
                    <a:lnTo>
                      <a:pt x="14365" y="1737"/>
                    </a:lnTo>
                    <a:lnTo>
                      <a:pt x="14455" y="1781"/>
                    </a:lnTo>
                    <a:lnTo>
                      <a:pt x="14545" y="1828"/>
                    </a:lnTo>
                    <a:lnTo>
                      <a:pt x="14631" y="1878"/>
                    </a:lnTo>
                    <a:lnTo>
                      <a:pt x="14715" y="1931"/>
                    </a:lnTo>
                    <a:lnTo>
                      <a:pt x="14797" y="1987"/>
                    </a:lnTo>
                    <a:lnTo>
                      <a:pt x="14876" y="2046"/>
                    </a:lnTo>
                    <a:lnTo>
                      <a:pt x="14952" y="2109"/>
                    </a:lnTo>
                    <a:lnTo>
                      <a:pt x="15026" y="2174"/>
                    </a:lnTo>
                    <a:lnTo>
                      <a:pt x="15095" y="2244"/>
                    </a:lnTo>
                    <a:lnTo>
                      <a:pt x="15162" y="2316"/>
                    </a:lnTo>
                    <a:lnTo>
                      <a:pt x="15225" y="2392"/>
                    </a:lnTo>
                    <a:lnTo>
                      <a:pt x="15283" y="2471"/>
                    </a:lnTo>
                    <a:lnTo>
                      <a:pt x="15338" y="2554"/>
                    </a:lnTo>
                    <a:lnTo>
                      <a:pt x="15389" y="2639"/>
                    </a:lnTo>
                    <a:lnTo>
                      <a:pt x="15436" y="2727"/>
                    </a:lnTo>
                    <a:lnTo>
                      <a:pt x="15478" y="2820"/>
                    </a:lnTo>
                    <a:lnTo>
                      <a:pt x="15515" y="2915"/>
                    </a:lnTo>
                    <a:lnTo>
                      <a:pt x="15530" y="2973"/>
                    </a:lnTo>
                    <a:lnTo>
                      <a:pt x="15544" y="3031"/>
                    </a:lnTo>
                    <a:lnTo>
                      <a:pt x="15555" y="3088"/>
                    </a:lnTo>
                    <a:lnTo>
                      <a:pt x="15563" y="3144"/>
                    </a:lnTo>
                    <a:lnTo>
                      <a:pt x="15569" y="3199"/>
                    </a:lnTo>
                    <a:lnTo>
                      <a:pt x="15573" y="3255"/>
                    </a:lnTo>
                    <a:lnTo>
                      <a:pt x="15575" y="3310"/>
                    </a:lnTo>
                    <a:lnTo>
                      <a:pt x="15575" y="3364"/>
                    </a:lnTo>
                    <a:lnTo>
                      <a:pt x="15572" y="3417"/>
                    </a:lnTo>
                    <a:lnTo>
                      <a:pt x="15568" y="3470"/>
                    </a:lnTo>
                    <a:lnTo>
                      <a:pt x="15561" y="3522"/>
                    </a:lnTo>
                    <a:lnTo>
                      <a:pt x="15553" y="3573"/>
                    </a:lnTo>
                    <a:lnTo>
                      <a:pt x="15541" y="3624"/>
                    </a:lnTo>
                    <a:lnTo>
                      <a:pt x="15528" y="3674"/>
                    </a:lnTo>
                    <a:lnTo>
                      <a:pt x="15514" y="3724"/>
                    </a:lnTo>
                    <a:lnTo>
                      <a:pt x="15496" y="3773"/>
                    </a:lnTo>
                    <a:lnTo>
                      <a:pt x="15478" y="3821"/>
                    </a:lnTo>
                    <a:lnTo>
                      <a:pt x="15456" y="3868"/>
                    </a:lnTo>
                    <a:lnTo>
                      <a:pt x="15434" y="3915"/>
                    </a:lnTo>
                    <a:lnTo>
                      <a:pt x="15409" y="3960"/>
                    </a:lnTo>
                    <a:lnTo>
                      <a:pt x="15383" y="4005"/>
                    </a:lnTo>
                    <a:lnTo>
                      <a:pt x="15355" y="4049"/>
                    </a:lnTo>
                    <a:lnTo>
                      <a:pt x="15324" y="4093"/>
                    </a:lnTo>
                    <a:lnTo>
                      <a:pt x="15292" y="4135"/>
                    </a:lnTo>
                    <a:lnTo>
                      <a:pt x="15259" y="4177"/>
                    </a:lnTo>
                    <a:lnTo>
                      <a:pt x="15224" y="4219"/>
                    </a:lnTo>
                    <a:lnTo>
                      <a:pt x="15187" y="4258"/>
                    </a:lnTo>
                    <a:lnTo>
                      <a:pt x="15149" y="4298"/>
                    </a:lnTo>
                    <a:lnTo>
                      <a:pt x="15108" y="4336"/>
                    </a:lnTo>
                    <a:lnTo>
                      <a:pt x="15067" y="4374"/>
                    </a:lnTo>
                    <a:lnTo>
                      <a:pt x="15023" y="4410"/>
                    </a:lnTo>
                    <a:lnTo>
                      <a:pt x="14978" y="4447"/>
                    </a:lnTo>
                    <a:lnTo>
                      <a:pt x="15048" y="4466"/>
                    </a:lnTo>
                    <a:lnTo>
                      <a:pt x="15117" y="4487"/>
                    </a:lnTo>
                    <a:lnTo>
                      <a:pt x="15186" y="4510"/>
                    </a:lnTo>
                    <a:lnTo>
                      <a:pt x="15252" y="4534"/>
                    </a:lnTo>
                    <a:lnTo>
                      <a:pt x="15318" y="4561"/>
                    </a:lnTo>
                    <a:lnTo>
                      <a:pt x="15381" y="4588"/>
                    </a:lnTo>
                    <a:lnTo>
                      <a:pt x="15444" y="4619"/>
                    </a:lnTo>
                    <a:lnTo>
                      <a:pt x="15506" y="4650"/>
                    </a:lnTo>
                    <a:lnTo>
                      <a:pt x="15566" y="4683"/>
                    </a:lnTo>
                    <a:lnTo>
                      <a:pt x="15625" y="4718"/>
                    </a:lnTo>
                    <a:lnTo>
                      <a:pt x="15681" y="4755"/>
                    </a:lnTo>
                    <a:lnTo>
                      <a:pt x="15736" y="4793"/>
                    </a:lnTo>
                    <a:lnTo>
                      <a:pt x="15790" y="4833"/>
                    </a:lnTo>
                    <a:lnTo>
                      <a:pt x="15841" y="4875"/>
                    </a:lnTo>
                    <a:lnTo>
                      <a:pt x="15891" y="4919"/>
                    </a:lnTo>
                    <a:lnTo>
                      <a:pt x="15939" y="4964"/>
                    </a:lnTo>
                    <a:lnTo>
                      <a:pt x="15985" y="5011"/>
                    </a:lnTo>
                    <a:lnTo>
                      <a:pt x="16030" y="5060"/>
                    </a:lnTo>
                    <a:lnTo>
                      <a:pt x="16072" y="5111"/>
                    </a:lnTo>
                    <a:lnTo>
                      <a:pt x="16112" y="5164"/>
                    </a:lnTo>
                    <a:lnTo>
                      <a:pt x="16150" y="5219"/>
                    </a:lnTo>
                    <a:lnTo>
                      <a:pt x="16184" y="5275"/>
                    </a:lnTo>
                    <a:lnTo>
                      <a:pt x="16218" y="5333"/>
                    </a:lnTo>
                    <a:lnTo>
                      <a:pt x="16249" y="5392"/>
                    </a:lnTo>
                    <a:lnTo>
                      <a:pt x="16278" y="5455"/>
                    </a:lnTo>
                    <a:lnTo>
                      <a:pt x="16303" y="5518"/>
                    </a:lnTo>
                    <a:lnTo>
                      <a:pt x="16327" y="5584"/>
                    </a:lnTo>
                    <a:lnTo>
                      <a:pt x="16349" y="5651"/>
                    </a:lnTo>
                    <a:lnTo>
                      <a:pt x="16367" y="5720"/>
                    </a:lnTo>
                    <a:lnTo>
                      <a:pt x="16382" y="5791"/>
                    </a:lnTo>
                    <a:lnTo>
                      <a:pt x="16396" y="5864"/>
                    </a:lnTo>
                    <a:lnTo>
                      <a:pt x="16406" y="5939"/>
                    </a:lnTo>
                    <a:lnTo>
                      <a:pt x="16408" y="6053"/>
                    </a:lnTo>
                    <a:lnTo>
                      <a:pt x="16404" y="6164"/>
                    </a:lnTo>
                    <a:lnTo>
                      <a:pt x="16395" y="6273"/>
                    </a:lnTo>
                    <a:lnTo>
                      <a:pt x="16378" y="6381"/>
                    </a:lnTo>
                    <a:lnTo>
                      <a:pt x="16357" y="6487"/>
                    </a:lnTo>
                    <a:lnTo>
                      <a:pt x="16329" y="6591"/>
                    </a:lnTo>
                    <a:lnTo>
                      <a:pt x="16296" y="6692"/>
                    </a:lnTo>
                    <a:lnTo>
                      <a:pt x="16258" y="6792"/>
                    </a:lnTo>
                    <a:lnTo>
                      <a:pt x="16215" y="6889"/>
                    </a:lnTo>
                    <a:lnTo>
                      <a:pt x="16167" y="6985"/>
                    </a:lnTo>
                    <a:lnTo>
                      <a:pt x="16115" y="7077"/>
                    </a:lnTo>
                    <a:lnTo>
                      <a:pt x="16058" y="7169"/>
                    </a:lnTo>
                    <a:lnTo>
                      <a:pt x="15997" y="7258"/>
                    </a:lnTo>
                    <a:lnTo>
                      <a:pt x="15932" y="7343"/>
                    </a:lnTo>
                    <a:lnTo>
                      <a:pt x="15862" y="7427"/>
                    </a:lnTo>
                    <a:lnTo>
                      <a:pt x="15791" y="7509"/>
                    </a:lnTo>
                    <a:lnTo>
                      <a:pt x="15715" y="7588"/>
                    </a:lnTo>
                    <a:lnTo>
                      <a:pt x="15635" y="7664"/>
                    </a:lnTo>
                    <a:lnTo>
                      <a:pt x="15553" y="7738"/>
                    </a:lnTo>
                    <a:lnTo>
                      <a:pt x="15468" y="7809"/>
                    </a:lnTo>
                    <a:lnTo>
                      <a:pt x="15380" y="7877"/>
                    </a:lnTo>
                    <a:lnTo>
                      <a:pt x="15290" y="7943"/>
                    </a:lnTo>
                    <a:lnTo>
                      <a:pt x="15198" y="8005"/>
                    </a:lnTo>
                    <a:lnTo>
                      <a:pt x="15104" y="8065"/>
                    </a:lnTo>
                    <a:lnTo>
                      <a:pt x="15008" y="8122"/>
                    </a:lnTo>
                    <a:lnTo>
                      <a:pt x="14910" y="8176"/>
                    </a:lnTo>
                    <a:lnTo>
                      <a:pt x="14811" y="8227"/>
                    </a:lnTo>
                    <a:lnTo>
                      <a:pt x="14711" y="8276"/>
                    </a:lnTo>
                    <a:lnTo>
                      <a:pt x="14610" y="8321"/>
                    </a:lnTo>
                    <a:lnTo>
                      <a:pt x="14508" y="8363"/>
                    </a:lnTo>
                    <a:lnTo>
                      <a:pt x="14406" y="8401"/>
                    </a:lnTo>
                    <a:lnTo>
                      <a:pt x="14303" y="8436"/>
                    </a:lnTo>
                    <a:lnTo>
                      <a:pt x="14269" y="8448"/>
                    </a:lnTo>
                    <a:lnTo>
                      <a:pt x="14234" y="8457"/>
                    </a:lnTo>
                    <a:lnTo>
                      <a:pt x="14199" y="8468"/>
                    </a:lnTo>
                    <a:lnTo>
                      <a:pt x="14165" y="8477"/>
                    </a:lnTo>
                    <a:lnTo>
                      <a:pt x="14130" y="8486"/>
                    </a:lnTo>
                    <a:lnTo>
                      <a:pt x="14095" y="8496"/>
                    </a:lnTo>
                    <a:lnTo>
                      <a:pt x="14062" y="8504"/>
                    </a:lnTo>
                    <a:lnTo>
                      <a:pt x="14027" y="8513"/>
                    </a:lnTo>
                    <a:lnTo>
                      <a:pt x="13992" y="8520"/>
                    </a:lnTo>
                    <a:lnTo>
                      <a:pt x="13957" y="8528"/>
                    </a:lnTo>
                    <a:lnTo>
                      <a:pt x="13923" y="8535"/>
                    </a:lnTo>
                    <a:lnTo>
                      <a:pt x="13888" y="8542"/>
                    </a:lnTo>
                    <a:lnTo>
                      <a:pt x="13853" y="8549"/>
                    </a:lnTo>
                    <a:lnTo>
                      <a:pt x="13819" y="8555"/>
                    </a:lnTo>
                    <a:lnTo>
                      <a:pt x="13784" y="8560"/>
                    </a:lnTo>
                    <a:lnTo>
                      <a:pt x="13749" y="8567"/>
                    </a:lnTo>
                    <a:lnTo>
                      <a:pt x="13713" y="8572"/>
                    </a:lnTo>
                    <a:lnTo>
                      <a:pt x="13678" y="8576"/>
                    </a:lnTo>
                    <a:lnTo>
                      <a:pt x="13643" y="8581"/>
                    </a:lnTo>
                    <a:lnTo>
                      <a:pt x="13608" y="8585"/>
                    </a:lnTo>
                    <a:lnTo>
                      <a:pt x="13572" y="8590"/>
                    </a:lnTo>
                    <a:lnTo>
                      <a:pt x="13538" y="8593"/>
                    </a:lnTo>
                    <a:lnTo>
                      <a:pt x="13502" y="8596"/>
                    </a:lnTo>
                    <a:lnTo>
                      <a:pt x="13466" y="8599"/>
                    </a:lnTo>
                    <a:lnTo>
                      <a:pt x="13431" y="8601"/>
                    </a:lnTo>
                    <a:lnTo>
                      <a:pt x="13395" y="8603"/>
                    </a:lnTo>
                    <a:lnTo>
                      <a:pt x="13359" y="8605"/>
                    </a:lnTo>
                    <a:lnTo>
                      <a:pt x="13323" y="8606"/>
                    </a:lnTo>
                    <a:lnTo>
                      <a:pt x="13287" y="8607"/>
                    </a:lnTo>
                    <a:lnTo>
                      <a:pt x="13250" y="8608"/>
                    </a:lnTo>
                    <a:lnTo>
                      <a:pt x="13215" y="8608"/>
                    </a:lnTo>
                    <a:lnTo>
                      <a:pt x="13179" y="8608"/>
                    </a:lnTo>
                    <a:lnTo>
                      <a:pt x="13156" y="8703"/>
                    </a:lnTo>
                    <a:lnTo>
                      <a:pt x="13132" y="8797"/>
                    </a:lnTo>
                    <a:lnTo>
                      <a:pt x="13105" y="8888"/>
                    </a:lnTo>
                    <a:lnTo>
                      <a:pt x="13075" y="8978"/>
                    </a:lnTo>
                    <a:lnTo>
                      <a:pt x="13042" y="9067"/>
                    </a:lnTo>
                    <a:lnTo>
                      <a:pt x="13006" y="9154"/>
                    </a:lnTo>
                    <a:lnTo>
                      <a:pt x="12969" y="9239"/>
                    </a:lnTo>
                    <a:lnTo>
                      <a:pt x="12928" y="9323"/>
                    </a:lnTo>
                    <a:lnTo>
                      <a:pt x="12886" y="9406"/>
                    </a:lnTo>
                    <a:lnTo>
                      <a:pt x="12840" y="9486"/>
                    </a:lnTo>
                    <a:lnTo>
                      <a:pt x="12793" y="9565"/>
                    </a:lnTo>
                    <a:lnTo>
                      <a:pt x="12744" y="9643"/>
                    </a:lnTo>
                    <a:lnTo>
                      <a:pt x="12692" y="9719"/>
                    </a:lnTo>
                    <a:lnTo>
                      <a:pt x="12637" y="9794"/>
                    </a:lnTo>
                    <a:lnTo>
                      <a:pt x="12581" y="9867"/>
                    </a:lnTo>
                    <a:lnTo>
                      <a:pt x="12522" y="9939"/>
                    </a:lnTo>
                    <a:lnTo>
                      <a:pt x="12462" y="10010"/>
                    </a:lnTo>
                    <a:lnTo>
                      <a:pt x="12399" y="10079"/>
                    </a:lnTo>
                    <a:lnTo>
                      <a:pt x="12336" y="10146"/>
                    </a:lnTo>
                    <a:lnTo>
                      <a:pt x="12269" y="10212"/>
                    </a:lnTo>
                    <a:lnTo>
                      <a:pt x="12201" y="10277"/>
                    </a:lnTo>
                    <a:lnTo>
                      <a:pt x="12132" y="10339"/>
                    </a:lnTo>
                    <a:lnTo>
                      <a:pt x="12060" y="10401"/>
                    </a:lnTo>
                    <a:lnTo>
                      <a:pt x="11987" y="10461"/>
                    </a:lnTo>
                    <a:lnTo>
                      <a:pt x="11912" y="10519"/>
                    </a:lnTo>
                    <a:lnTo>
                      <a:pt x="11836" y="10577"/>
                    </a:lnTo>
                    <a:lnTo>
                      <a:pt x="11758" y="10632"/>
                    </a:lnTo>
                    <a:lnTo>
                      <a:pt x="11679" y="10686"/>
                    </a:lnTo>
                    <a:lnTo>
                      <a:pt x="11599" y="10739"/>
                    </a:lnTo>
                    <a:lnTo>
                      <a:pt x="11517" y="10791"/>
                    </a:lnTo>
                    <a:lnTo>
                      <a:pt x="11434" y="10841"/>
                    </a:lnTo>
                    <a:lnTo>
                      <a:pt x="11350" y="10889"/>
                    </a:lnTo>
                    <a:lnTo>
                      <a:pt x="11320" y="10905"/>
                    </a:lnTo>
                    <a:lnTo>
                      <a:pt x="11292" y="10920"/>
                    </a:lnTo>
                    <a:lnTo>
                      <a:pt x="11262" y="10936"/>
                    </a:lnTo>
                    <a:lnTo>
                      <a:pt x="11232" y="10950"/>
                    </a:lnTo>
                    <a:lnTo>
                      <a:pt x="11203" y="10965"/>
                    </a:lnTo>
                    <a:lnTo>
                      <a:pt x="11174" y="10980"/>
                    </a:lnTo>
                    <a:lnTo>
                      <a:pt x="11144" y="10994"/>
                    </a:lnTo>
                    <a:lnTo>
                      <a:pt x="11114" y="11009"/>
                    </a:lnTo>
                    <a:lnTo>
                      <a:pt x="11084" y="11023"/>
                    </a:lnTo>
                    <a:lnTo>
                      <a:pt x="11054" y="11037"/>
                    </a:lnTo>
                    <a:lnTo>
                      <a:pt x="11024" y="11050"/>
                    </a:lnTo>
                    <a:lnTo>
                      <a:pt x="10994" y="11065"/>
                    </a:lnTo>
                    <a:lnTo>
                      <a:pt x="10964" y="11079"/>
                    </a:lnTo>
                    <a:lnTo>
                      <a:pt x="10934" y="11092"/>
                    </a:lnTo>
                    <a:lnTo>
                      <a:pt x="10903" y="11106"/>
                    </a:lnTo>
                    <a:lnTo>
                      <a:pt x="10872" y="11119"/>
                    </a:lnTo>
                    <a:lnTo>
                      <a:pt x="10805" y="11145"/>
                    </a:lnTo>
                    <a:lnTo>
                      <a:pt x="10737" y="11171"/>
                    </a:lnTo>
                    <a:lnTo>
                      <a:pt x="10668" y="11195"/>
                    </a:lnTo>
                    <a:lnTo>
                      <a:pt x="10601" y="11219"/>
                    </a:lnTo>
                    <a:lnTo>
                      <a:pt x="10533" y="11241"/>
                    </a:lnTo>
                    <a:lnTo>
                      <a:pt x="10466" y="11263"/>
                    </a:lnTo>
                    <a:lnTo>
                      <a:pt x="10399" y="11284"/>
                    </a:lnTo>
                    <a:lnTo>
                      <a:pt x="10331" y="11303"/>
                    </a:lnTo>
                    <a:lnTo>
                      <a:pt x="10263" y="11322"/>
                    </a:lnTo>
                    <a:lnTo>
                      <a:pt x="10197" y="11340"/>
                    </a:lnTo>
                    <a:lnTo>
                      <a:pt x="10129" y="11358"/>
                    </a:lnTo>
                    <a:lnTo>
                      <a:pt x="10061" y="11373"/>
                    </a:lnTo>
                    <a:lnTo>
                      <a:pt x="9993" y="11389"/>
                    </a:lnTo>
                    <a:lnTo>
                      <a:pt x="9926" y="11403"/>
                    </a:lnTo>
                    <a:lnTo>
                      <a:pt x="9858" y="11417"/>
                    </a:lnTo>
                    <a:lnTo>
                      <a:pt x="9789" y="11429"/>
                    </a:lnTo>
                    <a:lnTo>
                      <a:pt x="9722" y="11441"/>
                    </a:lnTo>
                    <a:lnTo>
                      <a:pt x="9653" y="11452"/>
                    </a:lnTo>
                    <a:lnTo>
                      <a:pt x="9584" y="11462"/>
                    </a:lnTo>
                    <a:lnTo>
                      <a:pt x="9516" y="11471"/>
                    </a:lnTo>
                    <a:lnTo>
                      <a:pt x="9447" y="11479"/>
                    </a:lnTo>
                    <a:lnTo>
                      <a:pt x="9377" y="11487"/>
                    </a:lnTo>
                    <a:lnTo>
                      <a:pt x="9307" y="11494"/>
                    </a:lnTo>
                    <a:lnTo>
                      <a:pt x="9238" y="11499"/>
                    </a:lnTo>
                    <a:lnTo>
                      <a:pt x="9167" y="11504"/>
                    </a:lnTo>
                    <a:lnTo>
                      <a:pt x="9097" y="11509"/>
                    </a:lnTo>
                    <a:lnTo>
                      <a:pt x="9025" y="11512"/>
                    </a:lnTo>
                    <a:lnTo>
                      <a:pt x="8954" y="11515"/>
                    </a:lnTo>
                    <a:lnTo>
                      <a:pt x="8882" y="11517"/>
                    </a:lnTo>
                    <a:lnTo>
                      <a:pt x="8810" y="11517"/>
                    </a:lnTo>
                    <a:lnTo>
                      <a:pt x="8737" y="11518"/>
                    </a:lnTo>
                    <a:lnTo>
                      <a:pt x="8663" y="11517"/>
                    </a:lnTo>
                    <a:lnTo>
                      <a:pt x="8262" y="11488"/>
                    </a:lnTo>
                    <a:lnTo>
                      <a:pt x="8161" y="11474"/>
                    </a:lnTo>
                    <a:lnTo>
                      <a:pt x="8060" y="11458"/>
                    </a:lnTo>
                    <a:lnTo>
                      <a:pt x="7959" y="11440"/>
                    </a:lnTo>
                    <a:lnTo>
                      <a:pt x="7858" y="11421"/>
                    </a:lnTo>
                    <a:lnTo>
                      <a:pt x="7758" y="11400"/>
                    </a:lnTo>
                    <a:lnTo>
                      <a:pt x="7657" y="11376"/>
                    </a:lnTo>
                    <a:lnTo>
                      <a:pt x="7558" y="11351"/>
                    </a:lnTo>
                    <a:lnTo>
                      <a:pt x="7459" y="11325"/>
                    </a:lnTo>
                    <a:lnTo>
                      <a:pt x="7362" y="11296"/>
                    </a:lnTo>
                    <a:lnTo>
                      <a:pt x="7265" y="11265"/>
                    </a:lnTo>
                    <a:lnTo>
                      <a:pt x="7168" y="11233"/>
                    </a:lnTo>
                    <a:lnTo>
                      <a:pt x="7072" y="11197"/>
                    </a:lnTo>
                    <a:lnTo>
                      <a:pt x="6978" y="11161"/>
                    </a:lnTo>
                    <a:lnTo>
                      <a:pt x="6884" y="11121"/>
                    </a:lnTo>
                    <a:lnTo>
                      <a:pt x="6792" y="11080"/>
                    </a:lnTo>
                    <a:lnTo>
                      <a:pt x="6701" y="11037"/>
                    </a:lnTo>
                    <a:lnTo>
                      <a:pt x="6611" y="10990"/>
                    </a:lnTo>
                    <a:lnTo>
                      <a:pt x="6522" y="10942"/>
                    </a:lnTo>
                    <a:lnTo>
                      <a:pt x="6436" y="10892"/>
                    </a:lnTo>
                    <a:lnTo>
                      <a:pt x="6350" y="10839"/>
                    </a:lnTo>
                    <a:lnTo>
                      <a:pt x="6266" y="10784"/>
                    </a:lnTo>
                    <a:lnTo>
                      <a:pt x="6184" y="10727"/>
                    </a:lnTo>
                    <a:lnTo>
                      <a:pt x="6104" y="10666"/>
                    </a:lnTo>
                    <a:lnTo>
                      <a:pt x="6025" y="10604"/>
                    </a:lnTo>
                    <a:lnTo>
                      <a:pt x="5948" y="10539"/>
                    </a:lnTo>
                    <a:lnTo>
                      <a:pt x="5873" y="10471"/>
                    </a:lnTo>
                    <a:lnTo>
                      <a:pt x="5800" y="10401"/>
                    </a:lnTo>
                    <a:lnTo>
                      <a:pt x="5729" y="10328"/>
                    </a:lnTo>
                    <a:lnTo>
                      <a:pt x="5662" y="10253"/>
                    </a:lnTo>
                    <a:lnTo>
                      <a:pt x="5595" y="10175"/>
                    </a:lnTo>
                    <a:lnTo>
                      <a:pt x="5532" y="10093"/>
                    </a:lnTo>
                    <a:lnTo>
                      <a:pt x="5470" y="10010"/>
                    </a:lnTo>
                    <a:lnTo>
                      <a:pt x="5380" y="10000"/>
                    </a:lnTo>
                    <a:lnTo>
                      <a:pt x="5290" y="9987"/>
                    </a:lnTo>
                    <a:lnTo>
                      <a:pt x="5199" y="9974"/>
                    </a:lnTo>
                    <a:lnTo>
                      <a:pt x="5109" y="9958"/>
                    </a:lnTo>
                    <a:lnTo>
                      <a:pt x="5020" y="9941"/>
                    </a:lnTo>
                    <a:lnTo>
                      <a:pt x="4931" y="9923"/>
                    </a:lnTo>
                    <a:lnTo>
                      <a:pt x="4842" y="9902"/>
                    </a:lnTo>
                    <a:lnTo>
                      <a:pt x="4754" y="9879"/>
                    </a:lnTo>
                    <a:lnTo>
                      <a:pt x="4666" y="9855"/>
                    </a:lnTo>
                    <a:lnTo>
                      <a:pt x="4579" y="9830"/>
                    </a:lnTo>
                    <a:lnTo>
                      <a:pt x="4493" y="9802"/>
                    </a:lnTo>
                    <a:lnTo>
                      <a:pt x="4408" y="9773"/>
                    </a:lnTo>
                    <a:lnTo>
                      <a:pt x="4322" y="9741"/>
                    </a:lnTo>
                    <a:lnTo>
                      <a:pt x="4238" y="9708"/>
                    </a:lnTo>
                    <a:lnTo>
                      <a:pt x="4155" y="9673"/>
                    </a:lnTo>
                    <a:lnTo>
                      <a:pt x="4073" y="9636"/>
                    </a:lnTo>
                    <a:lnTo>
                      <a:pt x="3993" y="9597"/>
                    </a:lnTo>
                    <a:lnTo>
                      <a:pt x="3913" y="9556"/>
                    </a:lnTo>
                    <a:lnTo>
                      <a:pt x="3834" y="9513"/>
                    </a:lnTo>
                    <a:lnTo>
                      <a:pt x="3757" y="9469"/>
                    </a:lnTo>
                    <a:lnTo>
                      <a:pt x="3682" y="9422"/>
                    </a:lnTo>
                    <a:lnTo>
                      <a:pt x="3607" y="9373"/>
                    </a:lnTo>
                    <a:lnTo>
                      <a:pt x="3533" y="9322"/>
                    </a:lnTo>
                    <a:lnTo>
                      <a:pt x="3461" y="9269"/>
                    </a:lnTo>
                    <a:lnTo>
                      <a:pt x="3391" y="9213"/>
                    </a:lnTo>
                    <a:lnTo>
                      <a:pt x="3323" y="9156"/>
                    </a:lnTo>
                    <a:lnTo>
                      <a:pt x="3256" y="9097"/>
                    </a:lnTo>
                    <a:lnTo>
                      <a:pt x="3191" y="9035"/>
                    </a:lnTo>
                    <a:lnTo>
                      <a:pt x="3128" y="8972"/>
                    </a:lnTo>
                    <a:lnTo>
                      <a:pt x="3066" y="8905"/>
                    </a:lnTo>
                    <a:lnTo>
                      <a:pt x="3007" y="8837"/>
                    </a:lnTo>
                    <a:lnTo>
                      <a:pt x="2949" y="8767"/>
                    </a:lnTo>
                    <a:lnTo>
                      <a:pt x="2927" y="8735"/>
                    </a:lnTo>
                    <a:lnTo>
                      <a:pt x="2905" y="8703"/>
                    </a:lnTo>
                    <a:lnTo>
                      <a:pt x="2885" y="8671"/>
                    </a:lnTo>
                    <a:lnTo>
                      <a:pt x="2864" y="8639"/>
                    </a:lnTo>
                    <a:lnTo>
                      <a:pt x="2845" y="8606"/>
                    </a:lnTo>
                    <a:lnTo>
                      <a:pt x="2825" y="8574"/>
                    </a:lnTo>
                    <a:lnTo>
                      <a:pt x="2807" y="8541"/>
                    </a:lnTo>
                    <a:lnTo>
                      <a:pt x="2789" y="8507"/>
                    </a:lnTo>
                    <a:lnTo>
                      <a:pt x="2772" y="8474"/>
                    </a:lnTo>
                    <a:lnTo>
                      <a:pt x="2756" y="8441"/>
                    </a:lnTo>
                    <a:lnTo>
                      <a:pt x="2740" y="8406"/>
                    </a:lnTo>
                    <a:lnTo>
                      <a:pt x="2726" y="8372"/>
                    </a:lnTo>
                    <a:lnTo>
                      <a:pt x="2711" y="8338"/>
                    </a:lnTo>
                    <a:lnTo>
                      <a:pt x="2699" y="8303"/>
                    </a:lnTo>
                    <a:lnTo>
                      <a:pt x="2687" y="8269"/>
                    </a:lnTo>
                    <a:lnTo>
                      <a:pt x="2676" y="8233"/>
                    </a:lnTo>
                    <a:lnTo>
                      <a:pt x="2665" y="8198"/>
                    </a:lnTo>
                    <a:lnTo>
                      <a:pt x="2655" y="8163"/>
                    </a:lnTo>
                    <a:lnTo>
                      <a:pt x="2647" y="8127"/>
                    </a:lnTo>
                    <a:lnTo>
                      <a:pt x="2640" y="8092"/>
                    </a:lnTo>
                    <a:lnTo>
                      <a:pt x="2633" y="8055"/>
                    </a:lnTo>
                    <a:lnTo>
                      <a:pt x="2627" y="8019"/>
                    </a:lnTo>
                    <a:lnTo>
                      <a:pt x="2623" y="7982"/>
                    </a:lnTo>
                    <a:lnTo>
                      <a:pt x="2620" y="7946"/>
                    </a:lnTo>
                    <a:lnTo>
                      <a:pt x="2617" y="7908"/>
                    </a:lnTo>
                    <a:lnTo>
                      <a:pt x="2616" y="7872"/>
                    </a:lnTo>
                    <a:lnTo>
                      <a:pt x="2616" y="7835"/>
                    </a:lnTo>
                    <a:lnTo>
                      <a:pt x="2617" y="7797"/>
                    </a:lnTo>
                    <a:lnTo>
                      <a:pt x="2620" y="7759"/>
                    </a:lnTo>
                    <a:lnTo>
                      <a:pt x="2623" y="7721"/>
                    </a:lnTo>
                    <a:lnTo>
                      <a:pt x="2628" y="7682"/>
                    </a:lnTo>
                    <a:lnTo>
                      <a:pt x="2635" y="7644"/>
                    </a:lnTo>
                    <a:lnTo>
                      <a:pt x="2629" y="7639"/>
                    </a:lnTo>
                    <a:lnTo>
                      <a:pt x="2625" y="7635"/>
                    </a:lnTo>
                    <a:lnTo>
                      <a:pt x="2620" y="7629"/>
                    </a:lnTo>
                    <a:lnTo>
                      <a:pt x="2615" y="7624"/>
                    </a:lnTo>
                    <a:lnTo>
                      <a:pt x="2611" y="7619"/>
                    </a:lnTo>
                    <a:lnTo>
                      <a:pt x="2606" y="7615"/>
                    </a:lnTo>
                    <a:lnTo>
                      <a:pt x="2602" y="7610"/>
                    </a:lnTo>
                    <a:lnTo>
                      <a:pt x="2597" y="7604"/>
                    </a:lnTo>
                    <a:lnTo>
                      <a:pt x="2506" y="7605"/>
                    </a:lnTo>
                    <a:lnTo>
                      <a:pt x="2415" y="7604"/>
                    </a:lnTo>
                    <a:lnTo>
                      <a:pt x="2325" y="7601"/>
                    </a:lnTo>
                    <a:lnTo>
                      <a:pt x="2235" y="7595"/>
                    </a:lnTo>
                    <a:lnTo>
                      <a:pt x="2144" y="7587"/>
                    </a:lnTo>
                    <a:lnTo>
                      <a:pt x="2055" y="7575"/>
                    </a:lnTo>
                    <a:lnTo>
                      <a:pt x="1966" y="7563"/>
                    </a:lnTo>
                    <a:lnTo>
                      <a:pt x="1878" y="7547"/>
                    </a:lnTo>
                    <a:lnTo>
                      <a:pt x="1791" y="7528"/>
                    </a:lnTo>
                    <a:lnTo>
                      <a:pt x="1704" y="7508"/>
                    </a:lnTo>
                    <a:lnTo>
                      <a:pt x="1618" y="7485"/>
                    </a:lnTo>
                    <a:lnTo>
                      <a:pt x="1533" y="7459"/>
                    </a:lnTo>
                    <a:lnTo>
                      <a:pt x="1450" y="7430"/>
                    </a:lnTo>
                    <a:lnTo>
                      <a:pt x="1368" y="7399"/>
                    </a:lnTo>
                    <a:lnTo>
                      <a:pt x="1287" y="7366"/>
                    </a:lnTo>
                    <a:lnTo>
                      <a:pt x="1207" y="7330"/>
                    </a:lnTo>
                    <a:lnTo>
                      <a:pt x="1128" y="7292"/>
                    </a:lnTo>
                    <a:lnTo>
                      <a:pt x="1052" y="7251"/>
                    </a:lnTo>
                    <a:lnTo>
                      <a:pt x="976" y="7208"/>
                    </a:lnTo>
                    <a:lnTo>
                      <a:pt x="903" y="7162"/>
                    </a:lnTo>
                    <a:lnTo>
                      <a:pt x="832" y="7113"/>
                    </a:lnTo>
                    <a:lnTo>
                      <a:pt x="762" y="7062"/>
                    </a:lnTo>
                    <a:lnTo>
                      <a:pt x="694" y="7008"/>
                    </a:lnTo>
                    <a:lnTo>
                      <a:pt x="629" y="6951"/>
                    </a:lnTo>
                    <a:lnTo>
                      <a:pt x="565" y="6892"/>
                    </a:lnTo>
                    <a:lnTo>
                      <a:pt x="505" y="6830"/>
                    </a:lnTo>
                    <a:lnTo>
                      <a:pt x="446" y="6766"/>
                    </a:lnTo>
                    <a:lnTo>
                      <a:pt x="390" y="6698"/>
                    </a:lnTo>
                    <a:lnTo>
                      <a:pt x="335" y="6629"/>
                    </a:lnTo>
                    <a:lnTo>
                      <a:pt x="284" y="6557"/>
                    </a:lnTo>
                    <a:lnTo>
                      <a:pt x="236" y="6482"/>
                    </a:lnTo>
                    <a:lnTo>
                      <a:pt x="190" y="6404"/>
                    </a:lnTo>
                    <a:lnTo>
                      <a:pt x="165" y="6352"/>
                    </a:lnTo>
                    <a:lnTo>
                      <a:pt x="142" y="6300"/>
                    </a:lnTo>
                    <a:lnTo>
                      <a:pt x="120" y="6247"/>
                    </a:lnTo>
                    <a:lnTo>
                      <a:pt x="100" y="6195"/>
                    </a:lnTo>
                    <a:lnTo>
                      <a:pt x="83" y="6144"/>
                    </a:lnTo>
                    <a:lnTo>
                      <a:pt x="67" y="6092"/>
                    </a:lnTo>
                    <a:lnTo>
                      <a:pt x="52" y="6040"/>
                    </a:lnTo>
                    <a:lnTo>
                      <a:pt x="39" y="5989"/>
                    </a:lnTo>
                    <a:lnTo>
                      <a:pt x="29" y="5937"/>
                    </a:lnTo>
                    <a:lnTo>
                      <a:pt x="19" y="5886"/>
                    </a:lnTo>
                    <a:lnTo>
                      <a:pt x="11" y="5834"/>
                    </a:lnTo>
                    <a:lnTo>
                      <a:pt x="6" y="5783"/>
                    </a:lnTo>
                    <a:lnTo>
                      <a:pt x="2" y="5732"/>
                    </a:lnTo>
                    <a:lnTo>
                      <a:pt x="0" y="5680"/>
                    </a:lnTo>
                    <a:lnTo>
                      <a:pt x="0" y="5629"/>
                    </a:lnTo>
                    <a:lnTo>
                      <a:pt x="1" y="5578"/>
                    </a:lnTo>
                    <a:lnTo>
                      <a:pt x="5" y="5527"/>
                    </a:lnTo>
                    <a:lnTo>
                      <a:pt x="10" y="5476"/>
                    </a:lnTo>
                    <a:lnTo>
                      <a:pt x="16" y="5425"/>
                    </a:lnTo>
                    <a:lnTo>
                      <a:pt x="26" y="5374"/>
                    </a:lnTo>
                    <a:lnTo>
                      <a:pt x="36" y="5323"/>
                    </a:lnTo>
                    <a:lnTo>
                      <a:pt x="48" y="5272"/>
                    </a:lnTo>
                    <a:lnTo>
                      <a:pt x="62" y="5221"/>
                    </a:lnTo>
                    <a:lnTo>
                      <a:pt x="78" y="5171"/>
                    </a:lnTo>
                    <a:lnTo>
                      <a:pt x="95" y="5120"/>
                    </a:lnTo>
                    <a:lnTo>
                      <a:pt x="115" y="5069"/>
                    </a:lnTo>
                    <a:lnTo>
                      <a:pt x="135" y="5018"/>
                    </a:lnTo>
                    <a:lnTo>
                      <a:pt x="158" y="4968"/>
                    </a:lnTo>
                    <a:lnTo>
                      <a:pt x="183" y="4917"/>
                    </a:lnTo>
                    <a:lnTo>
                      <a:pt x="209" y="4867"/>
                    </a:lnTo>
                    <a:lnTo>
                      <a:pt x="238" y="4815"/>
                    </a:lnTo>
                    <a:lnTo>
                      <a:pt x="268" y="4764"/>
                    </a:lnTo>
                    <a:lnTo>
                      <a:pt x="308" y="4708"/>
                    </a:lnTo>
                    <a:lnTo>
                      <a:pt x="349" y="4654"/>
                    </a:lnTo>
                    <a:lnTo>
                      <a:pt x="392" y="4601"/>
                    </a:lnTo>
                    <a:lnTo>
                      <a:pt x="436" y="4550"/>
                    </a:lnTo>
                    <a:lnTo>
                      <a:pt x="481" y="4500"/>
                    </a:lnTo>
                    <a:lnTo>
                      <a:pt x="527" y="4452"/>
                    </a:lnTo>
                    <a:lnTo>
                      <a:pt x="575" y="4406"/>
                    </a:lnTo>
                    <a:lnTo>
                      <a:pt x="625" y="4361"/>
                    </a:lnTo>
                    <a:lnTo>
                      <a:pt x="675" y="4318"/>
                    </a:lnTo>
                    <a:lnTo>
                      <a:pt x="726" y="4276"/>
                    </a:lnTo>
                    <a:lnTo>
                      <a:pt x="778" y="4236"/>
                    </a:lnTo>
                    <a:lnTo>
                      <a:pt x="832" y="4198"/>
                    </a:lnTo>
                    <a:lnTo>
                      <a:pt x="886" y="4161"/>
                    </a:lnTo>
                    <a:lnTo>
                      <a:pt x="941" y="4126"/>
                    </a:lnTo>
                    <a:lnTo>
                      <a:pt x="999" y="4092"/>
                    </a:lnTo>
                    <a:lnTo>
                      <a:pt x="1055" y="4060"/>
                    </a:lnTo>
                    <a:lnTo>
                      <a:pt x="1114" y="4029"/>
                    </a:lnTo>
                    <a:lnTo>
                      <a:pt x="1173" y="4000"/>
                    </a:lnTo>
                    <a:lnTo>
                      <a:pt x="1233" y="3973"/>
                    </a:lnTo>
                    <a:lnTo>
                      <a:pt x="1293" y="3947"/>
                    </a:lnTo>
                    <a:lnTo>
                      <a:pt x="1355" y="3922"/>
                    </a:lnTo>
                    <a:lnTo>
                      <a:pt x="1417" y="3899"/>
                    </a:lnTo>
                    <a:lnTo>
                      <a:pt x="1480" y="3877"/>
                    </a:lnTo>
                    <a:lnTo>
                      <a:pt x="1543" y="3857"/>
                    </a:lnTo>
                    <a:lnTo>
                      <a:pt x="1608" y="3839"/>
                    </a:lnTo>
                    <a:lnTo>
                      <a:pt x="1673" y="3822"/>
                    </a:lnTo>
                    <a:lnTo>
                      <a:pt x="1737" y="3806"/>
                    </a:lnTo>
                    <a:lnTo>
                      <a:pt x="1803" y="3792"/>
                    </a:lnTo>
                    <a:lnTo>
                      <a:pt x="1869" y="3779"/>
                    </a:lnTo>
                    <a:lnTo>
                      <a:pt x="1936" y="3768"/>
                    </a:lnTo>
                    <a:lnTo>
                      <a:pt x="2003" y="3758"/>
                    </a:lnTo>
                    <a:lnTo>
                      <a:pt x="2070" y="3750"/>
                    </a:lnTo>
                    <a:lnTo>
                      <a:pt x="2037" y="3718"/>
                    </a:lnTo>
                    <a:lnTo>
                      <a:pt x="2005" y="3685"/>
                    </a:lnTo>
                    <a:lnTo>
                      <a:pt x="1974" y="3651"/>
                    </a:lnTo>
                    <a:lnTo>
                      <a:pt x="1945" y="3618"/>
                    </a:lnTo>
                    <a:lnTo>
                      <a:pt x="1919" y="3583"/>
                    </a:lnTo>
                    <a:lnTo>
                      <a:pt x="1893" y="3549"/>
                    </a:lnTo>
                    <a:lnTo>
                      <a:pt x="1868" y="3514"/>
                    </a:lnTo>
                    <a:lnTo>
                      <a:pt x="1846" y="3478"/>
                    </a:lnTo>
                    <a:lnTo>
                      <a:pt x="1825" y="3442"/>
                    </a:lnTo>
                    <a:lnTo>
                      <a:pt x="1806" y="3405"/>
                    </a:lnTo>
                    <a:lnTo>
                      <a:pt x="1787" y="3368"/>
                    </a:lnTo>
                    <a:lnTo>
                      <a:pt x="1772" y="3330"/>
                    </a:lnTo>
                    <a:lnTo>
                      <a:pt x="1758" y="3293"/>
                    </a:lnTo>
                    <a:lnTo>
                      <a:pt x="1744" y="3254"/>
                    </a:lnTo>
                    <a:lnTo>
                      <a:pt x="1733" y="3216"/>
                    </a:lnTo>
                    <a:lnTo>
                      <a:pt x="1724" y="3176"/>
                    </a:lnTo>
                    <a:lnTo>
                      <a:pt x="1717" y="3137"/>
                    </a:lnTo>
                    <a:lnTo>
                      <a:pt x="1711" y="3097"/>
                    </a:lnTo>
                    <a:lnTo>
                      <a:pt x="1706" y="3058"/>
                    </a:lnTo>
                    <a:lnTo>
                      <a:pt x="1703" y="3017"/>
                    </a:lnTo>
                    <a:lnTo>
                      <a:pt x="1702" y="2975"/>
                    </a:lnTo>
                    <a:lnTo>
                      <a:pt x="1703" y="2935"/>
                    </a:lnTo>
                    <a:lnTo>
                      <a:pt x="1706" y="2893"/>
                    </a:lnTo>
                    <a:lnTo>
                      <a:pt x="1712" y="2851"/>
                    </a:lnTo>
                    <a:lnTo>
                      <a:pt x="1718" y="2809"/>
                    </a:lnTo>
                    <a:lnTo>
                      <a:pt x="1726" y="2767"/>
                    </a:lnTo>
                    <a:lnTo>
                      <a:pt x="1736" y="2724"/>
                    </a:lnTo>
                    <a:lnTo>
                      <a:pt x="1747" y="2681"/>
                    </a:lnTo>
                    <a:lnTo>
                      <a:pt x="1761" y="2638"/>
                    </a:lnTo>
                    <a:lnTo>
                      <a:pt x="1777" y="2594"/>
                    </a:lnTo>
                    <a:lnTo>
                      <a:pt x="1795" y="2550"/>
                    </a:lnTo>
                    <a:lnTo>
                      <a:pt x="1813" y="2507"/>
                    </a:lnTo>
                    <a:lnTo>
                      <a:pt x="1843" y="2454"/>
                    </a:lnTo>
                    <a:lnTo>
                      <a:pt x="1874" y="2404"/>
                    </a:lnTo>
                    <a:lnTo>
                      <a:pt x="1906" y="2354"/>
                    </a:lnTo>
                    <a:lnTo>
                      <a:pt x="1940" y="2306"/>
                    </a:lnTo>
                    <a:lnTo>
                      <a:pt x="1976" y="2260"/>
                    </a:lnTo>
                    <a:lnTo>
                      <a:pt x="2013" y="2215"/>
                    </a:lnTo>
                    <a:lnTo>
                      <a:pt x="2052" y="2171"/>
                    </a:lnTo>
                    <a:lnTo>
                      <a:pt x="2092" y="2129"/>
                    </a:lnTo>
                    <a:lnTo>
                      <a:pt x="2133" y="2088"/>
                    </a:lnTo>
                    <a:lnTo>
                      <a:pt x="2175" y="2048"/>
                    </a:lnTo>
                    <a:lnTo>
                      <a:pt x="2219" y="2011"/>
                    </a:lnTo>
                    <a:lnTo>
                      <a:pt x="2264" y="1973"/>
                    </a:lnTo>
                    <a:lnTo>
                      <a:pt x="2310" y="1938"/>
                    </a:lnTo>
                    <a:lnTo>
                      <a:pt x="2358" y="1904"/>
                    </a:lnTo>
                    <a:lnTo>
                      <a:pt x="2405" y="1871"/>
                    </a:lnTo>
                    <a:lnTo>
                      <a:pt x="2454" y="1839"/>
                    </a:lnTo>
                    <a:lnTo>
                      <a:pt x="2504" y="1809"/>
                    </a:lnTo>
                    <a:lnTo>
                      <a:pt x="2555" y="1780"/>
                    </a:lnTo>
                    <a:lnTo>
                      <a:pt x="2607" y="1752"/>
                    </a:lnTo>
                    <a:lnTo>
                      <a:pt x="2659" y="1725"/>
                    </a:lnTo>
                    <a:lnTo>
                      <a:pt x="2712" y="1699"/>
                    </a:lnTo>
                    <a:lnTo>
                      <a:pt x="2766" y="1675"/>
                    </a:lnTo>
                    <a:lnTo>
                      <a:pt x="2820" y="1651"/>
                    </a:lnTo>
                    <a:lnTo>
                      <a:pt x="2876" y="1629"/>
                    </a:lnTo>
                    <a:lnTo>
                      <a:pt x="2931" y="1607"/>
                    </a:lnTo>
                    <a:lnTo>
                      <a:pt x="2986" y="1587"/>
                    </a:lnTo>
                    <a:lnTo>
                      <a:pt x="3043" y="1568"/>
                    </a:lnTo>
                    <a:lnTo>
                      <a:pt x="3099" y="1550"/>
                    </a:lnTo>
                    <a:lnTo>
                      <a:pt x="3155" y="1533"/>
                    </a:lnTo>
                    <a:lnTo>
                      <a:pt x="3213" y="1516"/>
                    </a:lnTo>
                    <a:lnTo>
                      <a:pt x="3270" y="1502"/>
                    </a:lnTo>
                    <a:lnTo>
                      <a:pt x="3328" y="1487"/>
                    </a:lnTo>
                    <a:lnTo>
                      <a:pt x="3378" y="1477"/>
                    </a:lnTo>
                    <a:lnTo>
                      <a:pt x="3427" y="1467"/>
                    </a:lnTo>
                    <a:lnTo>
                      <a:pt x="3477" y="1458"/>
                    </a:lnTo>
                    <a:lnTo>
                      <a:pt x="3528" y="1451"/>
                    </a:lnTo>
                    <a:lnTo>
                      <a:pt x="3577" y="1442"/>
                    </a:lnTo>
                    <a:lnTo>
                      <a:pt x="3627" y="1436"/>
                    </a:lnTo>
                    <a:lnTo>
                      <a:pt x="3677" y="1430"/>
                    </a:lnTo>
                    <a:lnTo>
                      <a:pt x="3727" y="1425"/>
                    </a:lnTo>
                    <a:lnTo>
                      <a:pt x="3777" y="1420"/>
                    </a:lnTo>
                    <a:lnTo>
                      <a:pt x="3827" y="1416"/>
                    </a:lnTo>
                    <a:lnTo>
                      <a:pt x="3876" y="1413"/>
                    </a:lnTo>
                    <a:lnTo>
                      <a:pt x="3927" y="1411"/>
                    </a:lnTo>
                    <a:lnTo>
                      <a:pt x="3977" y="1410"/>
                    </a:lnTo>
                    <a:lnTo>
                      <a:pt x="4026" y="1409"/>
                    </a:lnTo>
                    <a:lnTo>
                      <a:pt x="4076" y="1409"/>
                    </a:lnTo>
                    <a:lnTo>
                      <a:pt x="4126" y="1410"/>
                    </a:lnTo>
                    <a:lnTo>
                      <a:pt x="4176" y="1412"/>
                    </a:lnTo>
                    <a:lnTo>
                      <a:pt x="4225" y="1414"/>
                    </a:lnTo>
                    <a:lnTo>
                      <a:pt x="4275" y="1417"/>
                    </a:lnTo>
                    <a:lnTo>
                      <a:pt x="4325" y="1422"/>
                    </a:lnTo>
                    <a:lnTo>
                      <a:pt x="4374" y="1427"/>
                    </a:lnTo>
                    <a:lnTo>
                      <a:pt x="4423" y="1433"/>
                    </a:lnTo>
                    <a:lnTo>
                      <a:pt x="4472" y="1439"/>
                    </a:lnTo>
                    <a:lnTo>
                      <a:pt x="4521" y="1447"/>
                    </a:lnTo>
                    <a:lnTo>
                      <a:pt x="4571" y="1455"/>
                    </a:lnTo>
                    <a:lnTo>
                      <a:pt x="4620" y="1464"/>
                    </a:lnTo>
                    <a:lnTo>
                      <a:pt x="4669" y="1475"/>
                    </a:lnTo>
                    <a:lnTo>
                      <a:pt x="4718" y="1485"/>
                    </a:lnTo>
                    <a:lnTo>
                      <a:pt x="4767" y="1498"/>
                    </a:lnTo>
                    <a:lnTo>
                      <a:pt x="4816" y="1510"/>
                    </a:lnTo>
                    <a:lnTo>
                      <a:pt x="4864" y="1524"/>
                    </a:lnTo>
                    <a:lnTo>
                      <a:pt x="4912" y="1537"/>
                    </a:lnTo>
                    <a:lnTo>
                      <a:pt x="4927" y="1532"/>
                    </a:lnTo>
                    <a:lnTo>
                      <a:pt x="4940" y="1526"/>
                    </a:lnTo>
                    <a:lnTo>
                      <a:pt x="4953" y="1519"/>
                    </a:lnTo>
                    <a:lnTo>
                      <a:pt x="4968" y="1513"/>
                    </a:lnTo>
                    <a:lnTo>
                      <a:pt x="4981" y="1508"/>
                    </a:lnTo>
                    <a:lnTo>
                      <a:pt x="4995" y="1502"/>
                    </a:lnTo>
                    <a:lnTo>
                      <a:pt x="5009" y="1495"/>
                    </a:lnTo>
                    <a:lnTo>
                      <a:pt x="5023" y="1490"/>
                    </a:lnTo>
                    <a:lnTo>
                      <a:pt x="5070" y="1401"/>
                    </a:lnTo>
                    <a:lnTo>
                      <a:pt x="5121" y="1315"/>
                    </a:lnTo>
                    <a:lnTo>
                      <a:pt x="5177" y="1232"/>
                    </a:lnTo>
                    <a:lnTo>
                      <a:pt x="5237" y="1153"/>
                    </a:lnTo>
                    <a:lnTo>
                      <a:pt x="5301" y="1077"/>
                    </a:lnTo>
                    <a:lnTo>
                      <a:pt x="5367" y="1003"/>
                    </a:lnTo>
                    <a:lnTo>
                      <a:pt x="5438" y="932"/>
                    </a:lnTo>
                    <a:lnTo>
                      <a:pt x="5513" y="865"/>
                    </a:lnTo>
                    <a:lnTo>
                      <a:pt x="5590" y="801"/>
                    </a:lnTo>
                    <a:lnTo>
                      <a:pt x="5670" y="738"/>
                    </a:lnTo>
                    <a:lnTo>
                      <a:pt x="5752" y="680"/>
                    </a:lnTo>
                    <a:lnTo>
                      <a:pt x="5838" y="624"/>
                    </a:lnTo>
                    <a:lnTo>
                      <a:pt x="5925" y="571"/>
                    </a:lnTo>
                    <a:lnTo>
                      <a:pt x="6015" y="520"/>
                    </a:lnTo>
                    <a:lnTo>
                      <a:pt x="6107" y="472"/>
                    </a:lnTo>
                    <a:lnTo>
                      <a:pt x="6200" y="426"/>
                    </a:lnTo>
                    <a:lnTo>
                      <a:pt x="6295" y="383"/>
                    </a:lnTo>
                    <a:lnTo>
                      <a:pt x="6391" y="343"/>
                    </a:lnTo>
                    <a:lnTo>
                      <a:pt x="6488" y="305"/>
                    </a:lnTo>
                    <a:lnTo>
                      <a:pt x="6587" y="269"/>
                    </a:lnTo>
                    <a:lnTo>
                      <a:pt x="6686" y="235"/>
                    </a:lnTo>
                    <a:lnTo>
                      <a:pt x="6787" y="205"/>
                    </a:lnTo>
                    <a:lnTo>
                      <a:pt x="6886" y="176"/>
                    </a:lnTo>
                    <a:lnTo>
                      <a:pt x="6988" y="150"/>
                    </a:lnTo>
                    <a:lnTo>
                      <a:pt x="7088" y="126"/>
                    </a:lnTo>
                    <a:lnTo>
                      <a:pt x="7189" y="103"/>
                    </a:lnTo>
                    <a:lnTo>
                      <a:pt x="7289" y="83"/>
                    </a:lnTo>
                    <a:lnTo>
                      <a:pt x="7389" y="66"/>
                    </a:lnTo>
                    <a:lnTo>
                      <a:pt x="7488" y="50"/>
                    </a:lnTo>
                    <a:lnTo>
                      <a:pt x="7587" y="36"/>
                    </a:lnTo>
                    <a:lnTo>
                      <a:pt x="7683" y="24"/>
                    </a:lnTo>
                    <a:lnTo>
                      <a:pt x="7779" y="14"/>
                    </a:lnTo>
                    <a:lnTo>
                      <a:pt x="7866" y="8"/>
                    </a:lnTo>
                    <a:lnTo>
                      <a:pt x="7952" y="4"/>
                    </a:lnTo>
                    <a:lnTo>
                      <a:pt x="8038" y="2"/>
                    </a:lnTo>
                    <a:lnTo>
                      <a:pt x="8125" y="0"/>
                    </a:lnTo>
                    <a:lnTo>
                      <a:pt x="8212" y="0"/>
                    </a:lnTo>
                    <a:lnTo>
                      <a:pt x="8299" y="1"/>
                    </a:lnTo>
                    <a:lnTo>
                      <a:pt x="8387" y="4"/>
                    </a:lnTo>
                    <a:lnTo>
                      <a:pt x="8475" y="8"/>
                    </a:lnTo>
                    <a:lnTo>
                      <a:pt x="8562" y="15"/>
                    </a:lnTo>
                    <a:lnTo>
                      <a:pt x="8650" y="22"/>
                    </a:lnTo>
                    <a:lnTo>
                      <a:pt x="8737" y="31"/>
                    </a:lnTo>
                    <a:lnTo>
                      <a:pt x="8824" y="42"/>
                    </a:lnTo>
                    <a:lnTo>
                      <a:pt x="8912" y="55"/>
                    </a:lnTo>
                    <a:lnTo>
                      <a:pt x="8998" y="69"/>
                    </a:lnTo>
                    <a:lnTo>
                      <a:pt x="9084" y="85"/>
                    </a:lnTo>
                    <a:lnTo>
                      <a:pt x="9170" y="104"/>
                    </a:lnTo>
                    <a:lnTo>
                      <a:pt x="9255" y="124"/>
                    </a:lnTo>
                    <a:lnTo>
                      <a:pt x="9339" y="146"/>
                    </a:lnTo>
                    <a:lnTo>
                      <a:pt x="9422" y="171"/>
                    </a:lnTo>
                    <a:lnTo>
                      <a:pt x="9505" y="197"/>
                    </a:lnTo>
                    <a:lnTo>
                      <a:pt x="9587" y="225"/>
                    </a:lnTo>
                    <a:lnTo>
                      <a:pt x="9668" y="256"/>
                    </a:lnTo>
                    <a:lnTo>
                      <a:pt x="9748" y="290"/>
                    </a:lnTo>
                    <a:lnTo>
                      <a:pt x="9827" y="324"/>
                    </a:lnTo>
                    <a:lnTo>
                      <a:pt x="9904" y="361"/>
                    </a:lnTo>
                    <a:lnTo>
                      <a:pt x="9981" y="402"/>
                    </a:lnTo>
                    <a:lnTo>
                      <a:pt x="10056" y="445"/>
                    </a:lnTo>
                    <a:lnTo>
                      <a:pt x="10130" y="489"/>
                    </a:lnTo>
                    <a:lnTo>
                      <a:pt x="10202" y="536"/>
                    </a:lnTo>
                    <a:lnTo>
                      <a:pt x="10272" y="586"/>
                    </a:lnTo>
                    <a:lnTo>
                      <a:pt x="10341" y="639"/>
                    </a:lnTo>
                    <a:lnTo>
                      <a:pt x="10409" y="695"/>
                    </a:lnTo>
                    <a:lnTo>
                      <a:pt x="10490" y="661"/>
                    </a:lnTo>
                    <a:lnTo>
                      <a:pt x="10572" y="633"/>
                    </a:lnTo>
                    <a:lnTo>
                      <a:pt x="10655" y="609"/>
                    </a:lnTo>
                    <a:lnTo>
                      <a:pt x="10739" y="589"/>
                    </a:lnTo>
                    <a:lnTo>
                      <a:pt x="10824" y="575"/>
                    </a:lnTo>
                    <a:lnTo>
                      <a:pt x="10910" y="563"/>
                    </a:lnTo>
                    <a:lnTo>
                      <a:pt x="10996" y="557"/>
                    </a:lnTo>
                    <a:lnTo>
                      <a:pt x="11083" y="554"/>
                    </a:lnTo>
                    <a:lnTo>
                      <a:pt x="11170" y="555"/>
                    </a:lnTo>
                    <a:lnTo>
                      <a:pt x="11256" y="559"/>
                    </a:lnTo>
                    <a:lnTo>
                      <a:pt x="11343" y="569"/>
                    </a:lnTo>
                    <a:lnTo>
                      <a:pt x="11429" y="581"/>
                    </a:lnTo>
                    <a:lnTo>
                      <a:pt x="11515" y="597"/>
                    </a:lnTo>
                    <a:lnTo>
                      <a:pt x="11600" y="615"/>
                    </a:lnTo>
                    <a:lnTo>
                      <a:pt x="11686" y="638"/>
                    </a:lnTo>
                    <a:lnTo>
                      <a:pt x="11770" y="664"/>
                    </a:lnTo>
                    <a:lnTo>
                      <a:pt x="11853" y="694"/>
                    </a:lnTo>
                    <a:lnTo>
                      <a:pt x="11936" y="726"/>
                    </a:lnTo>
                    <a:lnTo>
                      <a:pt x="12016" y="761"/>
                    </a:lnTo>
                    <a:lnTo>
                      <a:pt x="12096" y="800"/>
                    </a:lnTo>
                    <a:lnTo>
                      <a:pt x="12174" y="840"/>
                    </a:lnTo>
                    <a:lnTo>
                      <a:pt x="12251" y="884"/>
                    </a:lnTo>
                    <a:lnTo>
                      <a:pt x="12325" y="931"/>
                    </a:lnTo>
                    <a:lnTo>
                      <a:pt x="12398" y="980"/>
                    </a:lnTo>
                    <a:lnTo>
                      <a:pt x="12469" y="1031"/>
                    </a:lnTo>
                    <a:lnTo>
                      <a:pt x="12537" y="1085"/>
                    </a:lnTo>
                    <a:lnTo>
                      <a:pt x="12603" y="1141"/>
                    </a:lnTo>
                    <a:lnTo>
                      <a:pt x="12667" y="1200"/>
                    </a:lnTo>
                    <a:lnTo>
                      <a:pt x="12727" y="1261"/>
                    </a:lnTo>
                    <a:lnTo>
                      <a:pt x="12786" y="1324"/>
                    </a:lnTo>
                    <a:lnTo>
                      <a:pt x="12841" y="1388"/>
                    </a:lnTo>
                    <a:lnTo>
                      <a:pt x="12894" y="1455"/>
                    </a:lnTo>
                    <a:close/>
                  </a:path>
                </a:pathLst>
              </a:custGeom>
              <a:solidFill>
                <a:srgbClr val="9ACE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" name="Text Box 385">
              <a:extLst>
                <a:ext uri="{FF2B5EF4-FFF2-40B4-BE49-F238E27FC236}">
                  <a16:creationId xmlns:a16="http://schemas.microsoft.com/office/drawing/2014/main" id="{F74467E6-A29A-472F-8072-E71F1C214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1636"/>
              <a:ext cx="64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99"/>
                  </a:solidFill>
                </a:rPr>
                <a:t>Internet</a:t>
              </a:r>
            </a:p>
          </p:txBody>
        </p:sp>
        <p:sp>
          <p:nvSpPr>
            <p:cNvPr id="128" name="Text Box 386">
              <a:extLst>
                <a:ext uri="{FF2B5EF4-FFF2-40B4-BE49-F238E27FC236}">
                  <a16:creationId xmlns:a16="http://schemas.microsoft.com/office/drawing/2014/main" id="{B240EABC-57F8-497B-AD6B-9F875A5AB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114"/>
              <a:ext cx="64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 dirty="0" err="1">
                  <a:solidFill>
                    <a:srgbClr val="000099"/>
                  </a:solidFill>
                </a:rPr>
                <a:t>Cernet</a:t>
              </a:r>
              <a:endParaRPr lang="en-US" altLang="zh-CN" sz="1400" b="1" dirty="0">
                <a:solidFill>
                  <a:srgbClr val="000099"/>
                </a:solidFill>
              </a:endParaRPr>
            </a:p>
          </p:txBody>
        </p:sp>
        <p:sp>
          <p:nvSpPr>
            <p:cNvPr id="129" name="Rectangle 387">
              <a:extLst>
                <a:ext uri="{FF2B5EF4-FFF2-40B4-BE49-F238E27FC236}">
                  <a16:creationId xmlns:a16="http://schemas.microsoft.com/office/drawing/2014/main" id="{00388BF7-1B95-4E40-A4F1-58C1EC7B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45"/>
              <a:ext cx="72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91" tIns="40846" rIns="81691" bIns="40846">
              <a:spAutoFit/>
            </a:bodyPr>
            <a:lstStyle>
              <a:lvl1pPr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0798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817563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225550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633538" defTabSz="8175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A4001B"/>
                  </a:solidFill>
                </a:rPr>
                <a:t>RG-S6806E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5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9">
            <a:extLst>
              <a:ext uri="{FF2B5EF4-FFF2-40B4-BE49-F238E27FC236}">
                <a16:creationId xmlns:a16="http://schemas.microsoft.com/office/drawing/2014/main" id="{E4EE0C44-945A-4F4F-A14E-7E650851D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124"/>
            <a:ext cx="9143999" cy="6344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117A77-1C22-491F-A13B-EDC59362D010}"/>
              </a:ext>
            </a:extLst>
          </p:cNvPr>
          <p:cNvSpPr/>
          <p:nvPr/>
        </p:nvSpPr>
        <p:spPr>
          <a:xfrm>
            <a:off x="176965" y="202912"/>
            <a:ext cx="335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规划设计</a:t>
            </a:r>
            <a:r>
              <a:rPr lang="en-US" altLang="zh-CN" sz="3600" dirty="0"/>
              <a:t>-</a:t>
            </a:r>
            <a:r>
              <a:rPr lang="zh-CN" altLang="en-US" sz="36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28151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029" y="286605"/>
            <a:ext cx="7302731" cy="968438"/>
          </a:xfrm>
        </p:spPr>
        <p:txBody>
          <a:bodyPr>
            <a:normAutofit/>
          </a:bodyPr>
          <a:lstStyle/>
          <a:p>
            <a:r>
              <a:rPr lang="zh-CN" altLang="en-US" dirty="0"/>
              <a:t>规划设计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51781-B65C-4F5F-AB13-FAC4C9BDFB31}"/>
              </a:ext>
            </a:extLst>
          </p:cNvPr>
          <p:cNvSpPr txBox="1"/>
          <p:nvPr/>
        </p:nvSpPr>
        <p:spPr>
          <a:xfrm>
            <a:off x="2588027" y="1445540"/>
            <a:ext cx="7747464" cy="260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选型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具体配置（</a:t>
            </a:r>
            <a:r>
              <a:rPr lang="en-US" altLang="zh-CN" sz="2800" dirty="0"/>
              <a:t>VLAN</a:t>
            </a:r>
            <a:r>
              <a:rPr lang="zh-CN" altLang="en-US" sz="2800" dirty="0"/>
              <a:t>分配，</a:t>
            </a:r>
            <a:r>
              <a:rPr lang="en-US" altLang="zh-CN" sz="2800" dirty="0"/>
              <a:t>IP</a:t>
            </a:r>
            <a:r>
              <a:rPr lang="zh-CN" altLang="en-US" sz="2800" dirty="0"/>
              <a:t>分配，</a:t>
            </a:r>
            <a:r>
              <a:rPr lang="en-US" altLang="zh-CN" sz="2800" dirty="0"/>
              <a:t>STP</a:t>
            </a:r>
            <a:r>
              <a:rPr lang="zh-CN" altLang="en-US" sz="2800" dirty="0"/>
              <a:t>，</a:t>
            </a:r>
            <a:r>
              <a:rPr lang="en-US" altLang="zh-CN" sz="2800" dirty="0"/>
              <a:t>VRRP</a:t>
            </a:r>
            <a:r>
              <a:rPr lang="zh-CN" altLang="en-US" sz="2800" dirty="0"/>
              <a:t>，安全性等）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造价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ED768-AF1E-428D-BC37-2780E7F7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8"/>
          <a:stretch/>
        </p:blipFill>
        <p:spPr>
          <a:xfrm>
            <a:off x="3005656" y="4049395"/>
            <a:ext cx="6467475" cy="17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029" y="286605"/>
            <a:ext cx="7302731" cy="968438"/>
          </a:xfrm>
        </p:spPr>
        <p:txBody>
          <a:bodyPr>
            <a:normAutofit/>
          </a:bodyPr>
          <a:lstStyle/>
          <a:p>
            <a:r>
              <a:rPr lang="zh-CN" altLang="en-US" dirty="0"/>
              <a:t>实施方案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51781-B65C-4F5F-AB13-FAC4C9BDFB31}"/>
              </a:ext>
            </a:extLst>
          </p:cNvPr>
          <p:cNvSpPr txBox="1"/>
          <p:nvPr/>
        </p:nvSpPr>
        <p:spPr>
          <a:xfrm>
            <a:off x="2588027" y="1445541"/>
            <a:ext cx="774746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分工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时间分配</a:t>
            </a:r>
          </a:p>
        </p:txBody>
      </p:sp>
    </p:spTree>
    <p:extLst>
      <p:ext uri="{BB962C8B-B14F-4D97-AF65-F5344CB8AC3E}">
        <p14:creationId xmlns:p14="http://schemas.microsoft.com/office/powerpoint/2010/main" val="5415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029" y="286605"/>
            <a:ext cx="7302731" cy="968438"/>
          </a:xfrm>
        </p:spPr>
        <p:txBody>
          <a:bodyPr>
            <a:normAutofit/>
          </a:bodyPr>
          <a:lstStyle/>
          <a:p>
            <a:r>
              <a:rPr lang="zh-CN" altLang="en-US" dirty="0"/>
              <a:t>测试方案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651781-B65C-4F5F-AB13-FAC4C9BDFB31}"/>
              </a:ext>
            </a:extLst>
          </p:cNvPr>
          <p:cNvSpPr txBox="1"/>
          <p:nvPr/>
        </p:nvSpPr>
        <p:spPr>
          <a:xfrm>
            <a:off x="2588027" y="1445540"/>
            <a:ext cx="774746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连通性（</a:t>
            </a:r>
            <a:r>
              <a:rPr lang="en-US" altLang="zh-CN" sz="2800" dirty="0"/>
              <a:t>ping</a:t>
            </a:r>
            <a:r>
              <a:rPr lang="zh-CN" altLang="en-US" sz="2800" dirty="0"/>
              <a:t>等）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可靠性（</a:t>
            </a:r>
            <a:r>
              <a:rPr lang="en-US" altLang="zh-CN" sz="2800" dirty="0"/>
              <a:t>STP</a:t>
            </a:r>
            <a:r>
              <a:rPr lang="zh-CN" altLang="en-US" sz="2800" dirty="0"/>
              <a:t>，</a:t>
            </a:r>
            <a:r>
              <a:rPr lang="en-US" altLang="zh-CN" sz="2800" dirty="0"/>
              <a:t>VRRP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1096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综合实验及实验报告要求</vt:lpstr>
      <vt:lpstr>需求分析</vt:lpstr>
      <vt:lpstr>规划设计-参考</vt:lpstr>
      <vt:lpstr>PowerPoint 演示文稿</vt:lpstr>
      <vt:lpstr>规划设计</vt:lpstr>
      <vt:lpstr>实施方案</vt:lpstr>
      <vt:lpstr>测试方案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综合实验及实验报告要求</dc:title>
  <dc:creator>Windows 用户</dc:creator>
  <cp:lastModifiedBy>Windows 用户</cp:lastModifiedBy>
  <cp:revision>1</cp:revision>
  <dcterms:created xsi:type="dcterms:W3CDTF">2018-08-30T00:37:16Z</dcterms:created>
  <dcterms:modified xsi:type="dcterms:W3CDTF">2018-08-30T00:38:39Z</dcterms:modified>
</cp:coreProperties>
</file>