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64" r:id="rId4"/>
    <p:sldId id="265" r:id="rId5"/>
    <p:sldId id="257" r:id="rId6"/>
    <p:sldId id="266" r:id="rId7"/>
    <p:sldId id="268" r:id="rId8"/>
    <p:sldId id="267" r:id="rId9"/>
    <p:sldId id="260" r:id="rId10"/>
    <p:sldId id="272" r:id="rId11"/>
    <p:sldId id="261" r:id="rId12"/>
    <p:sldId id="26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15"/>
    <p:restoredTop sz="81927"/>
  </p:normalViewPr>
  <p:slideViewPr>
    <p:cSldViewPr snapToGrid="0" snapToObjects="1">
      <p:cViewPr>
        <p:scale>
          <a:sx n="77" d="100"/>
          <a:sy n="77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DCAB7-7B23-4645-B1B4-29BBD103A94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2C2247D-E7C9-2F41-A4A2-EA84681F7BAD}">
      <dgm:prSet phldrT="[Text]" custT="1"/>
      <dgm:spPr/>
      <dgm:t>
        <a:bodyPr/>
        <a:lstStyle/>
        <a:p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1.</a:t>
          </a:r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 申请微信公众号（服务号）</a:t>
          </a:r>
          <a:endParaRPr 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01FD3CE-B662-5B4D-9A47-1F25896DEEA7}" type="parTrans" cxnId="{940624F5-D324-0941-AAFF-CCCE71D1981E}">
      <dgm:prSet/>
      <dgm:spPr/>
      <dgm:t>
        <a:bodyPr/>
        <a:lstStyle/>
        <a:p>
          <a:endParaRPr 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E4C185AA-0A11-A249-9D12-8E4627843B6E}" type="sibTrans" cxnId="{940624F5-D324-0941-AAFF-CCCE71D1981E}">
      <dgm:prSet custT="1"/>
      <dgm:spPr/>
      <dgm:t>
        <a:bodyPr/>
        <a:lstStyle/>
        <a:p>
          <a:endParaRPr 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37004BDD-CAA3-5245-9744-FA33049C3C78}">
      <dgm:prSet phldrT="[Text]" custT="1"/>
      <dgm:spPr/>
      <dgm:t>
        <a:bodyPr/>
        <a:lstStyle/>
        <a:p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2.</a:t>
          </a:r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 认证公众号</a:t>
          </a:r>
          <a:endParaRPr 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2B213B6-0D65-844B-A36A-D587C821C88B}" type="parTrans" cxnId="{0066068D-A45E-104E-84F5-2E962F5BEECA}">
      <dgm:prSet/>
      <dgm:spPr/>
      <dgm:t>
        <a:bodyPr/>
        <a:lstStyle/>
        <a:p>
          <a:endParaRPr 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6BB8E5BE-21CE-E942-9A14-7FB6FC9DAD68}" type="sibTrans" cxnId="{0066068D-A45E-104E-84F5-2E962F5BEECA}">
      <dgm:prSet custT="1"/>
      <dgm:spPr/>
      <dgm:t>
        <a:bodyPr/>
        <a:lstStyle/>
        <a:p>
          <a:endParaRPr 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65E75219-CB8E-A248-B7A5-FE5E0F020139}">
      <dgm:prSet phldrT="[Text]" custT="1"/>
      <dgm:spPr/>
      <dgm:t>
        <a:bodyPr/>
        <a:lstStyle/>
        <a:p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3.</a:t>
          </a:r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 注册微信开发者账号</a:t>
          </a:r>
          <a:endParaRPr 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C53FFAF5-8CA1-1440-8C9C-3485BEC5F601}" type="parTrans" cxnId="{E7F93C82-5587-EF46-9794-B3F3DF3CD9B1}">
      <dgm:prSet/>
      <dgm:spPr/>
      <dgm:t>
        <a:bodyPr/>
        <a:lstStyle/>
        <a:p>
          <a:endParaRPr 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8636B73C-5835-6941-AF4A-3225AE728889}" type="sibTrans" cxnId="{E7F93C82-5587-EF46-9794-B3F3DF3CD9B1}">
      <dgm:prSet custT="1"/>
      <dgm:spPr/>
      <dgm:t>
        <a:bodyPr/>
        <a:lstStyle/>
        <a:p>
          <a:endParaRPr 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B826B32F-0B12-A342-8E34-12EA70E19274}">
      <dgm:prSet phldrT="[Text]" custT="1"/>
      <dgm:spPr/>
      <dgm:t>
        <a:bodyPr/>
        <a:lstStyle/>
        <a:p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4.</a:t>
          </a:r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 准备外网环境</a:t>
          </a:r>
          <a:endParaRPr 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7829DB35-2398-C54D-8D5F-7B5724026D14}" type="parTrans" cxnId="{45B16843-09F2-3340-A512-86FB468E1A08}">
      <dgm:prSet/>
      <dgm:spPr/>
      <dgm:t>
        <a:bodyPr/>
        <a:lstStyle/>
        <a:p>
          <a:endParaRPr lang="en-US" sz="1600"/>
        </a:p>
      </dgm:t>
    </dgm:pt>
    <dgm:pt modelId="{67767C45-65A2-324A-8FC5-839AD4A0FB8C}" type="sibTrans" cxnId="{45B16843-09F2-3340-A512-86FB468E1A08}">
      <dgm:prSet/>
      <dgm:spPr/>
      <dgm:t>
        <a:bodyPr/>
        <a:lstStyle/>
        <a:p>
          <a:endParaRPr lang="en-US" sz="1600"/>
        </a:p>
      </dgm:t>
    </dgm:pt>
    <dgm:pt modelId="{5FA18628-0758-4F42-A367-3F83103201FC}" type="pres">
      <dgm:prSet presAssocID="{6F9DCAB7-7B23-4645-B1B4-29BBD103A949}" presName="Name0" presStyleCnt="0">
        <dgm:presLayoutVars>
          <dgm:dir/>
          <dgm:resizeHandles val="exact"/>
        </dgm:presLayoutVars>
      </dgm:prSet>
      <dgm:spPr/>
    </dgm:pt>
    <dgm:pt modelId="{DFE05526-E314-3145-9AA4-C45613F6D6E6}" type="pres">
      <dgm:prSet presAssocID="{92C2247D-E7C9-2F41-A4A2-EA84681F7B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93038-B61A-3544-87CD-B4B58BE47888}" type="pres">
      <dgm:prSet presAssocID="{E4C185AA-0A11-A249-9D12-8E4627843B6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A58692F-3096-D74D-8FE6-5B43CE35DCE1}" type="pres">
      <dgm:prSet presAssocID="{E4C185AA-0A11-A249-9D12-8E4627843B6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3F08D29-3B44-9145-BC33-18404BFA0718}" type="pres">
      <dgm:prSet presAssocID="{37004BDD-CAA3-5245-9744-FA33049C3C7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F5112-A1AB-B141-8409-6BA30E1F0497}" type="pres">
      <dgm:prSet presAssocID="{6BB8E5BE-21CE-E942-9A14-7FB6FC9DAD6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313F9AF-0926-E540-BA4D-5C4E58C57961}" type="pres">
      <dgm:prSet presAssocID="{6BB8E5BE-21CE-E942-9A14-7FB6FC9DAD6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1C67A4D-DDB2-2F41-B9CD-C0C9987C0F80}" type="pres">
      <dgm:prSet presAssocID="{65E75219-CB8E-A248-B7A5-FE5E0F02013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2BB26-8B8B-0443-BC11-2B50A6E429F9}" type="pres">
      <dgm:prSet presAssocID="{8636B73C-5835-6941-AF4A-3225AE72888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63B61F4-18A7-244F-ADB3-64C8F5347100}" type="pres">
      <dgm:prSet presAssocID="{8636B73C-5835-6941-AF4A-3225AE72888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A1F960A-A66F-844F-87DB-4FA5693107A7}" type="pres">
      <dgm:prSet presAssocID="{B826B32F-0B12-A342-8E34-12EA70E1927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624F5-D324-0941-AAFF-CCCE71D1981E}" srcId="{6F9DCAB7-7B23-4645-B1B4-29BBD103A949}" destId="{92C2247D-E7C9-2F41-A4A2-EA84681F7BAD}" srcOrd="0" destOrd="0" parTransId="{901FD3CE-B662-5B4D-9A47-1F25896DEEA7}" sibTransId="{E4C185AA-0A11-A249-9D12-8E4627843B6E}"/>
    <dgm:cxn modelId="{412FAB7D-8003-BD4C-9DA8-8088B04BC2DF}" type="presOf" srcId="{E4C185AA-0A11-A249-9D12-8E4627843B6E}" destId="{6A58692F-3096-D74D-8FE6-5B43CE35DCE1}" srcOrd="1" destOrd="0" presId="urn:microsoft.com/office/officeart/2005/8/layout/process1"/>
    <dgm:cxn modelId="{59A20E3B-B556-5F45-81B1-B09B7D429B8C}" type="presOf" srcId="{B826B32F-0B12-A342-8E34-12EA70E19274}" destId="{3A1F960A-A66F-844F-87DB-4FA5693107A7}" srcOrd="0" destOrd="0" presId="urn:microsoft.com/office/officeart/2005/8/layout/process1"/>
    <dgm:cxn modelId="{45B16843-09F2-3340-A512-86FB468E1A08}" srcId="{6F9DCAB7-7B23-4645-B1B4-29BBD103A949}" destId="{B826B32F-0B12-A342-8E34-12EA70E19274}" srcOrd="3" destOrd="0" parTransId="{7829DB35-2398-C54D-8D5F-7B5724026D14}" sibTransId="{67767C45-65A2-324A-8FC5-839AD4A0FB8C}"/>
    <dgm:cxn modelId="{80D69E9C-2039-924B-B598-56C9DF10DD21}" type="presOf" srcId="{37004BDD-CAA3-5245-9744-FA33049C3C78}" destId="{B3F08D29-3B44-9145-BC33-18404BFA0718}" srcOrd="0" destOrd="0" presId="urn:microsoft.com/office/officeart/2005/8/layout/process1"/>
    <dgm:cxn modelId="{D090D193-5BA7-1D48-98C0-E8ACD3023569}" type="presOf" srcId="{8636B73C-5835-6941-AF4A-3225AE728889}" destId="{C022BB26-8B8B-0443-BC11-2B50A6E429F9}" srcOrd="0" destOrd="0" presId="urn:microsoft.com/office/officeart/2005/8/layout/process1"/>
    <dgm:cxn modelId="{E7F93C82-5587-EF46-9794-B3F3DF3CD9B1}" srcId="{6F9DCAB7-7B23-4645-B1B4-29BBD103A949}" destId="{65E75219-CB8E-A248-B7A5-FE5E0F020139}" srcOrd="2" destOrd="0" parTransId="{C53FFAF5-8CA1-1440-8C9C-3485BEC5F601}" sibTransId="{8636B73C-5835-6941-AF4A-3225AE728889}"/>
    <dgm:cxn modelId="{6A05A592-54B9-0640-83FE-66CA93EB16FA}" type="presOf" srcId="{6F9DCAB7-7B23-4645-B1B4-29BBD103A949}" destId="{5FA18628-0758-4F42-A367-3F83103201FC}" srcOrd="0" destOrd="0" presId="urn:microsoft.com/office/officeart/2005/8/layout/process1"/>
    <dgm:cxn modelId="{0066068D-A45E-104E-84F5-2E962F5BEECA}" srcId="{6F9DCAB7-7B23-4645-B1B4-29BBD103A949}" destId="{37004BDD-CAA3-5245-9744-FA33049C3C78}" srcOrd="1" destOrd="0" parTransId="{62B213B6-0D65-844B-A36A-D587C821C88B}" sibTransId="{6BB8E5BE-21CE-E942-9A14-7FB6FC9DAD68}"/>
    <dgm:cxn modelId="{FBF6996F-0EA5-C445-9696-D9C768FE5A03}" type="presOf" srcId="{6BB8E5BE-21CE-E942-9A14-7FB6FC9DAD68}" destId="{7CDF5112-A1AB-B141-8409-6BA30E1F0497}" srcOrd="0" destOrd="0" presId="urn:microsoft.com/office/officeart/2005/8/layout/process1"/>
    <dgm:cxn modelId="{9D1FE6CB-75D3-4A4E-87C9-D128A7C3DDF1}" type="presOf" srcId="{65E75219-CB8E-A248-B7A5-FE5E0F020139}" destId="{01C67A4D-DDB2-2F41-B9CD-C0C9987C0F80}" srcOrd="0" destOrd="0" presId="urn:microsoft.com/office/officeart/2005/8/layout/process1"/>
    <dgm:cxn modelId="{7510F9F5-A042-5047-AE55-115D851E14F8}" type="presOf" srcId="{E4C185AA-0A11-A249-9D12-8E4627843B6E}" destId="{D4993038-B61A-3544-87CD-B4B58BE47888}" srcOrd="0" destOrd="0" presId="urn:microsoft.com/office/officeart/2005/8/layout/process1"/>
    <dgm:cxn modelId="{8EF35418-FBE0-2E42-B665-1BCEF2A9C050}" type="presOf" srcId="{8636B73C-5835-6941-AF4A-3225AE728889}" destId="{D63B61F4-18A7-244F-ADB3-64C8F5347100}" srcOrd="1" destOrd="0" presId="urn:microsoft.com/office/officeart/2005/8/layout/process1"/>
    <dgm:cxn modelId="{40422539-F497-8E4C-AF71-191EBB460FEB}" type="presOf" srcId="{6BB8E5BE-21CE-E942-9A14-7FB6FC9DAD68}" destId="{D313F9AF-0926-E540-BA4D-5C4E58C57961}" srcOrd="1" destOrd="0" presId="urn:microsoft.com/office/officeart/2005/8/layout/process1"/>
    <dgm:cxn modelId="{79A82514-9FA8-8D4E-A42D-11BD4D39D415}" type="presOf" srcId="{92C2247D-E7C9-2F41-A4A2-EA84681F7BAD}" destId="{DFE05526-E314-3145-9AA4-C45613F6D6E6}" srcOrd="0" destOrd="0" presId="urn:microsoft.com/office/officeart/2005/8/layout/process1"/>
    <dgm:cxn modelId="{3092EF3C-4168-D04A-AA13-B90F0553FF47}" type="presParOf" srcId="{5FA18628-0758-4F42-A367-3F83103201FC}" destId="{DFE05526-E314-3145-9AA4-C45613F6D6E6}" srcOrd="0" destOrd="0" presId="urn:microsoft.com/office/officeart/2005/8/layout/process1"/>
    <dgm:cxn modelId="{08914744-075E-7244-A0CE-B447042F3DE2}" type="presParOf" srcId="{5FA18628-0758-4F42-A367-3F83103201FC}" destId="{D4993038-B61A-3544-87CD-B4B58BE47888}" srcOrd="1" destOrd="0" presId="urn:microsoft.com/office/officeart/2005/8/layout/process1"/>
    <dgm:cxn modelId="{8E74A004-9321-C94E-BF18-5180ED5D6A4F}" type="presParOf" srcId="{D4993038-B61A-3544-87CD-B4B58BE47888}" destId="{6A58692F-3096-D74D-8FE6-5B43CE35DCE1}" srcOrd="0" destOrd="0" presId="urn:microsoft.com/office/officeart/2005/8/layout/process1"/>
    <dgm:cxn modelId="{443C9126-AA53-004C-AB21-70955369A1B9}" type="presParOf" srcId="{5FA18628-0758-4F42-A367-3F83103201FC}" destId="{B3F08D29-3B44-9145-BC33-18404BFA0718}" srcOrd="2" destOrd="0" presId="urn:microsoft.com/office/officeart/2005/8/layout/process1"/>
    <dgm:cxn modelId="{115DE3E6-71D7-C842-A709-9CE114643C7F}" type="presParOf" srcId="{5FA18628-0758-4F42-A367-3F83103201FC}" destId="{7CDF5112-A1AB-B141-8409-6BA30E1F0497}" srcOrd="3" destOrd="0" presId="urn:microsoft.com/office/officeart/2005/8/layout/process1"/>
    <dgm:cxn modelId="{EC61DC0F-4118-A843-8FE6-E035B93C6607}" type="presParOf" srcId="{7CDF5112-A1AB-B141-8409-6BA30E1F0497}" destId="{D313F9AF-0926-E540-BA4D-5C4E58C57961}" srcOrd="0" destOrd="0" presId="urn:microsoft.com/office/officeart/2005/8/layout/process1"/>
    <dgm:cxn modelId="{5F5139FD-E868-0449-96F1-4F672BA227DD}" type="presParOf" srcId="{5FA18628-0758-4F42-A367-3F83103201FC}" destId="{01C67A4D-DDB2-2F41-B9CD-C0C9987C0F80}" srcOrd="4" destOrd="0" presId="urn:microsoft.com/office/officeart/2005/8/layout/process1"/>
    <dgm:cxn modelId="{4244B9AE-93F9-8B4D-B367-6757ADAE4B43}" type="presParOf" srcId="{5FA18628-0758-4F42-A367-3F83103201FC}" destId="{C022BB26-8B8B-0443-BC11-2B50A6E429F9}" srcOrd="5" destOrd="0" presId="urn:microsoft.com/office/officeart/2005/8/layout/process1"/>
    <dgm:cxn modelId="{F026DC52-1BC5-3549-947E-0BD21331DA68}" type="presParOf" srcId="{C022BB26-8B8B-0443-BC11-2B50A6E429F9}" destId="{D63B61F4-18A7-244F-ADB3-64C8F5347100}" srcOrd="0" destOrd="0" presId="urn:microsoft.com/office/officeart/2005/8/layout/process1"/>
    <dgm:cxn modelId="{4CF0BDFA-1F0D-4649-826D-DB22BE92281D}" type="presParOf" srcId="{5FA18628-0758-4F42-A367-3F83103201FC}" destId="{3A1F960A-A66F-844F-87DB-4FA5693107A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81EBB-3CBD-9D41-A578-FC58EC8AF5CF}" type="doc">
      <dgm:prSet loTypeId="urn:microsoft.com/office/officeart/2005/8/layout/hList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E579A5-07E5-D041-A873-73717B996C6A}">
      <dgm:prSet phldrT="[Text]" custT="1"/>
      <dgm:spPr/>
      <dgm:t>
        <a:bodyPr/>
        <a:lstStyle/>
        <a:p>
          <a:r>
            <a:rPr lang="zh-CN" altLang="en-US" sz="1800" dirty="0" smtClean="0"/>
            <a:t>核心接口</a:t>
          </a:r>
          <a:endParaRPr lang="en-US" sz="1800" dirty="0"/>
        </a:p>
      </dgm:t>
    </dgm:pt>
    <dgm:pt modelId="{3ED26858-D10C-894D-B275-CB89FEFED553}" type="parTrans" cxnId="{E5D04729-D31A-E243-A32E-E61E119E64D2}">
      <dgm:prSet/>
      <dgm:spPr/>
      <dgm:t>
        <a:bodyPr/>
        <a:lstStyle/>
        <a:p>
          <a:endParaRPr lang="en-US" sz="1800"/>
        </a:p>
      </dgm:t>
    </dgm:pt>
    <dgm:pt modelId="{02BA74C3-9BF3-1C4C-9BAF-6643A5F8FCFF}" type="sibTrans" cxnId="{E5D04729-D31A-E243-A32E-E61E119E64D2}">
      <dgm:prSet/>
      <dgm:spPr/>
      <dgm:t>
        <a:bodyPr/>
        <a:lstStyle/>
        <a:p>
          <a:endParaRPr lang="en-US" sz="1800"/>
        </a:p>
      </dgm:t>
    </dgm:pt>
    <dgm:pt modelId="{51BDC380-C750-7742-8CD6-BD8122F0A14A}">
      <dgm:prSet phldrT="[Text]" custT="1"/>
      <dgm:spPr/>
      <dgm:t>
        <a:bodyPr/>
        <a:lstStyle/>
        <a:p>
          <a:r>
            <a:rPr lang="zh-CN" altLang="en-US" sz="1800" smtClean="0"/>
            <a:t>接收消息接口</a:t>
          </a:r>
          <a:endParaRPr lang="en-US" sz="1800" dirty="0"/>
        </a:p>
      </dgm:t>
    </dgm:pt>
    <dgm:pt modelId="{DE8492DF-CF03-9C45-8590-76419B686FF4}" type="parTrans" cxnId="{986FE58D-A21C-804D-AE62-8BAF3C8C9AC0}">
      <dgm:prSet/>
      <dgm:spPr/>
      <dgm:t>
        <a:bodyPr/>
        <a:lstStyle/>
        <a:p>
          <a:endParaRPr lang="en-US" sz="1800"/>
        </a:p>
      </dgm:t>
    </dgm:pt>
    <dgm:pt modelId="{300BD82D-1399-914B-8C0A-7F744CC3DAC3}" type="sibTrans" cxnId="{986FE58D-A21C-804D-AE62-8BAF3C8C9AC0}">
      <dgm:prSet/>
      <dgm:spPr/>
      <dgm:t>
        <a:bodyPr/>
        <a:lstStyle/>
        <a:p>
          <a:endParaRPr lang="en-US" sz="1800"/>
        </a:p>
      </dgm:t>
    </dgm:pt>
    <dgm:pt modelId="{387CBB92-5320-9748-9DD4-AAECD8AC8832}">
      <dgm:prSet phldrT="[Text]" custT="1"/>
      <dgm:spPr/>
      <dgm:t>
        <a:bodyPr/>
        <a:lstStyle/>
        <a:p>
          <a:r>
            <a:rPr lang="zh-CN" altLang="en-US" sz="1800" smtClean="0"/>
            <a:t>发送消息接口</a:t>
          </a:r>
          <a:endParaRPr lang="en-US" sz="1800" dirty="0"/>
        </a:p>
      </dgm:t>
    </dgm:pt>
    <dgm:pt modelId="{B757DD55-1E46-0E43-851B-FA625A192CE8}" type="parTrans" cxnId="{4E93C768-B968-CE44-87FD-4E94A5B336FD}">
      <dgm:prSet/>
      <dgm:spPr/>
      <dgm:t>
        <a:bodyPr/>
        <a:lstStyle/>
        <a:p>
          <a:endParaRPr lang="en-US" sz="1800"/>
        </a:p>
      </dgm:t>
    </dgm:pt>
    <dgm:pt modelId="{1BD6AA7A-248E-3F43-B53F-186C14C1476A}" type="sibTrans" cxnId="{4E93C768-B968-CE44-87FD-4E94A5B336FD}">
      <dgm:prSet/>
      <dgm:spPr/>
      <dgm:t>
        <a:bodyPr/>
        <a:lstStyle/>
        <a:p>
          <a:endParaRPr lang="en-US" sz="1800"/>
        </a:p>
      </dgm:t>
    </dgm:pt>
    <dgm:pt modelId="{28482140-65CD-F34F-AAFE-700F49B459C5}">
      <dgm:prSet phldrT="[Text]" custT="1"/>
      <dgm:spPr/>
      <dgm:t>
        <a:bodyPr/>
        <a:lstStyle/>
        <a:p>
          <a:r>
            <a:rPr lang="zh-CN" altLang="en-US" sz="1800" dirty="0" smtClean="0"/>
            <a:t>管理接口</a:t>
          </a:r>
          <a:endParaRPr lang="en-US" sz="1800" dirty="0"/>
        </a:p>
      </dgm:t>
    </dgm:pt>
    <dgm:pt modelId="{40550283-DB7B-ED48-8689-641245D92D26}" type="parTrans" cxnId="{A4D3F0BE-5DEB-E24D-A770-C1B71FB4B10B}">
      <dgm:prSet/>
      <dgm:spPr/>
      <dgm:t>
        <a:bodyPr/>
        <a:lstStyle/>
        <a:p>
          <a:endParaRPr lang="en-US" sz="1800"/>
        </a:p>
      </dgm:t>
    </dgm:pt>
    <dgm:pt modelId="{7CA23BEA-8915-4247-83EB-B1AEF5CEFBD9}" type="sibTrans" cxnId="{A4D3F0BE-5DEB-E24D-A770-C1B71FB4B10B}">
      <dgm:prSet/>
      <dgm:spPr/>
      <dgm:t>
        <a:bodyPr/>
        <a:lstStyle/>
        <a:p>
          <a:endParaRPr lang="en-US" sz="1800"/>
        </a:p>
      </dgm:t>
    </dgm:pt>
    <dgm:pt modelId="{682F57B2-BE0D-DB48-BC7E-CA912056B277}">
      <dgm:prSet phldrT="[Text]" custT="1"/>
      <dgm:spPr/>
      <dgm:t>
        <a:bodyPr/>
        <a:lstStyle/>
        <a:p>
          <a:r>
            <a:rPr lang="zh-CN" altLang="en-US" sz="1800" dirty="0" smtClean="0"/>
            <a:t>用户管理接口</a:t>
          </a:r>
          <a:endParaRPr lang="en-US" sz="1800" dirty="0"/>
        </a:p>
      </dgm:t>
    </dgm:pt>
    <dgm:pt modelId="{10102748-E95C-1147-A95D-A8E7243833BF}" type="parTrans" cxnId="{2649910B-CC50-D041-88DB-58B3EC50DC3B}">
      <dgm:prSet/>
      <dgm:spPr/>
      <dgm:t>
        <a:bodyPr/>
        <a:lstStyle/>
        <a:p>
          <a:endParaRPr lang="en-US" sz="1800"/>
        </a:p>
      </dgm:t>
    </dgm:pt>
    <dgm:pt modelId="{D57746C2-0371-4C41-AD18-271D2093F6F0}" type="sibTrans" cxnId="{2649910B-CC50-D041-88DB-58B3EC50DC3B}">
      <dgm:prSet/>
      <dgm:spPr/>
      <dgm:t>
        <a:bodyPr/>
        <a:lstStyle/>
        <a:p>
          <a:endParaRPr lang="en-US" sz="1800"/>
        </a:p>
      </dgm:t>
    </dgm:pt>
    <dgm:pt modelId="{776D9236-53D2-7D46-BD62-C8A0F3B33AF9}">
      <dgm:prSet phldrT="[Text]" custT="1"/>
      <dgm:spPr/>
      <dgm:t>
        <a:bodyPr/>
        <a:lstStyle/>
        <a:p>
          <a:r>
            <a:rPr lang="zh-CN" altLang="en-US" sz="1800" dirty="0" smtClean="0"/>
            <a:t>素材管理接口</a:t>
          </a:r>
          <a:endParaRPr lang="en-US" sz="1800" dirty="0"/>
        </a:p>
      </dgm:t>
    </dgm:pt>
    <dgm:pt modelId="{770CC48F-86D5-1B4A-B863-92C80EF8D4E3}" type="parTrans" cxnId="{EB3BE791-D144-984D-BC93-16C8429BE35B}">
      <dgm:prSet/>
      <dgm:spPr/>
      <dgm:t>
        <a:bodyPr/>
        <a:lstStyle/>
        <a:p>
          <a:endParaRPr lang="en-US" sz="1800"/>
        </a:p>
      </dgm:t>
    </dgm:pt>
    <dgm:pt modelId="{6EA80839-F7A5-D649-8273-6A5DCEDA01C5}" type="sibTrans" cxnId="{EB3BE791-D144-984D-BC93-16C8429BE35B}">
      <dgm:prSet/>
      <dgm:spPr/>
      <dgm:t>
        <a:bodyPr/>
        <a:lstStyle/>
        <a:p>
          <a:endParaRPr lang="en-US" sz="1800"/>
        </a:p>
      </dgm:t>
    </dgm:pt>
    <dgm:pt modelId="{3CB44865-9AB3-8945-961D-FF00A90EB28E}">
      <dgm:prSet phldrT="[Text]" custT="1"/>
      <dgm:spPr/>
      <dgm:t>
        <a:bodyPr/>
        <a:lstStyle/>
        <a:p>
          <a:r>
            <a:rPr lang="zh-CN" altLang="en-US" sz="1800" dirty="0" smtClean="0"/>
            <a:t>统计雨分析</a:t>
          </a:r>
          <a:endParaRPr lang="en-US" sz="1800" dirty="0"/>
        </a:p>
      </dgm:t>
    </dgm:pt>
    <dgm:pt modelId="{3EE6DF41-3F4F-6F4E-A7A4-E65CE6B204B0}" type="parTrans" cxnId="{B16A7C7A-6F3F-8C4D-A88C-8F8BDB2B8C2B}">
      <dgm:prSet/>
      <dgm:spPr/>
      <dgm:t>
        <a:bodyPr/>
        <a:lstStyle/>
        <a:p>
          <a:endParaRPr lang="en-US" sz="1800"/>
        </a:p>
      </dgm:t>
    </dgm:pt>
    <dgm:pt modelId="{D06658DB-9B92-4443-A4CD-58F3999FB063}" type="sibTrans" cxnId="{B16A7C7A-6F3F-8C4D-A88C-8F8BDB2B8C2B}">
      <dgm:prSet/>
      <dgm:spPr/>
      <dgm:t>
        <a:bodyPr/>
        <a:lstStyle/>
        <a:p>
          <a:endParaRPr lang="en-US" sz="1800"/>
        </a:p>
      </dgm:t>
    </dgm:pt>
    <dgm:pt modelId="{4508AA4E-BDDC-0348-9577-244C856B1A12}">
      <dgm:prSet phldrT="[Text]" custT="1"/>
      <dgm:spPr/>
      <dgm:t>
        <a:bodyPr/>
        <a:lstStyle/>
        <a:p>
          <a:r>
            <a:rPr lang="zh-CN" altLang="en-US" sz="1800" dirty="0" smtClean="0"/>
            <a:t>数据统计接口</a:t>
          </a:r>
          <a:endParaRPr lang="en-US" sz="1800" dirty="0"/>
        </a:p>
      </dgm:t>
    </dgm:pt>
    <dgm:pt modelId="{6BF74105-1B4B-8145-B663-D9E0BF20905D}" type="parTrans" cxnId="{E1792E52-F533-E44A-96F7-946099092D93}">
      <dgm:prSet/>
      <dgm:spPr/>
      <dgm:t>
        <a:bodyPr/>
        <a:lstStyle/>
        <a:p>
          <a:endParaRPr lang="en-US" sz="1800"/>
        </a:p>
      </dgm:t>
    </dgm:pt>
    <dgm:pt modelId="{79E14144-FDF2-FE47-8574-16F0B4CA575E}" type="sibTrans" cxnId="{E1792E52-F533-E44A-96F7-946099092D93}">
      <dgm:prSet/>
      <dgm:spPr/>
      <dgm:t>
        <a:bodyPr/>
        <a:lstStyle/>
        <a:p>
          <a:endParaRPr lang="en-US" sz="1800"/>
        </a:p>
      </dgm:t>
    </dgm:pt>
    <dgm:pt modelId="{46D916BB-BD2E-FA42-9B8D-A84EFC83D106}">
      <dgm:prSet phldrT="[Text]" custT="1"/>
      <dgm:spPr/>
      <dgm:t>
        <a:bodyPr/>
        <a:lstStyle/>
        <a:p>
          <a:r>
            <a:rPr lang="zh-CN" altLang="en-US" sz="1800" dirty="0" smtClean="0"/>
            <a:t>用户分析接口</a:t>
          </a:r>
          <a:endParaRPr lang="en-US" sz="1800" dirty="0"/>
        </a:p>
      </dgm:t>
    </dgm:pt>
    <dgm:pt modelId="{F2EA0427-274D-9A4C-A014-2A8D69B54DE8}" type="parTrans" cxnId="{8933C504-6437-DD4F-B0A7-75F2D1EC4CDF}">
      <dgm:prSet/>
      <dgm:spPr/>
      <dgm:t>
        <a:bodyPr/>
        <a:lstStyle/>
        <a:p>
          <a:endParaRPr lang="en-US" sz="1800"/>
        </a:p>
      </dgm:t>
    </dgm:pt>
    <dgm:pt modelId="{BDE110F9-EE1B-9746-A479-CB1350724E71}" type="sibTrans" cxnId="{8933C504-6437-DD4F-B0A7-75F2D1EC4CDF}">
      <dgm:prSet/>
      <dgm:spPr/>
      <dgm:t>
        <a:bodyPr/>
        <a:lstStyle/>
        <a:p>
          <a:endParaRPr lang="en-US" sz="1800"/>
        </a:p>
      </dgm:t>
    </dgm:pt>
    <dgm:pt modelId="{C02858C3-45BB-B343-AE4F-28BE7AED3FB2}">
      <dgm:prSet phldrT="[Text]" custT="1"/>
      <dgm:spPr/>
      <dgm:t>
        <a:bodyPr/>
        <a:lstStyle/>
        <a:p>
          <a:endParaRPr lang="en-US" sz="1800" dirty="0"/>
        </a:p>
      </dgm:t>
    </dgm:pt>
    <dgm:pt modelId="{97A70822-57D9-3440-8F11-37AB21A01C14}" type="parTrans" cxnId="{52D80750-6325-124B-9D17-0DEA2FED4D26}">
      <dgm:prSet/>
      <dgm:spPr/>
      <dgm:t>
        <a:bodyPr/>
        <a:lstStyle/>
        <a:p>
          <a:endParaRPr lang="en-US"/>
        </a:p>
      </dgm:t>
    </dgm:pt>
    <dgm:pt modelId="{ECDB7B23-DE81-3E40-8BFB-66CE16EDE369}" type="sibTrans" cxnId="{52D80750-6325-124B-9D17-0DEA2FED4D26}">
      <dgm:prSet/>
      <dgm:spPr/>
      <dgm:t>
        <a:bodyPr/>
        <a:lstStyle/>
        <a:p>
          <a:endParaRPr lang="en-US"/>
        </a:p>
      </dgm:t>
    </dgm:pt>
    <dgm:pt modelId="{2BBBF6F8-8896-7240-92F6-18D576258966}">
      <dgm:prSet phldrT="[Text]" custT="1"/>
      <dgm:spPr/>
      <dgm:t>
        <a:bodyPr/>
        <a:lstStyle/>
        <a:p>
          <a:r>
            <a:rPr lang="zh-CN" altLang="en-US" sz="1800" dirty="0" smtClean="0"/>
            <a:t>获取调用凭证接口</a:t>
          </a:r>
          <a:endParaRPr lang="en-US" sz="1800" dirty="0"/>
        </a:p>
      </dgm:t>
    </dgm:pt>
    <dgm:pt modelId="{BE9F0C95-9CA3-4742-9F68-5BC261A48AF6}" type="parTrans" cxnId="{215FCF93-F085-EA49-97F2-B25F00B558A4}">
      <dgm:prSet/>
      <dgm:spPr/>
      <dgm:t>
        <a:bodyPr/>
        <a:lstStyle/>
        <a:p>
          <a:endParaRPr lang="en-US"/>
        </a:p>
      </dgm:t>
    </dgm:pt>
    <dgm:pt modelId="{959AFF9E-E987-6C4C-B7F2-82E4FE7B37E1}" type="sibTrans" cxnId="{215FCF93-F085-EA49-97F2-B25F00B558A4}">
      <dgm:prSet/>
      <dgm:spPr/>
      <dgm:t>
        <a:bodyPr/>
        <a:lstStyle/>
        <a:p>
          <a:endParaRPr lang="en-US"/>
        </a:p>
      </dgm:t>
    </dgm:pt>
    <dgm:pt modelId="{4535AB7C-861B-A84B-8309-08FE7C6786B2}">
      <dgm:prSet phldrT="[Text]" custT="1"/>
      <dgm:spPr/>
      <dgm:t>
        <a:bodyPr/>
        <a:lstStyle/>
        <a:p>
          <a:r>
            <a:rPr lang="zh-CN" altLang="en-US" sz="1800" dirty="0" smtClean="0"/>
            <a:t>菜单管理接口</a:t>
          </a:r>
          <a:endParaRPr lang="en-US" sz="1800" dirty="0"/>
        </a:p>
      </dgm:t>
    </dgm:pt>
    <dgm:pt modelId="{B4CC26EF-A61E-1145-B9DF-A0DB22969980}" type="parTrans" cxnId="{4178925A-68B5-8144-B64E-9EF7D106DC72}">
      <dgm:prSet/>
      <dgm:spPr/>
      <dgm:t>
        <a:bodyPr/>
        <a:lstStyle/>
        <a:p>
          <a:endParaRPr lang="en-US"/>
        </a:p>
      </dgm:t>
    </dgm:pt>
    <dgm:pt modelId="{43FED03F-3235-224A-AE03-3E0D7A0BAECC}" type="sibTrans" cxnId="{4178925A-68B5-8144-B64E-9EF7D106DC72}">
      <dgm:prSet/>
      <dgm:spPr/>
      <dgm:t>
        <a:bodyPr/>
        <a:lstStyle/>
        <a:p>
          <a:endParaRPr lang="en-US"/>
        </a:p>
      </dgm:t>
    </dgm:pt>
    <dgm:pt modelId="{C946F5FB-DF17-2F43-BA48-FA61E47DF055}">
      <dgm:prSet phldrT="[Text]" custT="1"/>
      <dgm:spPr/>
      <dgm:t>
        <a:bodyPr/>
        <a:lstStyle/>
        <a:p>
          <a:r>
            <a:rPr lang="zh-CN" altLang="en-US" sz="1800" dirty="0" smtClean="0"/>
            <a:t>图文消息接口</a:t>
          </a:r>
          <a:endParaRPr lang="en-US" sz="1800" dirty="0"/>
        </a:p>
      </dgm:t>
    </dgm:pt>
    <dgm:pt modelId="{131D891B-C8BF-0B40-A2E3-8162BF9E6AC0}" type="parTrans" cxnId="{57F845CC-2A92-2C44-9418-E985969E297C}">
      <dgm:prSet/>
      <dgm:spPr/>
      <dgm:t>
        <a:bodyPr/>
        <a:lstStyle/>
        <a:p>
          <a:endParaRPr lang="en-US"/>
        </a:p>
      </dgm:t>
    </dgm:pt>
    <dgm:pt modelId="{A7E8C807-8B49-6240-AC9B-AD3A93546CBF}" type="sibTrans" cxnId="{57F845CC-2A92-2C44-9418-E985969E297C}">
      <dgm:prSet/>
      <dgm:spPr/>
      <dgm:t>
        <a:bodyPr/>
        <a:lstStyle/>
        <a:p>
          <a:endParaRPr lang="en-US"/>
        </a:p>
      </dgm:t>
    </dgm:pt>
    <dgm:pt modelId="{67355F3B-762D-D242-AECA-417A11B23814}">
      <dgm:prSet phldrT="[Text]" custT="1"/>
      <dgm:spPr/>
      <dgm:t>
        <a:bodyPr/>
        <a:lstStyle/>
        <a:p>
          <a:r>
            <a:rPr lang="zh-CN" altLang="en-US" sz="1800" dirty="0" smtClean="0"/>
            <a:t>图文分析接口</a:t>
          </a:r>
          <a:endParaRPr lang="en-US" sz="1800" dirty="0"/>
        </a:p>
      </dgm:t>
    </dgm:pt>
    <dgm:pt modelId="{62676787-E098-5440-AAA4-40BFCFE97693}" type="parTrans" cxnId="{30DF5E1B-5F25-5D46-A607-882AC84CD157}">
      <dgm:prSet/>
      <dgm:spPr/>
      <dgm:t>
        <a:bodyPr/>
        <a:lstStyle/>
        <a:p>
          <a:endParaRPr lang="en-US"/>
        </a:p>
      </dgm:t>
    </dgm:pt>
    <dgm:pt modelId="{942F9E2F-7F04-5B4D-893F-0DBEF3B919FC}" type="sibTrans" cxnId="{30DF5E1B-5F25-5D46-A607-882AC84CD157}">
      <dgm:prSet/>
      <dgm:spPr/>
      <dgm:t>
        <a:bodyPr/>
        <a:lstStyle/>
        <a:p>
          <a:endParaRPr lang="en-US"/>
        </a:p>
      </dgm:t>
    </dgm:pt>
    <dgm:pt modelId="{596F87C6-CD28-994B-90D5-29569328474C}">
      <dgm:prSet phldrT="[Text]" custT="1"/>
      <dgm:spPr/>
      <dgm:t>
        <a:bodyPr/>
        <a:lstStyle/>
        <a:p>
          <a:r>
            <a:rPr lang="zh-CN" altLang="en-US" sz="1800" dirty="0" smtClean="0"/>
            <a:t>消息分析接口</a:t>
          </a:r>
          <a:endParaRPr lang="en-US" sz="1800" dirty="0"/>
        </a:p>
      </dgm:t>
    </dgm:pt>
    <dgm:pt modelId="{A72B7560-31A7-9646-A067-81E3C9AA8ADE}" type="parTrans" cxnId="{7A9F7E17-A7D1-294C-ACCE-4B81700DD916}">
      <dgm:prSet/>
      <dgm:spPr/>
      <dgm:t>
        <a:bodyPr/>
        <a:lstStyle/>
        <a:p>
          <a:endParaRPr lang="en-US"/>
        </a:p>
      </dgm:t>
    </dgm:pt>
    <dgm:pt modelId="{E954F67E-8FBC-4E4B-B97C-EFFBE5C0C15E}" type="sibTrans" cxnId="{7A9F7E17-A7D1-294C-ACCE-4B81700DD916}">
      <dgm:prSet/>
      <dgm:spPr/>
      <dgm:t>
        <a:bodyPr/>
        <a:lstStyle/>
        <a:p>
          <a:endParaRPr lang="en-US"/>
        </a:p>
      </dgm:t>
    </dgm:pt>
    <dgm:pt modelId="{DC474F8B-98A3-D849-B41F-2DF6204A8EAA}">
      <dgm:prSet phldrT="[Text]" custT="1"/>
      <dgm:spPr/>
      <dgm:t>
        <a:bodyPr/>
        <a:lstStyle/>
        <a:p>
          <a:r>
            <a:rPr lang="zh-CN" altLang="en-US" sz="1800" dirty="0" smtClean="0"/>
            <a:t>接口分析</a:t>
          </a:r>
          <a:endParaRPr lang="en-US" sz="1800" dirty="0"/>
        </a:p>
      </dgm:t>
    </dgm:pt>
    <dgm:pt modelId="{2BF4A9E1-85BE-C243-A976-8770ABE12D7E}" type="parTrans" cxnId="{DF894D1D-3731-0344-B7E1-F2D7FCD568C8}">
      <dgm:prSet/>
      <dgm:spPr/>
      <dgm:t>
        <a:bodyPr/>
        <a:lstStyle/>
        <a:p>
          <a:endParaRPr lang="en-US"/>
        </a:p>
      </dgm:t>
    </dgm:pt>
    <dgm:pt modelId="{D226E46E-62E0-D444-8AE5-E150D0B2D610}" type="sibTrans" cxnId="{DF894D1D-3731-0344-B7E1-F2D7FCD568C8}">
      <dgm:prSet/>
      <dgm:spPr/>
      <dgm:t>
        <a:bodyPr/>
        <a:lstStyle/>
        <a:p>
          <a:endParaRPr lang="en-US"/>
        </a:p>
      </dgm:t>
    </dgm:pt>
    <dgm:pt modelId="{92BED210-8087-AB4F-AE5E-EE643CCCE8B6}">
      <dgm:prSet phldrT="[Text]" custT="1"/>
      <dgm:spPr/>
      <dgm:t>
        <a:bodyPr/>
        <a:lstStyle/>
        <a:p>
          <a:r>
            <a:rPr lang="zh-CN" altLang="en-US" sz="1800" dirty="0" smtClean="0"/>
            <a:t>微信</a:t>
          </a:r>
          <a:r>
            <a:rPr lang="en-US" altLang="zh-CN" sz="1800" dirty="0" smtClean="0"/>
            <a:t>JS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SDK</a:t>
          </a:r>
          <a:endParaRPr lang="en-US" sz="1800" dirty="0"/>
        </a:p>
      </dgm:t>
    </dgm:pt>
    <dgm:pt modelId="{7F284211-35C9-EE46-B500-DA865BBCD6F1}" type="parTrans" cxnId="{AF4A1511-2372-B94E-BAA7-87B0C4F5DA38}">
      <dgm:prSet/>
      <dgm:spPr/>
      <dgm:t>
        <a:bodyPr/>
        <a:lstStyle/>
        <a:p>
          <a:endParaRPr lang="en-US"/>
        </a:p>
      </dgm:t>
    </dgm:pt>
    <dgm:pt modelId="{59F34DC3-8951-A449-A0E1-7ACB003988AB}" type="sibTrans" cxnId="{AF4A1511-2372-B94E-BAA7-87B0C4F5DA38}">
      <dgm:prSet/>
      <dgm:spPr/>
      <dgm:t>
        <a:bodyPr/>
        <a:lstStyle/>
        <a:p>
          <a:endParaRPr lang="en-US"/>
        </a:p>
      </dgm:t>
    </dgm:pt>
    <dgm:pt modelId="{2EF8252D-D1B4-9947-ADA5-E2669D85C43E}">
      <dgm:prSet phldrT="[Text]" custT="1"/>
      <dgm:spPr/>
      <dgm:t>
        <a:bodyPr/>
        <a:lstStyle/>
        <a:p>
          <a:r>
            <a:rPr lang="zh-CN" altLang="en-US" sz="1800" dirty="0" smtClean="0"/>
            <a:t>账号管理接口</a:t>
          </a:r>
          <a:endParaRPr lang="en-US" sz="1800" dirty="0"/>
        </a:p>
      </dgm:t>
    </dgm:pt>
    <dgm:pt modelId="{21D3255B-841B-B74D-8EFE-62810ED696F2}" type="parTrans" cxnId="{505E8B27-4F88-7D49-A34D-1692FD5B8B45}">
      <dgm:prSet/>
      <dgm:spPr/>
      <dgm:t>
        <a:bodyPr/>
        <a:lstStyle/>
        <a:p>
          <a:endParaRPr lang="en-US"/>
        </a:p>
      </dgm:t>
    </dgm:pt>
    <dgm:pt modelId="{78B812F3-2FC2-B542-8531-80C860CBB7DA}" type="sibTrans" cxnId="{505E8B27-4F88-7D49-A34D-1692FD5B8B45}">
      <dgm:prSet/>
      <dgm:spPr/>
      <dgm:t>
        <a:bodyPr/>
        <a:lstStyle/>
        <a:p>
          <a:endParaRPr lang="en-US"/>
        </a:p>
      </dgm:t>
    </dgm:pt>
    <dgm:pt modelId="{50EC3E42-7FD6-A44F-A348-03FC334533A4}" type="pres">
      <dgm:prSet presAssocID="{CF981EBB-3CBD-9D41-A578-FC58EC8AF5C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012D02-5784-B840-891D-F8E7DC680A7C}" type="pres">
      <dgm:prSet presAssocID="{B1E579A5-07E5-D041-A873-73717B996C6A}" presName="compositeNode" presStyleCnt="0">
        <dgm:presLayoutVars>
          <dgm:bulletEnabled val="1"/>
        </dgm:presLayoutVars>
      </dgm:prSet>
      <dgm:spPr/>
    </dgm:pt>
    <dgm:pt modelId="{62DD4297-DADE-D747-A51D-990AC5DD9ED1}" type="pres">
      <dgm:prSet presAssocID="{B1E579A5-07E5-D041-A873-73717B996C6A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C65936-FBB6-5D41-B251-615F9CEBD71A}" type="pres">
      <dgm:prSet presAssocID="{B1E579A5-07E5-D041-A873-73717B996C6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7FF8E-E2BD-7E4F-B526-741C0B32EE43}" type="pres">
      <dgm:prSet presAssocID="{B1E579A5-07E5-D041-A873-73717B996C6A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8CEE2-F4E0-5543-A14C-E419AA6FEC7E}" type="pres">
      <dgm:prSet presAssocID="{02BA74C3-9BF3-1C4C-9BAF-6643A5F8FCFF}" presName="sibTrans" presStyleCnt="0"/>
      <dgm:spPr/>
    </dgm:pt>
    <dgm:pt modelId="{ABA6A4D0-4954-B64A-A382-EC3AED9C88A4}" type="pres">
      <dgm:prSet presAssocID="{28482140-65CD-F34F-AAFE-700F49B459C5}" presName="compositeNode" presStyleCnt="0">
        <dgm:presLayoutVars>
          <dgm:bulletEnabled val="1"/>
        </dgm:presLayoutVars>
      </dgm:prSet>
      <dgm:spPr/>
    </dgm:pt>
    <dgm:pt modelId="{7671B029-293C-1E40-9C96-DA01FCA87A52}" type="pres">
      <dgm:prSet presAssocID="{28482140-65CD-F34F-AAFE-700F49B459C5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4AC5B05-F59D-7E4B-87B6-A3EF5C2EF347}" type="pres">
      <dgm:prSet presAssocID="{28482140-65CD-F34F-AAFE-700F49B459C5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C9DE3-B4A8-6D42-AC02-0A9F3472FABC}" type="pres">
      <dgm:prSet presAssocID="{28482140-65CD-F34F-AAFE-700F49B459C5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38827-0D5A-0A45-B9E3-7102E9EC3380}" type="pres">
      <dgm:prSet presAssocID="{7CA23BEA-8915-4247-83EB-B1AEF5CEFBD9}" presName="sibTrans" presStyleCnt="0"/>
      <dgm:spPr/>
    </dgm:pt>
    <dgm:pt modelId="{7403311D-AAD3-9446-9AD7-571C003B71C1}" type="pres">
      <dgm:prSet presAssocID="{3CB44865-9AB3-8945-961D-FF00A90EB28E}" presName="compositeNode" presStyleCnt="0">
        <dgm:presLayoutVars>
          <dgm:bulletEnabled val="1"/>
        </dgm:presLayoutVars>
      </dgm:prSet>
      <dgm:spPr/>
    </dgm:pt>
    <dgm:pt modelId="{1F586D1F-6C4F-C047-AC0D-35303F6A4354}" type="pres">
      <dgm:prSet presAssocID="{3CB44865-9AB3-8945-961D-FF00A90EB28E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A6564E8-D15F-AE40-9092-67459653BA4E}" type="pres">
      <dgm:prSet presAssocID="{3CB44865-9AB3-8945-961D-FF00A90EB28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44512-ACE8-F845-ACED-7963E4872672}" type="pres">
      <dgm:prSet presAssocID="{3CB44865-9AB3-8945-961D-FF00A90EB28E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94D1D-3731-0344-B7E1-F2D7FCD568C8}" srcId="{3CB44865-9AB3-8945-961D-FF00A90EB28E}" destId="{DC474F8B-98A3-D849-B41F-2DF6204A8EAA}" srcOrd="4" destOrd="0" parTransId="{2BF4A9E1-85BE-C243-A976-8770ABE12D7E}" sibTransId="{D226E46E-62E0-D444-8AE5-E150D0B2D610}"/>
    <dgm:cxn modelId="{141F7F67-D2EC-D248-AE10-21A1E799799B}" type="presOf" srcId="{DC474F8B-98A3-D849-B41F-2DF6204A8EAA}" destId="{FA6564E8-D15F-AE40-9092-67459653BA4E}" srcOrd="0" destOrd="4" presId="urn:microsoft.com/office/officeart/2005/8/layout/hList2"/>
    <dgm:cxn modelId="{7A9F7E17-A7D1-294C-ACCE-4B81700DD916}" srcId="{3CB44865-9AB3-8945-961D-FF00A90EB28E}" destId="{596F87C6-CD28-994B-90D5-29569328474C}" srcOrd="3" destOrd="0" parTransId="{A72B7560-31A7-9646-A067-81E3C9AA8ADE}" sibTransId="{E954F67E-8FBC-4E4B-B97C-EFFBE5C0C15E}"/>
    <dgm:cxn modelId="{AF4A1511-2372-B94E-BAA7-87B0C4F5DA38}" srcId="{B1E579A5-07E5-D041-A873-73717B996C6A}" destId="{92BED210-8087-AB4F-AE5E-EE643CCCE8B6}" srcOrd="3" destOrd="0" parTransId="{7F284211-35C9-EE46-B500-DA865BBCD6F1}" sibTransId="{59F34DC3-8951-A449-A0E1-7ACB003988AB}"/>
    <dgm:cxn modelId="{68DB0083-0198-DC49-A964-0C52563B5774}" type="presOf" srcId="{387CBB92-5320-9748-9DD4-AAECD8AC8832}" destId="{9FC65936-FBB6-5D41-B251-615F9CEBD71A}" srcOrd="0" destOrd="1" presId="urn:microsoft.com/office/officeart/2005/8/layout/hList2"/>
    <dgm:cxn modelId="{505E8B27-4F88-7D49-A34D-1692FD5B8B45}" srcId="{28482140-65CD-F34F-AAFE-700F49B459C5}" destId="{2EF8252D-D1B4-9947-ADA5-E2669D85C43E}" srcOrd="4" destOrd="0" parTransId="{21D3255B-841B-B74D-8EFE-62810ED696F2}" sibTransId="{78B812F3-2FC2-B542-8531-80C860CBB7DA}"/>
    <dgm:cxn modelId="{2649910B-CC50-D041-88DB-58B3EC50DC3B}" srcId="{28482140-65CD-F34F-AAFE-700F49B459C5}" destId="{682F57B2-BE0D-DB48-BC7E-CA912056B277}" srcOrd="0" destOrd="0" parTransId="{10102748-E95C-1147-A95D-A8E7243833BF}" sibTransId="{D57746C2-0371-4C41-AD18-271D2093F6F0}"/>
    <dgm:cxn modelId="{1CC69605-3A30-2A49-9086-BFD21A090CF4}" type="presOf" srcId="{4508AA4E-BDDC-0348-9577-244C856B1A12}" destId="{FA6564E8-D15F-AE40-9092-67459653BA4E}" srcOrd="0" destOrd="0" presId="urn:microsoft.com/office/officeart/2005/8/layout/hList2"/>
    <dgm:cxn modelId="{4D0B5F5A-AC09-5540-A477-A67D6EA47170}" type="presOf" srcId="{682F57B2-BE0D-DB48-BC7E-CA912056B277}" destId="{54AC5B05-F59D-7E4B-87B6-A3EF5C2EF347}" srcOrd="0" destOrd="0" presId="urn:microsoft.com/office/officeart/2005/8/layout/hList2"/>
    <dgm:cxn modelId="{7CBD6E13-2037-F44A-9942-475756B0F7DB}" type="presOf" srcId="{51BDC380-C750-7742-8CD6-BD8122F0A14A}" destId="{9FC65936-FBB6-5D41-B251-615F9CEBD71A}" srcOrd="0" destOrd="0" presId="urn:microsoft.com/office/officeart/2005/8/layout/hList2"/>
    <dgm:cxn modelId="{57F845CC-2A92-2C44-9418-E985969E297C}" srcId="{28482140-65CD-F34F-AAFE-700F49B459C5}" destId="{C946F5FB-DF17-2F43-BA48-FA61E47DF055}" srcOrd="3" destOrd="0" parTransId="{131D891B-C8BF-0B40-A2E3-8162BF9E6AC0}" sibTransId="{A7E8C807-8B49-6240-AC9B-AD3A93546CBF}"/>
    <dgm:cxn modelId="{EC5D7269-7C1A-854C-BE4E-42D6B469457B}" type="presOf" srcId="{CF981EBB-3CBD-9D41-A578-FC58EC8AF5CF}" destId="{50EC3E42-7FD6-A44F-A348-03FC334533A4}" srcOrd="0" destOrd="0" presId="urn:microsoft.com/office/officeart/2005/8/layout/hList2"/>
    <dgm:cxn modelId="{88730983-C557-E542-9B6C-6A01044D89FF}" type="presOf" srcId="{46D916BB-BD2E-FA42-9B8D-A84EFC83D106}" destId="{FA6564E8-D15F-AE40-9092-67459653BA4E}" srcOrd="0" destOrd="1" presId="urn:microsoft.com/office/officeart/2005/8/layout/hList2"/>
    <dgm:cxn modelId="{451CD2B3-AC25-B24C-9F4E-DE60F7D06A13}" type="presOf" srcId="{2BBBF6F8-8896-7240-92F6-18D576258966}" destId="{9FC65936-FBB6-5D41-B251-615F9CEBD71A}" srcOrd="0" destOrd="2" presId="urn:microsoft.com/office/officeart/2005/8/layout/hList2"/>
    <dgm:cxn modelId="{CB1F3ADB-12C4-5C4B-BCEF-2A4D7C43E54E}" type="presOf" srcId="{92BED210-8087-AB4F-AE5E-EE643CCCE8B6}" destId="{9FC65936-FBB6-5D41-B251-615F9CEBD71A}" srcOrd="0" destOrd="3" presId="urn:microsoft.com/office/officeart/2005/8/layout/hList2"/>
    <dgm:cxn modelId="{875DD31B-B07D-7647-9C8D-F214600BC2B7}" type="presOf" srcId="{67355F3B-762D-D242-AECA-417A11B23814}" destId="{FA6564E8-D15F-AE40-9092-67459653BA4E}" srcOrd="0" destOrd="2" presId="urn:microsoft.com/office/officeart/2005/8/layout/hList2"/>
    <dgm:cxn modelId="{EB3BE791-D144-984D-BC93-16C8429BE35B}" srcId="{28482140-65CD-F34F-AAFE-700F49B459C5}" destId="{776D9236-53D2-7D46-BD62-C8A0F3B33AF9}" srcOrd="1" destOrd="0" parTransId="{770CC48F-86D5-1B4A-B863-92C80EF8D4E3}" sibTransId="{6EA80839-F7A5-D649-8273-6A5DCEDA01C5}"/>
    <dgm:cxn modelId="{215FCF93-F085-EA49-97F2-B25F00B558A4}" srcId="{B1E579A5-07E5-D041-A873-73717B996C6A}" destId="{2BBBF6F8-8896-7240-92F6-18D576258966}" srcOrd="2" destOrd="0" parTransId="{BE9F0C95-9CA3-4742-9F68-5BC261A48AF6}" sibTransId="{959AFF9E-E987-6C4C-B7F2-82E4FE7B37E1}"/>
    <dgm:cxn modelId="{8933C504-6437-DD4F-B0A7-75F2D1EC4CDF}" srcId="{3CB44865-9AB3-8945-961D-FF00A90EB28E}" destId="{46D916BB-BD2E-FA42-9B8D-A84EFC83D106}" srcOrd="1" destOrd="0" parTransId="{F2EA0427-274D-9A4C-A014-2A8D69B54DE8}" sibTransId="{BDE110F9-EE1B-9746-A479-CB1350724E71}"/>
    <dgm:cxn modelId="{E5D04729-D31A-E243-A32E-E61E119E64D2}" srcId="{CF981EBB-3CBD-9D41-A578-FC58EC8AF5CF}" destId="{B1E579A5-07E5-D041-A873-73717B996C6A}" srcOrd="0" destOrd="0" parTransId="{3ED26858-D10C-894D-B275-CB89FEFED553}" sibTransId="{02BA74C3-9BF3-1C4C-9BAF-6643A5F8FCFF}"/>
    <dgm:cxn modelId="{52D80750-6325-124B-9D17-0DEA2FED4D26}" srcId="{B1E579A5-07E5-D041-A873-73717B996C6A}" destId="{C02858C3-45BB-B343-AE4F-28BE7AED3FB2}" srcOrd="4" destOrd="0" parTransId="{97A70822-57D9-3440-8F11-37AB21A01C14}" sibTransId="{ECDB7B23-DE81-3E40-8BFB-66CE16EDE369}"/>
    <dgm:cxn modelId="{DCB4DC8A-E225-B741-B88D-D511EB260586}" type="presOf" srcId="{C02858C3-45BB-B343-AE4F-28BE7AED3FB2}" destId="{9FC65936-FBB6-5D41-B251-615F9CEBD71A}" srcOrd="0" destOrd="4" presId="urn:microsoft.com/office/officeart/2005/8/layout/hList2"/>
    <dgm:cxn modelId="{986FE58D-A21C-804D-AE62-8BAF3C8C9AC0}" srcId="{B1E579A5-07E5-D041-A873-73717B996C6A}" destId="{51BDC380-C750-7742-8CD6-BD8122F0A14A}" srcOrd="0" destOrd="0" parTransId="{DE8492DF-CF03-9C45-8590-76419B686FF4}" sibTransId="{300BD82D-1399-914B-8C0A-7F744CC3DAC3}"/>
    <dgm:cxn modelId="{44F85C3B-A63E-DB4C-8355-006C5E824981}" type="presOf" srcId="{776D9236-53D2-7D46-BD62-C8A0F3B33AF9}" destId="{54AC5B05-F59D-7E4B-87B6-A3EF5C2EF347}" srcOrd="0" destOrd="1" presId="urn:microsoft.com/office/officeart/2005/8/layout/hList2"/>
    <dgm:cxn modelId="{E585D8DB-4BF2-A74B-B5E4-7D886ACF9C78}" type="presOf" srcId="{C946F5FB-DF17-2F43-BA48-FA61E47DF055}" destId="{54AC5B05-F59D-7E4B-87B6-A3EF5C2EF347}" srcOrd="0" destOrd="3" presId="urn:microsoft.com/office/officeart/2005/8/layout/hList2"/>
    <dgm:cxn modelId="{08EFE3FA-DDB6-B943-B7CD-39B5CDFC52E1}" type="presOf" srcId="{596F87C6-CD28-994B-90D5-29569328474C}" destId="{FA6564E8-D15F-AE40-9092-67459653BA4E}" srcOrd="0" destOrd="3" presId="urn:microsoft.com/office/officeart/2005/8/layout/hList2"/>
    <dgm:cxn modelId="{467E732B-3655-674E-A886-83E9CE7B9414}" type="presOf" srcId="{3CB44865-9AB3-8945-961D-FF00A90EB28E}" destId="{81044512-ACE8-F845-ACED-7963E4872672}" srcOrd="0" destOrd="0" presId="urn:microsoft.com/office/officeart/2005/8/layout/hList2"/>
    <dgm:cxn modelId="{7F8C8FF9-F547-C243-B5D1-6862FCB2779A}" type="presOf" srcId="{28482140-65CD-F34F-AAFE-700F49B459C5}" destId="{5CEC9DE3-B4A8-6D42-AC02-0A9F3472FABC}" srcOrd="0" destOrd="0" presId="urn:microsoft.com/office/officeart/2005/8/layout/hList2"/>
    <dgm:cxn modelId="{C3E31E7E-93C9-5F4B-B19D-A3AE327D3C22}" type="presOf" srcId="{2EF8252D-D1B4-9947-ADA5-E2669D85C43E}" destId="{54AC5B05-F59D-7E4B-87B6-A3EF5C2EF347}" srcOrd="0" destOrd="4" presId="urn:microsoft.com/office/officeart/2005/8/layout/hList2"/>
    <dgm:cxn modelId="{6F75A706-B35A-C047-B667-FBCF783CE17F}" type="presOf" srcId="{B1E579A5-07E5-D041-A873-73717B996C6A}" destId="{10D7FF8E-E2BD-7E4F-B526-741C0B32EE43}" srcOrd="0" destOrd="0" presId="urn:microsoft.com/office/officeart/2005/8/layout/hList2"/>
    <dgm:cxn modelId="{4178925A-68B5-8144-B64E-9EF7D106DC72}" srcId="{28482140-65CD-F34F-AAFE-700F49B459C5}" destId="{4535AB7C-861B-A84B-8309-08FE7C6786B2}" srcOrd="2" destOrd="0" parTransId="{B4CC26EF-A61E-1145-B9DF-A0DB22969980}" sibTransId="{43FED03F-3235-224A-AE03-3E0D7A0BAECC}"/>
    <dgm:cxn modelId="{B16A7C7A-6F3F-8C4D-A88C-8F8BDB2B8C2B}" srcId="{CF981EBB-3CBD-9D41-A578-FC58EC8AF5CF}" destId="{3CB44865-9AB3-8945-961D-FF00A90EB28E}" srcOrd="2" destOrd="0" parTransId="{3EE6DF41-3F4F-6F4E-A7A4-E65CE6B204B0}" sibTransId="{D06658DB-9B92-4443-A4CD-58F3999FB063}"/>
    <dgm:cxn modelId="{D9DA68AD-D194-8C4D-9926-0CF98CEB673F}" type="presOf" srcId="{4535AB7C-861B-A84B-8309-08FE7C6786B2}" destId="{54AC5B05-F59D-7E4B-87B6-A3EF5C2EF347}" srcOrd="0" destOrd="2" presId="urn:microsoft.com/office/officeart/2005/8/layout/hList2"/>
    <dgm:cxn modelId="{4E93C768-B968-CE44-87FD-4E94A5B336FD}" srcId="{B1E579A5-07E5-D041-A873-73717B996C6A}" destId="{387CBB92-5320-9748-9DD4-AAECD8AC8832}" srcOrd="1" destOrd="0" parTransId="{B757DD55-1E46-0E43-851B-FA625A192CE8}" sibTransId="{1BD6AA7A-248E-3F43-B53F-186C14C1476A}"/>
    <dgm:cxn modelId="{A4D3F0BE-5DEB-E24D-A770-C1B71FB4B10B}" srcId="{CF981EBB-3CBD-9D41-A578-FC58EC8AF5CF}" destId="{28482140-65CD-F34F-AAFE-700F49B459C5}" srcOrd="1" destOrd="0" parTransId="{40550283-DB7B-ED48-8689-641245D92D26}" sibTransId="{7CA23BEA-8915-4247-83EB-B1AEF5CEFBD9}"/>
    <dgm:cxn modelId="{E1792E52-F533-E44A-96F7-946099092D93}" srcId="{3CB44865-9AB3-8945-961D-FF00A90EB28E}" destId="{4508AA4E-BDDC-0348-9577-244C856B1A12}" srcOrd="0" destOrd="0" parTransId="{6BF74105-1B4B-8145-B663-D9E0BF20905D}" sibTransId="{79E14144-FDF2-FE47-8574-16F0B4CA575E}"/>
    <dgm:cxn modelId="{30DF5E1B-5F25-5D46-A607-882AC84CD157}" srcId="{3CB44865-9AB3-8945-961D-FF00A90EB28E}" destId="{67355F3B-762D-D242-AECA-417A11B23814}" srcOrd="2" destOrd="0" parTransId="{62676787-E098-5440-AAA4-40BFCFE97693}" sibTransId="{942F9E2F-7F04-5B4D-893F-0DBEF3B919FC}"/>
    <dgm:cxn modelId="{6AEBA27E-870F-B646-B4F8-BA79B45C583B}" type="presParOf" srcId="{50EC3E42-7FD6-A44F-A348-03FC334533A4}" destId="{63012D02-5784-B840-891D-F8E7DC680A7C}" srcOrd="0" destOrd="0" presId="urn:microsoft.com/office/officeart/2005/8/layout/hList2"/>
    <dgm:cxn modelId="{F91E8B0F-6813-564B-A97B-C26E2945183A}" type="presParOf" srcId="{63012D02-5784-B840-891D-F8E7DC680A7C}" destId="{62DD4297-DADE-D747-A51D-990AC5DD9ED1}" srcOrd="0" destOrd="0" presId="urn:microsoft.com/office/officeart/2005/8/layout/hList2"/>
    <dgm:cxn modelId="{C8ABBFD7-0370-0748-A798-443891F62851}" type="presParOf" srcId="{63012D02-5784-B840-891D-F8E7DC680A7C}" destId="{9FC65936-FBB6-5D41-B251-615F9CEBD71A}" srcOrd="1" destOrd="0" presId="urn:microsoft.com/office/officeart/2005/8/layout/hList2"/>
    <dgm:cxn modelId="{1037D4B1-9A33-3B40-ACF6-760711C5EF29}" type="presParOf" srcId="{63012D02-5784-B840-891D-F8E7DC680A7C}" destId="{10D7FF8E-E2BD-7E4F-B526-741C0B32EE43}" srcOrd="2" destOrd="0" presId="urn:microsoft.com/office/officeart/2005/8/layout/hList2"/>
    <dgm:cxn modelId="{5132473F-DF41-8642-A3B2-81E20D8A96C3}" type="presParOf" srcId="{50EC3E42-7FD6-A44F-A348-03FC334533A4}" destId="{7748CEE2-F4E0-5543-A14C-E419AA6FEC7E}" srcOrd="1" destOrd="0" presId="urn:microsoft.com/office/officeart/2005/8/layout/hList2"/>
    <dgm:cxn modelId="{D07AE876-9D43-7B4F-92C0-7B2FE3A2805E}" type="presParOf" srcId="{50EC3E42-7FD6-A44F-A348-03FC334533A4}" destId="{ABA6A4D0-4954-B64A-A382-EC3AED9C88A4}" srcOrd="2" destOrd="0" presId="urn:microsoft.com/office/officeart/2005/8/layout/hList2"/>
    <dgm:cxn modelId="{C04FA068-A22E-2E40-B589-8F7C2033939D}" type="presParOf" srcId="{ABA6A4D0-4954-B64A-A382-EC3AED9C88A4}" destId="{7671B029-293C-1E40-9C96-DA01FCA87A52}" srcOrd="0" destOrd="0" presId="urn:microsoft.com/office/officeart/2005/8/layout/hList2"/>
    <dgm:cxn modelId="{4E532447-136D-4C4C-B478-70E2C808E126}" type="presParOf" srcId="{ABA6A4D0-4954-B64A-A382-EC3AED9C88A4}" destId="{54AC5B05-F59D-7E4B-87B6-A3EF5C2EF347}" srcOrd="1" destOrd="0" presId="urn:microsoft.com/office/officeart/2005/8/layout/hList2"/>
    <dgm:cxn modelId="{624B9E3C-EE93-204E-A951-F8D5C6325AD7}" type="presParOf" srcId="{ABA6A4D0-4954-B64A-A382-EC3AED9C88A4}" destId="{5CEC9DE3-B4A8-6D42-AC02-0A9F3472FABC}" srcOrd="2" destOrd="0" presId="urn:microsoft.com/office/officeart/2005/8/layout/hList2"/>
    <dgm:cxn modelId="{7BDD5DFA-8749-4543-8224-43F60704047D}" type="presParOf" srcId="{50EC3E42-7FD6-A44F-A348-03FC334533A4}" destId="{6D038827-0D5A-0A45-B9E3-7102E9EC3380}" srcOrd="3" destOrd="0" presId="urn:microsoft.com/office/officeart/2005/8/layout/hList2"/>
    <dgm:cxn modelId="{DC0201A2-27D8-C042-8719-9BD531409535}" type="presParOf" srcId="{50EC3E42-7FD6-A44F-A348-03FC334533A4}" destId="{7403311D-AAD3-9446-9AD7-571C003B71C1}" srcOrd="4" destOrd="0" presId="urn:microsoft.com/office/officeart/2005/8/layout/hList2"/>
    <dgm:cxn modelId="{F93112AD-29DF-9B40-8509-D9F6E6B7ED7A}" type="presParOf" srcId="{7403311D-AAD3-9446-9AD7-571C003B71C1}" destId="{1F586D1F-6C4F-C047-AC0D-35303F6A4354}" srcOrd="0" destOrd="0" presId="urn:microsoft.com/office/officeart/2005/8/layout/hList2"/>
    <dgm:cxn modelId="{5D2F689B-0EC9-544E-9DEA-0B6C45FB6F62}" type="presParOf" srcId="{7403311D-AAD3-9446-9AD7-571C003B71C1}" destId="{FA6564E8-D15F-AE40-9092-67459653BA4E}" srcOrd="1" destOrd="0" presId="urn:microsoft.com/office/officeart/2005/8/layout/hList2"/>
    <dgm:cxn modelId="{42D84A7B-DF22-A14C-97C5-25B4A1107F66}" type="presParOf" srcId="{7403311D-AAD3-9446-9AD7-571C003B71C1}" destId="{81044512-ACE8-F845-ACED-7963E487267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81EBB-3CBD-9D41-A578-FC58EC8AF5CF}" type="doc">
      <dgm:prSet loTypeId="urn:microsoft.com/office/officeart/2005/8/layout/hList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E579A5-07E5-D041-A873-73717B996C6A}">
      <dgm:prSet phldrT="[Text]" custT="1"/>
      <dgm:spPr/>
      <dgm:t>
        <a:bodyPr/>
        <a:lstStyle/>
        <a:p>
          <a:r>
            <a:rPr lang="zh-CN" altLang="en-US" sz="1800" dirty="0" smtClean="0"/>
            <a:t>管理接口</a:t>
          </a:r>
          <a:endParaRPr lang="en-US" sz="1800" dirty="0"/>
        </a:p>
      </dgm:t>
    </dgm:pt>
    <dgm:pt modelId="{3ED26858-D10C-894D-B275-CB89FEFED553}" type="parTrans" cxnId="{E5D04729-D31A-E243-A32E-E61E119E64D2}">
      <dgm:prSet/>
      <dgm:spPr/>
      <dgm:t>
        <a:bodyPr/>
        <a:lstStyle/>
        <a:p>
          <a:endParaRPr lang="en-US" sz="1800"/>
        </a:p>
      </dgm:t>
    </dgm:pt>
    <dgm:pt modelId="{02BA74C3-9BF3-1C4C-9BAF-6643A5F8FCFF}" type="sibTrans" cxnId="{E5D04729-D31A-E243-A32E-E61E119E64D2}">
      <dgm:prSet/>
      <dgm:spPr/>
      <dgm:t>
        <a:bodyPr/>
        <a:lstStyle/>
        <a:p>
          <a:endParaRPr lang="en-US" sz="1800"/>
        </a:p>
      </dgm:t>
    </dgm:pt>
    <dgm:pt modelId="{51BDC380-C750-7742-8CD6-BD8122F0A14A}">
      <dgm:prSet phldrT="[Text]" custT="1"/>
      <dgm:spPr/>
      <dgm:t>
        <a:bodyPr/>
        <a:lstStyle/>
        <a:p>
          <a:r>
            <a:rPr lang="zh-CN" altLang="en-US" sz="1800" dirty="0" smtClean="0"/>
            <a:t>消息管理</a:t>
          </a:r>
          <a:endParaRPr lang="en-US" sz="1800" dirty="0"/>
        </a:p>
      </dgm:t>
    </dgm:pt>
    <dgm:pt modelId="{DE8492DF-CF03-9C45-8590-76419B686FF4}" type="parTrans" cxnId="{986FE58D-A21C-804D-AE62-8BAF3C8C9AC0}">
      <dgm:prSet/>
      <dgm:spPr/>
      <dgm:t>
        <a:bodyPr/>
        <a:lstStyle/>
        <a:p>
          <a:endParaRPr lang="en-US" sz="1800"/>
        </a:p>
      </dgm:t>
    </dgm:pt>
    <dgm:pt modelId="{300BD82D-1399-914B-8C0A-7F744CC3DAC3}" type="sibTrans" cxnId="{986FE58D-A21C-804D-AE62-8BAF3C8C9AC0}">
      <dgm:prSet/>
      <dgm:spPr/>
      <dgm:t>
        <a:bodyPr/>
        <a:lstStyle/>
        <a:p>
          <a:endParaRPr lang="en-US" sz="1800"/>
        </a:p>
      </dgm:t>
    </dgm:pt>
    <dgm:pt modelId="{387CBB92-5320-9748-9DD4-AAECD8AC8832}">
      <dgm:prSet phldrT="[Text]" custT="1"/>
      <dgm:spPr/>
      <dgm:t>
        <a:bodyPr/>
        <a:lstStyle/>
        <a:p>
          <a:r>
            <a:rPr lang="zh-CN" altLang="en-US" sz="1800" dirty="0" smtClean="0"/>
            <a:t>素材管理</a:t>
          </a:r>
          <a:endParaRPr lang="en-US" sz="1800" dirty="0"/>
        </a:p>
      </dgm:t>
    </dgm:pt>
    <dgm:pt modelId="{B757DD55-1E46-0E43-851B-FA625A192CE8}" type="parTrans" cxnId="{4E93C768-B968-CE44-87FD-4E94A5B336FD}">
      <dgm:prSet/>
      <dgm:spPr/>
      <dgm:t>
        <a:bodyPr/>
        <a:lstStyle/>
        <a:p>
          <a:endParaRPr lang="en-US" sz="1800"/>
        </a:p>
      </dgm:t>
    </dgm:pt>
    <dgm:pt modelId="{1BD6AA7A-248E-3F43-B53F-186C14C1476A}" type="sibTrans" cxnId="{4E93C768-B968-CE44-87FD-4E94A5B336FD}">
      <dgm:prSet/>
      <dgm:spPr/>
      <dgm:t>
        <a:bodyPr/>
        <a:lstStyle/>
        <a:p>
          <a:endParaRPr lang="en-US" sz="1800"/>
        </a:p>
      </dgm:t>
    </dgm:pt>
    <dgm:pt modelId="{28482140-65CD-F34F-AAFE-700F49B459C5}">
      <dgm:prSet phldrT="[Text]" custT="1"/>
      <dgm:spPr/>
      <dgm:t>
        <a:bodyPr/>
        <a:lstStyle/>
        <a:p>
          <a:r>
            <a:rPr lang="zh-CN" altLang="en-US" sz="1800" dirty="0" smtClean="0"/>
            <a:t>推广接口</a:t>
          </a:r>
          <a:endParaRPr lang="en-US" sz="1800" dirty="0"/>
        </a:p>
      </dgm:t>
    </dgm:pt>
    <dgm:pt modelId="{40550283-DB7B-ED48-8689-641245D92D26}" type="parTrans" cxnId="{A4D3F0BE-5DEB-E24D-A770-C1B71FB4B10B}">
      <dgm:prSet/>
      <dgm:spPr/>
      <dgm:t>
        <a:bodyPr/>
        <a:lstStyle/>
        <a:p>
          <a:endParaRPr lang="en-US" sz="1800"/>
        </a:p>
      </dgm:t>
    </dgm:pt>
    <dgm:pt modelId="{7CA23BEA-8915-4247-83EB-B1AEF5CEFBD9}" type="sibTrans" cxnId="{A4D3F0BE-5DEB-E24D-A770-C1B71FB4B10B}">
      <dgm:prSet/>
      <dgm:spPr/>
      <dgm:t>
        <a:bodyPr/>
        <a:lstStyle/>
        <a:p>
          <a:endParaRPr lang="en-US" sz="1800"/>
        </a:p>
      </dgm:t>
    </dgm:pt>
    <dgm:pt modelId="{682F57B2-BE0D-DB48-BC7E-CA912056B277}">
      <dgm:prSet phldrT="[Text]" custT="1"/>
      <dgm:spPr/>
      <dgm:t>
        <a:bodyPr/>
        <a:lstStyle/>
        <a:p>
          <a:r>
            <a:rPr lang="zh-CN" altLang="en-US" sz="1800" dirty="0" smtClean="0"/>
            <a:t>投票管理</a:t>
          </a:r>
          <a:endParaRPr lang="en-US" sz="1800" dirty="0"/>
        </a:p>
      </dgm:t>
    </dgm:pt>
    <dgm:pt modelId="{10102748-E95C-1147-A95D-A8E7243833BF}" type="parTrans" cxnId="{2649910B-CC50-D041-88DB-58B3EC50DC3B}">
      <dgm:prSet/>
      <dgm:spPr/>
      <dgm:t>
        <a:bodyPr/>
        <a:lstStyle/>
        <a:p>
          <a:endParaRPr lang="en-US" sz="1800"/>
        </a:p>
      </dgm:t>
    </dgm:pt>
    <dgm:pt modelId="{D57746C2-0371-4C41-AD18-271D2093F6F0}" type="sibTrans" cxnId="{2649910B-CC50-D041-88DB-58B3EC50DC3B}">
      <dgm:prSet/>
      <dgm:spPr/>
      <dgm:t>
        <a:bodyPr/>
        <a:lstStyle/>
        <a:p>
          <a:endParaRPr lang="en-US" sz="1800"/>
        </a:p>
      </dgm:t>
    </dgm:pt>
    <dgm:pt modelId="{776D9236-53D2-7D46-BD62-C8A0F3B33AF9}">
      <dgm:prSet phldrT="[Text]" custT="1"/>
      <dgm:spPr/>
      <dgm:t>
        <a:bodyPr/>
        <a:lstStyle/>
        <a:p>
          <a:r>
            <a:rPr lang="zh-CN" altLang="en-US" sz="1800" dirty="0" smtClean="0"/>
            <a:t>群发消息</a:t>
          </a:r>
          <a:endParaRPr lang="en-US" sz="1800" dirty="0"/>
        </a:p>
      </dgm:t>
    </dgm:pt>
    <dgm:pt modelId="{770CC48F-86D5-1B4A-B863-92C80EF8D4E3}" type="parTrans" cxnId="{EB3BE791-D144-984D-BC93-16C8429BE35B}">
      <dgm:prSet/>
      <dgm:spPr/>
      <dgm:t>
        <a:bodyPr/>
        <a:lstStyle/>
        <a:p>
          <a:endParaRPr lang="en-US" sz="1800"/>
        </a:p>
      </dgm:t>
    </dgm:pt>
    <dgm:pt modelId="{6EA80839-F7A5-D649-8273-6A5DCEDA01C5}" type="sibTrans" cxnId="{EB3BE791-D144-984D-BC93-16C8429BE35B}">
      <dgm:prSet/>
      <dgm:spPr/>
      <dgm:t>
        <a:bodyPr/>
        <a:lstStyle/>
        <a:p>
          <a:endParaRPr lang="en-US" sz="1800"/>
        </a:p>
      </dgm:t>
    </dgm:pt>
    <dgm:pt modelId="{3CB44865-9AB3-8945-961D-FF00A90EB28E}">
      <dgm:prSet phldrT="[Text]" custT="1"/>
      <dgm:spPr/>
      <dgm:t>
        <a:bodyPr/>
        <a:lstStyle/>
        <a:p>
          <a:r>
            <a:rPr lang="zh-CN" altLang="en-US" sz="1800" dirty="0" smtClean="0"/>
            <a:t>统计雨分析</a:t>
          </a:r>
          <a:endParaRPr lang="en-US" sz="1800" dirty="0"/>
        </a:p>
      </dgm:t>
    </dgm:pt>
    <dgm:pt modelId="{3EE6DF41-3F4F-6F4E-A7A4-E65CE6B204B0}" type="parTrans" cxnId="{B16A7C7A-6F3F-8C4D-A88C-8F8BDB2B8C2B}">
      <dgm:prSet/>
      <dgm:spPr/>
      <dgm:t>
        <a:bodyPr/>
        <a:lstStyle/>
        <a:p>
          <a:endParaRPr lang="en-US" sz="1800"/>
        </a:p>
      </dgm:t>
    </dgm:pt>
    <dgm:pt modelId="{D06658DB-9B92-4443-A4CD-58F3999FB063}" type="sibTrans" cxnId="{B16A7C7A-6F3F-8C4D-A88C-8F8BDB2B8C2B}">
      <dgm:prSet/>
      <dgm:spPr/>
      <dgm:t>
        <a:bodyPr/>
        <a:lstStyle/>
        <a:p>
          <a:endParaRPr lang="en-US" sz="1800"/>
        </a:p>
      </dgm:t>
    </dgm:pt>
    <dgm:pt modelId="{4508AA4E-BDDC-0348-9577-244C856B1A12}">
      <dgm:prSet phldrT="[Text]" custT="1"/>
      <dgm:spPr/>
      <dgm:t>
        <a:bodyPr/>
        <a:lstStyle/>
        <a:p>
          <a:r>
            <a:rPr lang="zh-CN" altLang="en-US" sz="1800" dirty="0" smtClean="0"/>
            <a:t>数据统计</a:t>
          </a:r>
          <a:endParaRPr lang="en-US" sz="1800" dirty="0"/>
        </a:p>
      </dgm:t>
    </dgm:pt>
    <dgm:pt modelId="{6BF74105-1B4B-8145-B663-D9E0BF20905D}" type="parTrans" cxnId="{E1792E52-F533-E44A-96F7-946099092D93}">
      <dgm:prSet/>
      <dgm:spPr/>
      <dgm:t>
        <a:bodyPr/>
        <a:lstStyle/>
        <a:p>
          <a:endParaRPr lang="en-US" sz="1800"/>
        </a:p>
      </dgm:t>
    </dgm:pt>
    <dgm:pt modelId="{79E14144-FDF2-FE47-8574-16F0B4CA575E}" type="sibTrans" cxnId="{E1792E52-F533-E44A-96F7-946099092D93}">
      <dgm:prSet/>
      <dgm:spPr/>
      <dgm:t>
        <a:bodyPr/>
        <a:lstStyle/>
        <a:p>
          <a:endParaRPr lang="en-US" sz="1800"/>
        </a:p>
      </dgm:t>
    </dgm:pt>
    <dgm:pt modelId="{46D916BB-BD2E-FA42-9B8D-A84EFC83D106}">
      <dgm:prSet phldrT="[Text]" custT="1"/>
      <dgm:spPr/>
      <dgm:t>
        <a:bodyPr/>
        <a:lstStyle/>
        <a:p>
          <a:r>
            <a:rPr lang="zh-CN" altLang="en-US" sz="1800" dirty="0" smtClean="0"/>
            <a:t>用户分析</a:t>
          </a:r>
          <a:endParaRPr lang="en-US" sz="1800" dirty="0"/>
        </a:p>
      </dgm:t>
    </dgm:pt>
    <dgm:pt modelId="{F2EA0427-274D-9A4C-A014-2A8D69B54DE8}" type="parTrans" cxnId="{8933C504-6437-DD4F-B0A7-75F2D1EC4CDF}">
      <dgm:prSet/>
      <dgm:spPr/>
      <dgm:t>
        <a:bodyPr/>
        <a:lstStyle/>
        <a:p>
          <a:endParaRPr lang="en-US" sz="1800"/>
        </a:p>
      </dgm:t>
    </dgm:pt>
    <dgm:pt modelId="{BDE110F9-EE1B-9746-A479-CB1350724E71}" type="sibTrans" cxnId="{8933C504-6437-DD4F-B0A7-75F2D1EC4CDF}">
      <dgm:prSet/>
      <dgm:spPr/>
      <dgm:t>
        <a:bodyPr/>
        <a:lstStyle/>
        <a:p>
          <a:endParaRPr lang="en-US" sz="1800"/>
        </a:p>
      </dgm:t>
    </dgm:pt>
    <dgm:pt modelId="{C02858C3-45BB-B343-AE4F-28BE7AED3FB2}">
      <dgm:prSet phldrT="[Text]" custT="1"/>
      <dgm:spPr/>
      <dgm:t>
        <a:bodyPr/>
        <a:lstStyle/>
        <a:p>
          <a:endParaRPr lang="en-US" sz="1800" dirty="0"/>
        </a:p>
      </dgm:t>
    </dgm:pt>
    <dgm:pt modelId="{97A70822-57D9-3440-8F11-37AB21A01C14}" type="parTrans" cxnId="{52D80750-6325-124B-9D17-0DEA2FED4D26}">
      <dgm:prSet/>
      <dgm:spPr/>
      <dgm:t>
        <a:bodyPr/>
        <a:lstStyle/>
        <a:p>
          <a:endParaRPr lang="en-US"/>
        </a:p>
      </dgm:t>
    </dgm:pt>
    <dgm:pt modelId="{ECDB7B23-DE81-3E40-8BFB-66CE16EDE369}" type="sibTrans" cxnId="{52D80750-6325-124B-9D17-0DEA2FED4D26}">
      <dgm:prSet/>
      <dgm:spPr/>
      <dgm:t>
        <a:bodyPr/>
        <a:lstStyle/>
        <a:p>
          <a:endParaRPr lang="en-US"/>
        </a:p>
      </dgm:t>
    </dgm:pt>
    <dgm:pt modelId="{2BBBF6F8-8896-7240-92F6-18D576258966}">
      <dgm:prSet phldrT="[Text]" custT="1"/>
      <dgm:spPr/>
      <dgm:t>
        <a:bodyPr/>
        <a:lstStyle/>
        <a:p>
          <a:r>
            <a:rPr lang="zh-CN" altLang="en-US" sz="1800" dirty="0" smtClean="0"/>
            <a:t>菜单管理</a:t>
          </a:r>
          <a:endParaRPr lang="en-US" sz="1800" dirty="0"/>
        </a:p>
      </dgm:t>
    </dgm:pt>
    <dgm:pt modelId="{BE9F0C95-9CA3-4742-9F68-5BC261A48AF6}" type="parTrans" cxnId="{215FCF93-F085-EA49-97F2-B25F00B558A4}">
      <dgm:prSet/>
      <dgm:spPr/>
      <dgm:t>
        <a:bodyPr/>
        <a:lstStyle/>
        <a:p>
          <a:endParaRPr lang="en-US"/>
        </a:p>
      </dgm:t>
    </dgm:pt>
    <dgm:pt modelId="{959AFF9E-E987-6C4C-B7F2-82E4FE7B37E1}" type="sibTrans" cxnId="{215FCF93-F085-EA49-97F2-B25F00B558A4}">
      <dgm:prSet/>
      <dgm:spPr/>
      <dgm:t>
        <a:bodyPr/>
        <a:lstStyle/>
        <a:p>
          <a:endParaRPr lang="en-US"/>
        </a:p>
      </dgm:t>
    </dgm:pt>
    <dgm:pt modelId="{4535AB7C-861B-A84B-8309-08FE7C6786B2}">
      <dgm:prSet phldrT="[Text]" custT="1"/>
      <dgm:spPr/>
      <dgm:t>
        <a:bodyPr/>
        <a:lstStyle/>
        <a:p>
          <a:r>
            <a:rPr lang="zh-CN" altLang="en-US" sz="1800" dirty="0" smtClean="0"/>
            <a:t>自定义回复</a:t>
          </a:r>
          <a:endParaRPr lang="en-US" sz="1800" dirty="0"/>
        </a:p>
      </dgm:t>
    </dgm:pt>
    <dgm:pt modelId="{B4CC26EF-A61E-1145-B9DF-A0DB22969980}" type="parTrans" cxnId="{4178925A-68B5-8144-B64E-9EF7D106DC72}">
      <dgm:prSet/>
      <dgm:spPr/>
      <dgm:t>
        <a:bodyPr/>
        <a:lstStyle/>
        <a:p>
          <a:endParaRPr lang="en-US"/>
        </a:p>
      </dgm:t>
    </dgm:pt>
    <dgm:pt modelId="{43FED03F-3235-224A-AE03-3E0D7A0BAECC}" type="sibTrans" cxnId="{4178925A-68B5-8144-B64E-9EF7D106DC72}">
      <dgm:prSet/>
      <dgm:spPr/>
      <dgm:t>
        <a:bodyPr/>
        <a:lstStyle/>
        <a:p>
          <a:endParaRPr lang="en-US"/>
        </a:p>
      </dgm:t>
    </dgm:pt>
    <dgm:pt modelId="{C946F5FB-DF17-2F43-BA48-FA61E47DF055}">
      <dgm:prSet phldrT="[Text]" custT="1"/>
      <dgm:spPr/>
      <dgm:t>
        <a:bodyPr/>
        <a:lstStyle/>
        <a:p>
          <a:r>
            <a:rPr lang="zh-CN" altLang="en-US" sz="1800" dirty="0" smtClean="0"/>
            <a:t>图文消息接口</a:t>
          </a:r>
          <a:endParaRPr lang="en-US" sz="1800" dirty="0"/>
        </a:p>
      </dgm:t>
    </dgm:pt>
    <dgm:pt modelId="{131D891B-C8BF-0B40-A2E3-8162BF9E6AC0}" type="parTrans" cxnId="{57F845CC-2A92-2C44-9418-E985969E297C}">
      <dgm:prSet/>
      <dgm:spPr/>
      <dgm:t>
        <a:bodyPr/>
        <a:lstStyle/>
        <a:p>
          <a:endParaRPr lang="en-US"/>
        </a:p>
      </dgm:t>
    </dgm:pt>
    <dgm:pt modelId="{A7E8C807-8B49-6240-AC9B-AD3A93546CBF}" type="sibTrans" cxnId="{57F845CC-2A92-2C44-9418-E985969E297C}">
      <dgm:prSet/>
      <dgm:spPr/>
      <dgm:t>
        <a:bodyPr/>
        <a:lstStyle/>
        <a:p>
          <a:endParaRPr lang="en-US"/>
        </a:p>
      </dgm:t>
    </dgm:pt>
    <dgm:pt modelId="{67355F3B-762D-D242-AECA-417A11B23814}">
      <dgm:prSet phldrT="[Text]" custT="1"/>
      <dgm:spPr/>
      <dgm:t>
        <a:bodyPr/>
        <a:lstStyle/>
        <a:p>
          <a:r>
            <a:rPr lang="zh-CN" altLang="en-US" sz="1800" dirty="0" smtClean="0"/>
            <a:t>图文分析</a:t>
          </a:r>
          <a:endParaRPr lang="en-US" sz="1800" dirty="0"/>
        </a:p>
      </dgm:t>
    </dgm:pt>
    <dgm:pt modelId="{62676787-E098-5440-AAA4-40BFCFE97693}" type="parTrans" cxnId="{30DF5E1B-5F25-5D46-A607-882AC84CD157}">
      <dgm:prSet/>
      <dgm:spPr/>
      <dgm:t>
        <a:bodyPr/>
        <a:lstStyle/>
        <a:p>
          <a:endParaRPr lang="en-US"/>
        </a:p>
      </dgm:t>
    </dgm:pt>
    <dgm:pt modelId="{942F9E2F-7F04-5B4D-893F-0DBEF3B919FC}" type="sibTrans" cxnId="{30DF5E1B-5F25-5D46-A607-882AC84CD157}">
      <dgm:prSet/>
      <dgm:spPr/>
      <dgm:t>
        <a:bodyPr/>
        <a:lstStyle/>
        <a:p>
          <a:endParaRPr lang="en-US"/>
        </a:p>
      </dgm:t>
    </dgm:pt>
    <dgm:pt modelId="{596F87C6-CD28-994B-90D5-29569328474C}">
      <dgm:prSet phldrT="[Text]" custT="1"/>
      <dgm:spPr/>
      <dgm:t>
        <a:bodyPr/>
        <a:lstStyle/>
        <a:p>
          <a:r>
            <a:rPr lang="zh-CN" altLang="en-US" sz="1800" dirty="0" smtClean="0"/>
            <a:t>消息分析</a:t>
          </a:r>
          <a:endParaRPr lang="en-US" sz="1800" dirty="0"/>
        </a:p>
      </dgm:t>
    </dgm:pt>
    <dgm:pt modelId="{A72B7560-31A7-9646-A067-81E3C9AA8ADE}" type="parTrans" cxnId="{7A9F7E17-A7D1-294C-ACCE-4B81700DD916}">
      <dgm:prSet/>
      <dgm:spPr/>
      <dgm:t>
        <a:bodyPr/>
        <a:lstStyle/>
        <a:p>
          <a:endParaRPr lang="en-US"/>
        </a:p>
      </dgm:t>
    </dgm:pt>
    <dgm:pt modelId="{E954F67E-8FBC-4E4B-B97C-EFFBE5C0C15E}" type="sibTrans" cxnId="{7A9F7E17-A7D1-294C-ACCE-4B81700DD916}">
      <dgm:prSet/>
      <dgm:spPr/>
      <dgm:t>
        <a:bodyPr/>
        <a:lstStyle/>
        <a:p>
          <a:endParaRPr lang="en-US"/>
        </a:p>
      </dgm:t>
    </dgm:pt>
    <dgm:pt modelId="{DC474F8B-98A3-D849-B41F-2DF6204A8EAA}">
      <dgm:prSet phldrT="[Text]" custT="1"/>
      <dgm:spPr/>
      <dgm:t>
        <a:bodyPr/>
        <a:lstStyle/>
        <a:p>
          <a:r>
            <a:rPr lang="zh-CN" altLang="en-US" sz="1800" dirty="0" smtClean="0"/>
            <a:t>接口分析</a:t>
          </a:r>
          <a:endParaRPr lang="en-US" sz="1800" dirty="0"/>
        </a:p>
      </dgm:t>
    </dgm:pt>
    <dgm:pt modelId="{2BF4A9E1-85BE-C243-A976-8770ABE12D7E}" type="parTrans" cxnId="{DF894D1D-3731-0344-B7E1-F2D7FCD568C8}">
      <dgm:prSet/>
      <dgm:spPr/>
      <dgm:t>
        <a:bodyPr/>
        <a:lstStyle/>
        <a:p>
          <a:endParaRPr lang="en-US"/>
        </a:p>
      </dgm:t>
    </dgm:pt>
    <dgm:pt modelId="{D226E46E-62E0-D444-8AE5-E150D0B2D610}" type="sibTrans" cxnId="{DF894D1D-3731-0344-B7E1-F2D7FCD568C8}">
      <dgm:prSet/>
      <dgm:spPr/>
      <dgm:t>
        <a:bodyPr/>
        <a:lstStyle/>
        <a:p>
          <a:endParaRPr lang="en-US"/>
        </a:p>
      </dgm:t>
    </dgm:pt>
    <dgm:pt modelId="{92BED210-8087-AB4F-AE5E-EE643CCCE8B6}">
      <dgm:prSet phldrT="[Text]" custT="1"/>
      <dgm:spPr/>
      <dgm:t>
        <a:bodyPr/>
        <a:lstStyle/>
        <a:p>
          <a:r>
            <a:rPr lang="zh-CN" altLang="en-US" sz="1800" dirty="0" smtClean="0"/>
            <a:t>公众号管理</a:t>
          </a:r>
          <a:endParaRPr lang="en-US" sz="1800" dirty="0"/>
        </a:p>
      </dgm:t>
    </dgm:pt>
    <dgm:pt modelId="{7F284211-35C9-EE46-B500-DA865BBCD6F1}" type="parTrans" cxnId="{AF4A1511-2372-B94E-BAA7-87B0C4F5DA38}">
      <dgm:prSet/>
      <dgm:spPr/>
      <dgm:t>
        <a:bodyPr/>
        <a:lstStyle/>
        <a:p>
          <a:endParaRPr lang="en-US"/>
        </a:p>
      </dgm:t>
    </dgm:pt>
    <dgm:pt modelId="{59F34DC3-8951-A449-A0E1-7ACB003988AB}" type="sibTrans" cxnId="{AF4A1511-2372-B94E-BAA7-87B0C4F5DA38}">
      <dgm:prSet/>
      <dgm:spPr/>
      <dgm:t>
        <a:bodyPr/>
        <a:lstStyle/>
        <a:p>
          <a:endParaRPr lang="en-US"/>
        </a:p>
      </dgm:t>
    </dgm:pt>
    <dgm:pt modelId="{2EF8252D-D1B4-9947-ADA5-E2669D85C43E}">
      <dgm:prSet phldrT="[Text]" custT="1"/>
      <dgm:spPr/>
      <dgm:t>
        <a:bodyPr/>
        <a:lstStyle/>
        <a:p>
          <a:endParaRPr lang="en-US" sz="1800" dirty="0"/>
        </a:p>
      </dgm:t>
    </dgm:pt>
    <dgm:pt modelId="{21D3255B-841B-B74D-8EFE-62810ED696F2}" type="parTrans" cxnId="{505E8B27-4F88-7D49-A34D-1692FD5B8B45}">
      <dgm:prSet/>
      <dgm:spPr/>
      <dgm:t>
        <a:bodyPr/>
        <a:lstStyle/>
        <a:p>
          <a:endParaRPr lang="en-US"/>
        </a:p>
      </dgm:t>
    </dgm:pt>
    <dgm:pt modelId="{78B812F3-2FC2-B542-8531-80C860CBB7DA}" type="sibTrans" cxnId="{505E8B27-4F88-7D49-A34D-1692FD5B8B45}">
      <dgm:prSet/>
      <dgm:spPr/>
      <dgm:t>
        <a:bodyPr/>
        <a:lstStyle/>
        <a:p>
          <a:endParaRPr lang="en-US"/>
        </a:p>
      </dgm:t>
    </dgm:pt>
    <dgm:pt modelId="{50EC3E42-7FD6-A44F-A348-03FC334533A4}" type="pres">
      <dgm:prSet presAssocID="{CF981EBB-3CBD-9D41-A578-FC58EC8AF5C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012D02-5784-B840-891D-F8E7DC680A7C}" type="pres">
      <dgm:prSet presAssocID="{B1E579A5-07E5-D041-A873-73717B996C6A}" presName="compositeNode" presStyleCnt="0">
        <dgm:presLayoutVars>
          <dgm:bulletEnabled val="1"/>
        </dgm:presLayoutVars>
      </dgm:prSet>
      <dgm:spPr/>
    </dgm:pt>
    <dgm:pt modelId="{62DD4297-DADE-D747-A51D-990AC5DD9ED1}" type="pres">
      <dgm:prSet presAssocID="{B1E579A5-07E5-D041-A873-73717B996C6A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C65936-FBB6-5D41-B251-615F9CEBD71A}" type="pres">
      <dgm:prSet presAssocID="{B1E579A5-07E5-D041-A873-73717B996C6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7FF8E-E2BD-7E4F-B526-741C0B32EE43}" type="pres">
      <dgm:prSet presAssocID="{B1E579A5-07E5-D041-A873-73717B996C6A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8CEE2-F4E0-5543-A14C-E419AA6FEC7E}" type="pres">
      <dgm:prSet presAssocID="{02BA74C3-9BF3-1C4C-9BAF-6643A5F8FCFF}" presName="sibTrans" presStyleCnt="0"/>
      <dgm:spPr/>
    </dgm:pt>
    <dgm:pt modelId="{ABA6A4D0-4954-B64A-A382-EC3AED9C88A4}" type="pres">
      <dgm:prSet presAssocID="{28482140-65CD-F34F-AAFE-700F49B459C5}" presName="compositeNode" presStyleCnt="0">
        <dgm:presLayoutVars>
          <dgm:bulletEnabled val="1"/>
        </dgm:presLayoutVars>
      </dgm:prSet>
      <dgm:spPr/>
    </dgm:pt>
    <dgm:pt modelId="{7671B029-293C-1E40-9C96-DA01FCA87A52}" type="pres">
      <dgm:prSet presAssocID="{28482140-65CD-F34F-AAFE-700F49B459C5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4AC5B05-F59D-7E4B-87B6-A3EF5C2EF347}" type="pres">
      <dgm:prSet presAssocID="{28482140-65CD-F34F-AAFE-700F49B459C5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C9DE3-B4A8-6D42-AC02-0A9F3472FABC}" type="pres">
      <dgm:prSet presAssocID="{28482140-65CD-F34F-AAFE-700F49B459C5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38827-0D5A-0A45-B9E3-7102E9EC3380}" type="pres">
      <dgm:prSet presAssocID="{7CA23BEA-8915-4247-83EB-B1AEF5CEFBD9}" presName="sibTrans" presStyleCnt="0"/>
      <dgm:spPr/>
    </dgm:pt>
    <dgm:pt modelId="{7403311D-AAD3-9446-9AD7-571C003B71C1}" type="pres">
      <dgm:prSet presAssocID="{3CB44865-9AB3-8945-961D-FF00A90EB28E}" presName="compositeNode" presStyleCnt="0">
        <dgm:presLayoutVars>
          <dgm:bulletEnabled val="1"/>
        </dgm:presLayoutVars>
      </dgm:prSet>
      <dgm:spPr/>
    </dgm:pt>
    <dgm:pt modelId="{1F586D1F-6C4F-C047-AC0D-35303F6A4354}" type="pres">
      <dgm:prSet presAssocID="{3CB44865-9AB3-8945-961D-FF00A90EB28E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A6564E8-D15F-AE40-9092-67459653BA4E}" type="pres">
      <dgm:prSet presAssocID="{3CB44865-9AB3-8945-961D-FF00A90EB28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44512-ACE8-F845-ACED-7963E4872672}" type="pres">
      <dgm:prSet presAssocID="{3CB44865-9AB3-8945-961D-FF00A90EB28E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94D1D-3731-0344-B7E1-F2D7FCD568C8}" srcId="{3CB44865-9AB3-8945-961D-FF00A90EB28E}" destId="{DC474F8B-98A3-D849-B41F-2DF6204A8EAA}" srcOrd="4" destOrd="0" parTransId="{2BF4A9E1-85BE-C243-A976-8770ABE12D7E}" sibTransId="{D226E46E-62E0-D444-8AE5-E150D0B2D610}"/>
    <dgm:cxn modelId="{7A9F7E17-A7D1-294C-ACCE-4B81700DD916}" srcId="{3CB44865-9AB3-8945-961D-FF00A90EB28E}" destId="{596F87C6-CD28-994B-90D5-29569328474C}" srcOrd="3" destOrd="0" parTransId="{A72B7560-31A7-9646-A067-81E3C9AA8ADE}" sibTransId="{E954F67E-8FBC-4E4B-B97C-EFFBE5C0C15E}"/>
    <dgm:cxn modelId="{D15D8A80-4617-6D4C-94EA-4AF913116F88}" type="presOf" srcId="{596F87C6-CD28-994B-90D5-29569328474C}" destId="{FA6564E8-D15F-AE40-9092-67459653BA4E}" srcOrd="0" destOrd="3" presId="urn:microsoft.com/office/officeart/2005/8/layout/hList2"/>
    <dgm:cxn modelId="{AF4A1511-2372-B94E-BAA7-87B0C4F5DA38}" srcId="{B1E579A5-07E5-D041-A873-73717B996C6A}" destId="{92BED210-8087-AB4F-AE5E-EE643CCCE8B6}" srcOrd="3" destOrd="0" parTransId="{7F284211-35C9-EE46-B500-DA865BBCD6F1}" sibTransId="{59F34DC3-8951-A449-A0E1-7ACB003988AB}"/>
    <dgm:cxn modelId="{505E8B27-4F88-7D49-A34D-1692FD5B8B45}" srcId="{28482140-65CD-F34F-AAFE-700F49B459C5}" destId="{2EF8252D-D1B4-9947-ADA5-E2669D85C43E}" srcOrd="4" destOrd="0" parTransId="{21D3255B-841B-B74D-8EFE-62810ED696F2}" sibTransId="{78B812F3-2FC2-B542-8531-80C860CBB7DA}"/>
    <dgm:cxn modelId="{E6D05E67-75D1-1F41-AE55-8D69824BF4DC}" type="presOf" srcId="{92BED210-8087-AB4F-AE5E-EE643CCCE8B6}" destId="{9FC65936-FBB6-5D41-B251-615F9CEBD71A}" srcOrd="0" destOrd="3" presId="urn:microsoft.com/office/officeart/2005/8/layout/hList2"/>
    <dgm:cxn modelId="{2649910B-CC50-D041-88DB-58B3EC50DC3B}" srcId="{28482140-65CD-F34F-AAFE-700F49B459C5}" destId="{682F57B2-BE0D-DB48-BC7E-CA912056B277}" srcOrd="0" destOrd="0" parTransId="{10102748-E95C-1147-A95D-A8E7243833BF}" sibTransId="{D57746C2-0371-4C41-AD18-271D2093F6F0}"/>
    <dgm:cxn modelId="{85429068-C753-AA4B-A1AB-B039BB0D0541}" type="presOf" srcId="{51BDC380-C750-7742-8CD6-BD8122F0A14A}" destId="{9FC65936-FBB6-5D41-B251-615F9CEBD71A}" srcOrd="0" destOrd="0" presId="urn:microsoft.com/office/officeart/2005/8/layout/hList2"/>
    <dgm:cxn modelId="{4289C9BF-626E-C44F-972F-CD0EBAF90EDC}" type="presOf" srcId="{CF981EBB-3CBD-9D41-A578-FC58EC8AF5CF}" destId="{50EC3E42-7FD6-A44F-A348-03FC334533A4}" srcOrd="0" destOrd="0" presId="urn:microsoft.com/office/officeart/2005/8/layout/hList2"/>
    <dgm:cxn modelId="{FAB19AE2-B22D-5348-B6FB-612A4B02A30A}" type="presOf" srcId="{4508AA4E-BDDC-0348-9577-244C856B1A12}" destId="{FA6564E8-D15F-AE40-9092-67459653BA4E}" srcOrd="0" destOrd="0" presId="urn:microsoft.com/office/officeart/2005/8/layout/hList2"/>
    <dgm:cxn modelId="{79AA2C22-C623-284F-B748-CFA00CCA9430}" type="presOf" srcId="{67355F3B-762D-D242-AECA-417A11B23814}" destId="{FA6564E8-D15F-AE40-9092-67459653BA4E}" srcOrd="0" destOrd="2" presId="urn:microsoft.com/office/officeart/2005/8/layout/hList2"/>
    <dgm:cxn modelId="{C9F42513-F664-1549-BBED-7DC285DF6440}" type="presOf" srcId="{4535AB7C-861B-A84B-8309-08FE7C6786B2}" destId="{54AC5B05-F59D-7E4B-87B6-A3EF5C2EF347}" srcOrd="0" destOrd="2" presId="urn:microsoft.com/office/officeart/2005/8/layout/hList2"/>
    <dgm:cxn modelId="{57F845CC-2A92-2C44-9418-E985969E297C}" srcId="{28482140-65CD-F34F-AAFE-700F49B459C5}" destId="{C946F5FB-DF17-2F43-BA48-FA61E47DF055}" srcOrd="3" destOrd="0" parTransId="{131D891B-C8BF-0B40-A2E3-8162BF9E6AC0}" sibTransId="{A7E8C807-8B49-6240-AC9B-AD3A93546CBF}"/>
    <dgm:cxn modelId="{827F0AB9-BCD8-C74B-A569-EC13A002FE59}" type="presOf" srcId="{B1E579A5-07E5-D041-A873-73717B996C6A}" destId="{10D7FF8E-E2BD-7E4F-B526-741C0B32EE43}" srcOrd="0" destOrd="0" presId="urn:microsoft.com/office/officeart/2005/8/layout/hList2"/>
    <dgm:cxn modelId="{B86BB3D7-57A1-7C48-959B-CAD61802F68D}" type="presOf" srcId="{28482140-65CD-F34F-AAFE-700F49B459C5}" destId="{5CEC9DE3-B4A8-6D42-AC02-0A9F3472FABC}" srcOrd="0" destOrd="0" presId="urn:microsoft.com/office/officeart/2005/8/layout/hList2"/>
    <dgm:cxn modelId="{C3AF79EA-D7F6-314B-A475-43D22C2F5EAF}" type="presOf" srcId="{DC474F8B-98A3-D849-B41F-2DF6204A8EAA}" destId="{FA6564E8-D15F-AE40-9092-67459653BA4E}" srcOrd="0" destOrd="4" presId="urn:microsoft.com/office/officeart/2005/8/layout/hList2"/>
    <dgm:cxn modelId="{EB3BE791-D144-984D-BC93-16C8429BE35B}" srcId="{28482140-65CD-F34F-AAFE-700F49B459C5}" destId="{776D9236-53D2-7D46-BD62-C8A0F3B33AF9}" srcOrd="1" destOrd="0" parTransId="{770CC48F-86D5-1B4A-B863-92C80EF8D4E3}" sibTransId="{6EA80839-F7A5-D649-8273-6A5DCEDA01C5}"/>
    <dgm:cxn modelId="{215FCF93-F085-EA49-97F2-B25F00B558A4}" srcId="{B1E579A5-07E5-D041-A873-73717B996C6A}" destId="{2BBBF6F8-8896-7240-92F6-18D576258966}" srcOrd="2" destOrd="0" parTransId="{BE9F0C95-9CA3-4742-9F68-5BC261A48AF6}" sibTransId="{959AFF9E-E987-6C4C-B7F2-82E4FE7B37E1}"/>
    <dgm:cxn modelId="{8933C504-6437-DD4F-B0A7-75F2D1EC4CDF}" srcId="{3CB44865-9AB3-8945-961D-FF00A90EB28E}" destId="{46D916BB-BD2E-FA42-9B8D-A84EFC83D106}" srcOrd="1" destOrd="0" parTransId="{F2EA0427-274D-9A4C-A014-2A8D69B54DE8}" sibTransId="{BDE110F9-EE1B-9746-A479-CB1350724E71}"/>
    <dgm:cxn modelId="{E5D04729-D31A-E243-A32E-E61E119E64D2}" srcId="{CF981EBB-3CBD-9D41-A578-FC58EC8AF5CF}" destId="{B1E579A5-07E5-D041-A873-73717B996C6A}" srcOrd="0" destOrd="0" parTransId="{3ED26858-D10C-894D-B275-CB89FEFED553}" sibTransId="{02BA74C3-9BF3-1C4C-9BAF-6643A5F8FCFF}"/>
    <dgm:cxn modelId="{CAB12DC2-6BE4-5B47-BDE3-87EFA6BF82ED}" type="presOf" srcId="{C02858C3-45BB-B343-AE4F-28BE7AED3FB2}" destId="{9FC65936-FBB6-5D41-B251-615F9CEBD71A}" srcOrd="0" destOrd="4" presId="urn:microsoft.com/office/officeart/2005/8/layout/hList2"/>
    <dgm:cxn modelId="{52D80750-6325-124B-9D17-0DEA2FED4D26}" srcId="{B1E579A5-07E5-D041-A873-73717B996C6A}" destId="{C02858C3-45BB-B343-AE4F-28BE7AED3FB2}" srcOrd="4" destOrd="0" parTransId="{97A70822-57D9-3440-8F11-37AB21A01C14}" sibTransId="{ECDB7B23-DE81-3E40-8BFB-66CE16EDE369}"/>
    <dgm:cxn modelId="{9A7A6F5F-5736-0F4F-8C17-D0AF6C0AAC6B}" type="presOf" srcId="{387CBB92-5320-9748-9DD4-AAECD8AC8832}" destId="{9FC65936-FBB6-5D41-B251-615F9CEBD71A}" srcOrd="0" destOrd="1" presId="urn:microsoft.com/office/officeart/2005/8/layout/hList2"/>
    <dgm:cxn modelId="{986FE58D-A21C-804D-AE62-8BAF3C8C9AC0}" srcId="{B1E579A5-07E5-D041-A873-73717B996C6A}" destId="{51BDC380-C750-7742-8CD6-BD8122F0A14A}" srcOrd="0" destOrd="0" parTransId="{DE8492DF-CF03-9C45-8590-76419B686FF4}" sibTransId="{300BD82D-1399-914B-8C0A-7F744CC3DAC3}"/>
    <dgm:cxn modelId="{63254A19-58B6-CD4E-987E-423D3C0EC5CD}" type="presOf" srcId="{3CB44865-9AB3-8945-961D-FF00A90EB28E}" destId="{81044512-ACE8-F845-ACED-7963E4872672}" srcOrd="0" destOrd="0" presId="urn:microsoft.com/office/officeart/2005/8/layout/hList2"/>
    <dgm:cxn modelId="{3F31C7BC-030A-C44E-8B03-FB687023BEB2}" type="presOf" srcId="{2EF8252D-D1B4-9947-ADA5-E2669D85C43E}" destId="{54AC5B05-F59D-7E4B-87B6-A3EF5C2EF347}" srcOrd="0" destOrd="4" presId="urn:microsoft.com/office/officeart/2005/8/layout/hList2"/>
    <dgm:cxn modelId="{23A592CB-BC19-FC49-A51E-260675459DD7}" type="presOf" srcId="{C946F5FB-DF17-2F43-BA48-FA61E47DF055}" destId="{54AC5B05-F59D-7E4B-87B6-A3EF5C2EF347}" srcOrd="0" destOrd="3" presId="urn:microsoft.com/office/officeart/2005/8/layout/hList2"/>
    <dgm:cxn modelId="{4178925A-68B5-8144-B64E-9EF7D106DC72}" srcId="{28482140-65CD-F34F-AAFE-700F49B459C5}" destId="{4535AB7C-861B-A84B-8309-08FE7C6786B2}" srcOrd="2" destOrd="0" parTransId="{B4CC26EF-A61E-1145-B9DF-A0DB22969980}" sibTransId="{43FED03F-3235-224A-AE03-3E0D7A0BAECC}"/>
    <dgm:cxn modelId="{B16A7C7A-6F3F-8C4D-A88C-8F8BDB2B8C2B}" srcId="{CF981EBB-3CBD-9D41-A578-FC58EC8AF5CF}" destId="{3CB44865-9AB3-8945-961D-FF00A90EB28E}" srcOrd="2" destOrd="0" parTransId="{3EE6DF41-3F4F-6F4E-A7A4-E65CE6B204B0}" sibTransId="{D06658DB-9B92-4443-A4CD-58F3999FB063}"/>
    <dgm:cxn modelId="{6C25FA79-838B-7E4B-A6CF-8FF30938A881}" type="presOf" srcId="{776D9236-53D2-7D46-BD62-C8A0F3B33AF9}" destId="{54AC5B05-F59D-7E4B-87B6-A3EF5C2EF347}" srcOrd="0" destOrd="1" presId="urn:microsoft.com/office/officeart/2005/8/layout/hList2"/>
    <dgm:cxn modelId="{4E93C768-B968-CE44-87FD-4E94A5B336FD}" srcId="{B1E579A5-07E5-D041-A873-73717B996C6A}" destId="{387CBB92-5320-9748-9DD4-AAECD8AC8832}" srcOrd="1" destOrd="0" parTransId="{B757DD55-1E46-0E43-851B-FA625A192CE8}" sibTransId="{1BD6AA7A-248E-3F43-B53F-186C14C1476A}"/>
    <dgm:cxn modelId="{A4D3F0BE-5DEB-E24D-A770-C1B71FB4B10B}" srcId="{CF981EBB-3CBD-9D41-A578-FC58EC8AF5CF}" destId="{28482140-65CD-F34F-AAFE-700F49B459C5}" srcOrd="1" destOrd="0" parTransId="{40550283-DB7B-ED48-8689-641245D92D26}" sibTransId="{7CA23BEA-8915-4247-83EB-B1AEF5CEFBD9}"/>
    <dgm:cxn modelId="{E1792E52-F533-E44A-96F7-946099092D93}" srcId="{3CB44865-9AB3-8945-961D-FF00A90EB28E}" destId="{4508AA4E-BDDC-0348-9577-244C856B1A12}" srcOrd="0" destOrd="0" parTransId="{6BF74105-1B4B-8145-B663-D9E0BF20905D}" sibTransId="{79E14144-FDF2-FE47-8574-16F0B4CA575E}"/>
    <dgm:cxn modelId="{AFDE0951-BD16-3D4B-A9DA-BB59D43C54F1}" type="presOf" srcId="{46D916BB-BD2E-FA42-9B8D-A84EFC83D106}" destId="{FA6564E8-D15F-AE40-9092-67459653BA4E}" srcOrd="0" destOrd="1" presId="urn:microsoft.com/office/officeart/2005/8/layout/hList2"/>
    <dgm:cxn modelId="{30DF5E1B-5F25-5D46-A607-882AC84CD157}" srcId="{3CB44865-9AB3-8945-961D-FF00A90EB28E}" destId="{67355F3B-762D-D242-AECA-417A11B23814}" srcOrd="2" destOrd="0" parTransId="{62676787-E098-5440-AAA4-40BFCFE97693}" sibTransId="{942F9E2F-7F04-5B4D-893F-0DBEF3B919FC}"/>
    <dgm:cxn modelId="{7F9686C0-332B-C749-B4C2-A13DDCB941C4}" type="presOf" srcId="{682F57B2-BE0D-DB48-BC7E-CA912056B277}" destId="{54AC5B05-F59D-7E4B-87B6-A3EF5C2EF347}" srcOrd="0" destOrd="0" presId="urn:microsoft.com/office/officeart/2005/8/layout/hList2"/>
    <dgm:cxn modelId="{378E8ED7-ED0A-CE43-A4AF-4B767238C285}" type="presOf" srcId="{2BBBF6F8-8896-7240-92F6-18D576258966}" destId="{9FC65936-FBB6-5D41-B251-615F9CEBD71A}" srcOrd="0" destOrd="2" presId="urn:microsoft.com/office/officeart/2005/8/layout/hList2"/>
    <dgm:cxn modelId="{0B89EDEE-7603-D44E-9B1D-7BEDECA6C20E}" type="presParOf" srcId="{50EC3E42-7FD6-A44F-A348-03FC334533A4}" destId="{63012D02-5784-B840-891D-F8E7DC680A7C}" srcOrd="0" destOrd="0" presId="urn:microsoft.com/office/officeart/2005/8/layout/hList2"/>
    <dgm:cxn modelId="{26E0AE7E-DA07-E24C-8DF8-6685B6BA2B77}" type="presParOf" srcId="{63012D02-5784-B840-891D-F8E7DC680A7C}" destId="{62DD4297-DADE-D747-A51D-990AC5DD9ED1}" srcOrd="0" destOrd="0" presId="urn:microsoft.com/office/officeart/2005/8/layout/hList2"/>
    <dgm:cxn modelId="{CDF80636-A786-0F41-AC69-23F737703C74}" type="presParOf" srcId="{63012D02-5784-B840-891D-F8E7DC680A7C}" destId="{9FC65936-FBB6-5D41-B251-615F9CEBD71A}" srcOrd="1" destOrd="0" presId="urn:microsoft.com/office/officeart/2005/8/layout/hList2"/>
    <dgm:cxn modelId="{2E1619EE-14CC-044A-BF97-0F9823BBD98C}" type="presParOf" srcId="{63012D02-5784-B840-891D-F8E7DC680A7C}" destId="{10D7FF8E-E2BD-7E4F-B526-741C0B32EE43}" srcOrd="2" destOrd="0" presId="urn:microsoft.com/office/officeart/2005/8/layout/hList2"/>
    <dgm:cxn modelId="{98FEA156-FDF4-5343-8292-CC10C6DEE6A8}" type="presParOf" srcId="{50EC3E42-7FD6-A44F-A348-03FC334533A4}" destId="{7748CEE2-F4E0-5543-A14C-E419AA6FEC7E}" srcOrd="1" destOrd="0" presId="urn:microsoft.com/office/officeart/2005/8/layout/hList2"/>
    <dgm:cxn modelId="{9B7DBF6E-991E-6743-B96A-7FB6409EF9A8}" type="presParOf" srcId="{50EC3E42-7FD6-A44F-A348-03FC334533A4}" destId="{ABA6A4D0-4954-B64A-A382-EC3AED9C88A4}" srcOrd="2" destOrd="0" presId="urn:microsoft.com/office/officeart/2005/8/layout/hList2"/>
    <dgm:cxn modelId="{7A567D9D-3593-FF4B-B539-3A2D6E569154}" type="presParOf" srcId="{ABA6A4D0-4954-B64A-A382-EC3AED9C88A4}" destId="{7671B029-293C-1E40-9C96-DA01FCA87A52}" srcOrd="0" destOrd="0" presId="urn:microsoft.com/office/officeart/2005/8/layout/hList2"/>
    <dgm:cxn modelId="{5C080673-C30D-0749-811E-E02A6344F883}" type="presParOf" srcId="{ABA6A4D0-4954-B64A-A382-EC3AED9C88A4}" destId="{54AC5B05-F59D-7E4B-87B6-A3EF5C2EF347}" srcOrd="1" destOrd="0" presId="urn:microsoft.com/office/officeart/2005/8/layout/hList2"/>
    <dgm:cxn modelId="{A7058CB4-3E25-B74A-B544-B72E4D149367}" type="presParOf" srcId="{ABA6A4D0-4954-B64A-A382-EC3AED9C88A4}" destId="{5CEC9DE3-B4A8-6D42-AC02-0A9F3472FABC}" srcOrd="2" destOrd="0" presId="urn:microsoft.com/office/officeart/2005/8/layout/hList2"/>
    <dgm:cxn modelId="{B032725C-E22B-3646-9FB3-AF9EA3202122}" type="presParOf" srcId="{50EC3E42-7FD6-A44F-A348-03FC334533A4}" destId="{6D038827-0D5A-0A45-B9E3-7102E9EC3380}" srcOrd="3" destOrd="0" presId="urn:microsoft.com/office/officeart/2005/8/layout/hList2"/>
    <dgm:cxn modelId="{4480A8BC-B472-484B-B3A9-58FB4DB1F248}" type="presParOf" srcId="{50EC3E42-7FD6-A44F-A348-03FC334533A4}" destId="{7403311D-AAD3-9446-9AD7-571C003B71C1}" srcOrd="4" destOrd="0" presId="urn:microsoft.com/office/officeart/2005/8/layout/hList2"/>
    <dgm:cxn modelId="{833D27BE-1AFB-C449-B626-84981CE01F09}" type="presParOf" srcId="{7403311D-AAD3-9446-9AD7-571C003B71C1}" destId="{1F586D1F-6C4F-C047-AC0D-35303F6A4354}" srcOrd="0" destOrd="0" presId="urn:microsoft.com/office/officeart/2005/8/layout/hList2"/>
    <dgm:cxn modelId="{F2E0E2E8-F5E8-EB47-9822-47E2921D242C}" type="presParOf" srcId="{7403311D-AAD3-9446-9AD7-571C003B71C1}" destId="{FA6564E8-D15F-AE40-9092-67459653BA4E}" srcOrd="1" destOrd="0" presId="urn:microsoft.com/office/officeart/2005/8/layout/hList2"/>
    <dgm:cxn modelId="{021EB464-2B04-8E42-BA5F-BB6033EE9DE0}" type="presParOf" srcId="{7403311D-AAD3-9446-9AD7-571C003B71C1}" destId="{81044512-ACE8-F845-ACED-7963E487267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81EBB-3CBD-9D41-A578-FC58EC8AF5CF}" type="doc">
      <dgm:prSet loTypeId="urn:microsoft.com/office/officeart/2005/8/layout/hList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E579A5-07E5-D041-A873-73717B996C6A}">
      <dgm:prSet phldrT="[Text]" custT="1"/>
      <dgm:spPr/>
      <dgm:t>
        <a:bodyPr/>
        <a:lstStyle/>
        <a:p>
          <a:r>
            <a:rPr lang="zh-CN" altLang="en-US" sz="1800" dirty="0" smtClean="0"/>
            <a:t>开发技术</a:t>
          </a:r>
          <a:endParaRPr lang="en-US" sz="1800" dirty="0"/>
        </a:p>
      </dgm:t>
    </dgm:pt>
    <dgm:pt modelId="{3ED26858-D10C-894D-B275-CB89FEFED553}" type="parTrans" cxnId="{E5D04729-D31A-E243-A32E-E61E119E64D2}">
      <dgm:prSet/>
      <dgm:spPr/>
      <dgm:t>
        <a:bodyPr/>
        <a:lstStyle/>
        <a:p>
          <a:endParaRPr lang="en-US" sz="1800"/>
        </a:p>
      </dgm:t>
    </dgm:pt>
    <dgm:pt modelId="{02BA74C3-9BF3-1C4C-9BAF-6643A5F8FCFF}" type="sibTrans" cxnId="{E5D04729-D31A-E243-A32E-E61E119E64D2}">
      <dgm:prSet/>
      <dgm:spPr/>
      <dgm:t>
        <a:bodyPr/>
        <a:lstStyle/>
        <a:p>
          <a:endParaRPr lang="en-US" sz="1800"/>
        </a:p>
      </dgm:t>
    </dgm:pt>
    <dgm:pt modelId="{51BDC380-C750-7742-8CD6-BD8122F0A14A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dirty="0" err="1" smtClean="0"/>
            <a:t>Javascript</a:t>
          </a:r>
          <a:endParaRPr lang="en-US" sz="1800" dirty="0"/>
        </a:p>
      </dgm:t>
    </dgm:pt>
    <dgm:pt modelId="{DE8492DF-CF03-9C45-8590-76419B686FF4}" type="parTrans" cxnId="{986FE58D-A21C-804D-AE62-8BAF3C8C9AC0}">
      <dgm:prSet/>
      <dgm:spPr/>
      <dgm:t>
        <a:bodyPr/>
        <a:lstStyle/>
        <a:p>
          <a:endParaRPr lang="en-US" sz="1800"/>
        </a:p>
      </dgm:t>
    </dgm:pt>
    <dgm:pt modelId="{300BD82D-1399-914B-8C0A-7F744CC3DAC3}" type="sibTrans" cxnId="{986FE58D-A21C-804D-AE62-8BAF3C8C9AC0}">
      <dgm:prSet/>
      <dgm:spPr/>
      <dgm:t>
        <a:bodyPr/>
        <a:lstStyle/>
        <a:p>
          <a:endParaRPr lang="en-US" sz="1800"/>
        </a:p>
      </dgm:t>
    </dgm:pt>
    <dgm:pt modelId="{387CBB92-5320-9748-9DD4-AAECD8AC8832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dirty="0" err="1" smtClean="0"/>
            <a:t>Json</a:t>
          </a:r>
          <a:endParaRPr lang="en-US" sz="1800" dirty="0"/>
        </a:p>
      </dgm:t>
    </dgm:pt>
    <dgm:pt modelId="{B757DD55-1E46-0E43-851B-FA625A192CE8}" type="parTrans" cxnId="{4E93C768-B968-CE44-87FD-4E94A5B336FD}">
      <dgm:prSet/>
      <dgm:spPr/>
      <dgm:t>
        <a:bodyPr/>
        <a:lstStyle/>
        <a:p>
          <a:endParaRPr lang="en-US" sz="1800"/>
        </a:p>
      </dgm:t>
    </dgm:pt>
    <dgm:pt modelId="{1BD6AA7A-248E-3F43-B53F-186C14C1476A}" type="sibTrans" cxnId="{4E93C768-B968-CE44-87FD-4E94A5B336FD}">
      <dgm:prSet/>
      <dgm:spPr/>
      <dgm:t>
        <a:bodyPr/>
        <a:lstStyle/>
        <a:p>
          <a:endParaRPr lang="en-US" sz="1800"/>
        </a:p>
      </dgm:t>
    </dgm:pt>
    <dgm:pt modelId="{28482140-65CD-F34F-AAFE-700F49B459C5}">
      <dgm:prSet phldrT="[Text]" custT="1"/>
      <dgm:spPr/>
      <dgm:t>
        <a:bodyPr/>
        <a:lstStyle/>
        <a:p>
          <a:r>
            <a:rPr lang="zh-CN" altLang="en-US" sz="1800" dirty="0" smtClean="0"/>
            <a:t>协议了解</a:t>
          </a:r>
          <a:endParaRPr lang="en-US" sz="1800" dirty="0"/>
        </a:p>
      </dgm:t>
    </dgm:pt>
    <dgm:pt modelId="{40550283-DB7B-ED48-8689-641245D92D26}" type="parTrans" cxnId="{A4D3F0BE-5DEB-E24D-A770-C1B71FB4B10B}">
      <dgm:prSet/>
      <dgm:spPr/>
      <dgm:t>
        <a:bodyPr/>
        <a:lstStyle/>
        <a:p>
          <a:endParaRPr lang="en-US" sz="1800"/>
        </a:p>
      </dgm:t>
    </dgm:pt>
    <dgm:pt modelId="{7CA23BEA-8915-4247-83EB-B1AEF5CEFBD9}" type="sibTrans" cxnId="{A4D3F0BE-5DEB-E24D-A770-C1B71FB4B10B}">
      <dgm:prSet/>
      <dgm:spPr/>
      <dgm:t>
        <a:bodyPr/>
        <a:lstStyle/>
        <a:p>
          <a:endParaRPr lang="en-US" sz="1800"/>
        </a:p>
      </dgm:t>
    </dgm:pt>
    <dgm:pt modelId="{682F57B2-BE0D-DB48-BC7E-CA912056B277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dirty="0" smtClean="0"/>
            <a:t>OAuth2.0</a:t>
          </a:r>
          <a:endParaRPr lang="en-US" sz="1800" dirty="0"/>
        </a:p>
      </dgm:t>
    </dgm:pt>
    <dgm:pt modelId="{10102748-E95C-1147-A95D-A8E7243833BF}" type="parTrans" cxnId="{2649910B-CC50-D041-88DB-58B3EC50DC3B}">
      <dgm:prSet/>
      <dgm:spPr/>
      <dgm:t>
        <a:bodyPr/>
        <a:lstStyle/>
        <a:p>
          <a:endParaRPr lang="en-US" sz="1800"/>
        </a:p>
      </dgm:t>
    </dgm:pt>
    <dgm:pt modelId="{D57746C2-0371-4C41-AD18-271D2093F6F0}" type="sibTrans" cxnId="{2649910B-CC50-D041-88DB-58B3EC50DC3B}">
      <dgm:prSet/>
      <dgm:spPr/>
      <dgm:t>
        <a:bodyPr/>
        <a:lstStyle/>
        <a:p>
          <a:endParaRPr lang="en-US" sz="1800"/>
        </a:p>
      </dgm:t>
    </dgm:pt>
    <dgm:pt modelId="{776D9236-53D2-7D46-BD62-C8A0F3B33AF9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dirty="0" smtClean="0"/>
            <a:t>Token</a:t>
          </a:r>
          <a:r>
            <a:rPr lang="zh-CN" altLang="en-US" sz="1800" dirty="0" smtClean="0"/>
            <a:t> </a:t>
          </a:r>
          <a:r>
            <a:rPr lang="en-US" altLang="zh-CN" sz="1800" dirty="0" err="1" smtClean="0"/>
            <a:t>OpenID</a:t>
          </a:r>
          <a:endParaRPr lang="en-US" sz="1800" dirty="0"/>
        </a:p>
      </dgm:t>
    </dgm:pt>
    <dgm:pt modelId="{770CC48F-86D5-1B4A-B863-92C80EF8D4E3}" type="parTrans" cxnId="{EB3BE791-D144-984D-BC93-16C8429BE35B}">
      <dgm:prSet/>
      <dgm:spPr/>
      <dgm:t>
        <a:bodyPr/>
        <a:lstStyle/>
        <a:p>
          <a:endParaRPr lang="en-US" sz="1800"/>
        </a:p>
      </dgm:t>
    </dgm:pt>
    <dgm:pt modelId="{6EA80839-F7A5-D649-8273-6A5DCEDA01C5}" type="sibTrans" cxnId="{EB3BE791-D144-984D-BC93-16C8429BE35B}">
      <dgm:prSet/>
      <dgm:spPr/>
      <dgm:t>
        <a:bodyPr/>
        <a:lstStyle/>
        <a:p>
          <a:endParaRPr lang="en-US" sz="1800"/>
        </a:p>
      </dgm:t>
    </dgm:pt>
    <dgm:pt modelId="{3CB44865-9AB3-8945-961D-FF00A90EB28E}">
      <dgm:prSet phldrT="[Text]" custT="1"/>
      <dgm:spPr/>
      <dgm:t>
        <a:bodyPr/>
        <a:lstStyle/>
        <a:p>
          <a:r>
            <a:rPr lang="zh-CN" altLang="en-US" sz="1800" dirty="0" smtClean="0"/>
            <a:t>必要资源</a:t>
          </a:r>
          <a:endParaRPr lang="en-US" sz="1800" dirty="0"/>
        </a:p>
      </dgm:t>
    </dgm:pt>
    <dgm:pt modelId="{3EE6DF41-3F4F-6F4E-A7A4-E65CE6B204B0}" type="parTrans" cxnId="{B16A7C7A-6F3F-8C4D-A88C-8F8BDB2B8C2B}">
      <dgm:prSet/>
      <dgm:spPr/>
      <dgm:t>
        <a:bodyPr/>
        <a:lstStyle/>
        <a:p>
          <a:endParaRPr lang="en-US" sz="1800"/>
        </a:p>
      </dgm:t>
    </dgm:pt>
    <dgm:pt modelId="{D06658DB-9B92-4443-A4CD-58F3999FB063}" type="sibTrans" cxnId="{B16A7C7A-6F3F-8C4D-A88C-8F8BDB2B8C2B}">
      <dgm:prSet/>
      <dgm:spPr/>
      <dgm:t>
        <a:bodyPr/>
        <a:lstStyle/>
        <a:p>
          <a:endParaRPr lang="en-US" sz="1800"/>
        </a:p>
      </dgm:t>
    </dgm:pt>
    <dgm:pt modelId="{4508AA4E-BDDC-0348-9577-244C856B1A12}">
      <dgm:prSet phldrT="[Text]" custT="1"/>
      <dgm:spPr/>
      <dgm:t>
        <a:bodyPr/>
        <a:lstStyle/>
        <a:p>
          <a:r>
            <a:rPr lang="zh-CN" altLang="en-US" sz="1800" dirty="0" smtClean="0"/>
            <a:t>三个公众号账号</a:t>
          </a:r>
          <a:endParaRPr lang="en-US" sz="1800" dirty="0"/>
        </a:p>
      </dgm:t>
    </dgm:pt>
    <dgm:pt modelId="{6BF74105-1B4B-8145-B663-D9E0BF20905D}" type="parTrans" cxnId="{E1792E52-F533-E44A-96F7-946099092D93}">
      <dgm:prSet/>
      <dgm:spPr/>
      <dgm:t>
        <a:bodyPr/>
        <a:lstStyle/>
        <a:p>
          <a:endParaRPr lang="en-US" sz="1800"/>
        </a:p>
      </dgm:t>
    </dgm:pt>
    <dgm:pt modelId="{79E14144-FDF2-FE47-8574-16F0B4CA575E}" type="sibTrans" cxnId="{E1792E52-F533-E44A-96F7-946099092D93}">
      <dgm:prSet/>
      <dgm:spPr/>
      <dgm:t>
        <a:bodyPr/>
        <a:lstStyle/>
        <a:p>
          <a:endParaRPr lang="en-US" sz="1800"/>
        </a:p>
      </dgm:t>
    </dgm:pt>
    <dgm:pt modelId="{46D916BB-BD2E-FA42-9B8D-A84EFC83D106}">
      <dgm:prSet phldrT="[Text]" custT="1"/>
      <dgm:spPr/>
      <dgm:t>
        <a:bodyPr/>
        <a:lstStyle/>
        <a:p>
          <a:r>
            <a:rPr lang="zh-CN" altLang="en-US" sz="1800" dirty="0" smtClean="0"/>
            <a:t>外网访问和外网</a:t>
          </a:r>
          <a:r>
            <a:rPr lang="en-US" altLang="zh-CN" sz="1800" dirty="0" smtClean="0"/>
            <a:t>IP</a:t>
          </a:r>
          <a:r>
            <a:rPr lang="zh-CN" altLang="en-US" sz="1800" dirty="0" smtClean="0"/>
            <a:t>地址</a:t>
          </a:r>
          <a:endParaRPr lang="en-US" sz="1800" dirty="0"/>
        </a:p>
      </dgm:t>
    </dgm:pt>
    <dgm:pt modelId="{F2EA0427-274D-9A4C-A014-2A8D69B54DE8}" type="parTrans" cxnId="{8933C504-6437-DD4F-B0A7-75F2D1EC4CDF}">
      <dgm:prSet/>
      <dgm:spPr/>
      <dgm:t>
        <a:bodyPr/>
        <a:lstStyle/>
        <a:p>
          <a:endParaRPr lang="en-US" sz="1800"/>
        </a:p>
      </dgm:t>
    </dgm:pt>
    <dgm:pt modelId="{BDE110F9-EE1B-9746-A479-CB1350724E71}" type="sibTrans" cxnId="{8933C504-6437-DD4F-B0A7-75F2D1EC4CDF}">
      <dgm:prSet/>
      <dgm:spPr/>
      <dgm:t>
        <a:bodyPr/>
        <a:lstStyle/>
        <a:p>
          <a:endParaRPr lang="en-US" sz="1800"/>
        </a:p>
      </dgm:t>
    </dgm:pt>
    <dgm:pt modelId="{C02858C3-45BB-B343-AE4F-28BE7AED3FB2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800" dirty="0"/>
        </a:p>
      </dgm:t>
    </dgm:pt>
    <dgm:pt modelId="{97A70822-57D9-3440-8F11-37AB21A01C14}" type="parTrans" cxnId="{52D80750-6325-124B-9D17-0DEA2FED4D26}">
      <dgm:prSet/>
      <dgm:spPr/>
      <dgm:t>
        <a:bodyPr/>
        <a:lstStyle/>
        <a:p>
          <a:endParaRPr lang="en-US"/>
        </a:p>
      </dgm:t>
    </dgm:pt>
    <dgm:pt modelId="{ECDB7B23-DE81-3E40-8BFB-66CE16EDE369}" type="sibTrans" cxnId="{52D80750-6325-124B-9D17-0DEA2FED4D26}">
      <dgm:prSet/>
      <dgm:spPr/>
      <dgm:t>
        <a:bodyPr/>
        <a:lstStyle/>
        <a:p>
          <a:endParaRPr lang="en-US"/>
        </a:p>
      </dgm:t>
    </dgm:pt>
    <dgm:pt modelId="{2BBBF6F8-8896-7240-92F6-18D576258966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dirty="0" smtClean="0"/>
            <a:t>Html</a:t>
          </a:r>
          <a:r>
            <a:rPr lang="zh-CN" altLang="en-US" sz="1800" baseline="0" dirty="0" smtClean="0"/>
            <a:t> </a:t>
          </a:r>
          <a:r>
            <a:rPr lang="en-US" altLang="zh-CN" sz="1800" baseline="0" dirty="0" smtClean="0"/>
            <a:t>5</a:t>
          </a:r>
          <a:endParaRPr lang="en-US" sz="1800" dirty="0"/>
        </a:p>
      </dgm:t>
    </dgm:pt>
    <dgm:pt modelId="{BE9F0C95-9CA3-4742-9F68-5BC261A48AF6}" type="parTrans" cxnId="{215FCF93-F085-EA49-97F2-B25F00B558A4}">
      <dgm:prSet/>
      <dgm:spPr/>
      <dgm:t>
        <a:bodyPr/>
        <a:lstStyle/>
        <a:p>
          <a:endParaRPr lang="en-US"/>
        </a:p>
      </dgm:t>
    </dgm:pt>
    <dgm:pt modelId="{959AFF9E-E987-6C4C-B7F2-82E4FE7B37E1}" type="sibTrans" cxnId="{215FCF93-F085-EA49-97F2-B25F00B558A4}">
      <dgm:prSet/>
      <dgm:spPr/>
      <dgm:t>
        <a:bodyPr/>
        <a:lstStyle/>
        <a:p>
          <a:endParaRPr lang="en-US"/>
        </a:p>
      </dgm:t>
    </dgm:pt>
    <dgm:pt modelId="{4535AB7C-861B-A84B-8309-08FE7C6786B2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dirty="0" smtClean="0"/>
            <a:t>微信</a:t>
          </a:r>
          <a:r>
            <a:rPr lang="en-US" altLang="zh-CN" sz="1800" dirty="0" smtClean="0"/>
            <a:t>JS</a:t>
          </a:r>
          <a:r>
            <a:rPr lang="zh-CN" altLang="en-US" sz="1800" dirty="0" smtClean="0"/>
            <a:t> </a:t>
          </a:r>
          <a:r>
            <a:rPr lang="en-US" altLang="zh-CN" sz="1800" dirty="0" smtClean="0"/>
            <a:t>SDK</a:t>
          </a:r>
          <a:endParaRPr lang="en-US" sz="1800" dirty="0"/>
        </a:p>
      </dgm:t>
    </dgm:pt>
    <dgm:pt modelId="{B4CC26EF-A61E-1145-B9DF-A0DB22969980}" type="parTrans" cxnId="{4178925A-68B5-8144-B64E-9EF7D106DC72}">
      <dgm:prSet/>
      <dgm:spPr/>
      <dgm:t>
        <a:bodyPr/>
        <a:lstStyle/>
        <a:p>
          <a:endParaRPr lang="en-US"/>
        </a:p>
      </dgm:t>
    </dgm:pt>
    <dgm:pt modelId="{43FED03F-3235-224A-AE03-3E0D7A0BAECC}" type="sibTrans" cxnId="{4178925A-68B5-8144-B64E-9EF7D106DC72}">
      <dgm:prSet/>
      <dgm:spPr/>
      <dgm:t>
        <a:bodyPr/>
        <a:lstStyle/>
        <a:p>
          <a:endParaRPr lang="en-US"/>
        </a:p>
      </dgm:t>
    </dgm:pt>
    <dgm:pt modelId="{C946F5FB-DF17-2F43-BA48-FA61E47DF055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dirty="0" smtClean="0"/>
            <a:t>微信公众号开发接口</a:t>
          </a:r>
          <a:endParaRPr lang="en-US" sz="1800" dirty="0"/>
        </a:p>
      </dgm:t>
    </dgm:pt>
    <dgm:pt modelId="{131D891B-C8BF-0B40-A2E3-8162BF9E6AC0}" type="parTrans" cxnId="{57F845CC-2A92-2C44-9418-E985969E297C}">
      <dgm:prSet/>
      <dgm:spPr/>
      <dgm:t>
        <a:bodyPr/>
        <a:lstStyle/>
        <a:p>
          <a:endParaRPr lang="en-US"/>
        </a:p>
      </dgm:t>
    </dgm:pt>
    <dgm:pt modelId="{A7E8C807-8B49-6240-AC9B-AD3A93546CBF}" type="sibTrans" cxnId="{57F845CC-2A92-2C44-9418-E985969E297C}">
      <dgm:prSet/>
      <dgm:spPr/>
      <dgm:t>
        <a:bodyPr/>
        <a:lstStyle/>
        <a:p>
          <a:endParaRPr lang="en-US"/>
        </a:p>
      </dgm:t>
    </dgm:pt>
    <dgm:pt modelId="{67355F3B-762D-D242-AECA-417A11B23814}">
      <dgm:prSet phldrT="[Text]" custT="1"/>
      <dgm:spPr/>
      <dgm:t>
        <a:bodyPr/>
        <a:lstStyle/>
        <a:p>
          <a:r>
            <a:rPr lang="zh-CN" altLang="en-US" sz="1800" dirty="0" smtClean="0"/>
            <a:t>前端工程师</a:t>
          </a:r>
          <a:endParaRPr lang="en-US" sz="1800" dirty="0"/>
        </a:p>
      </dgm:t>
    </dgm:pt>
    <dgm:pt modelId="{62676787-E098-5440-AAA4-40BFCFE97693}" type="parTrans" cxnId="{30DF5E1B-5F25-5D46-A607-882AC84CD157}">
      <dgm:prSet/>
      <dgm:spPr/>
      <dgm:t>
        <a:bodyPr/>
        <a:lstStyle/>
        <a:p>
          <a:endParaRPr lang="en-US"/>
        </a:p>
      </dgm:t>
    </dgm:pt>
    <dgm:pt modelId="{942F9E2F-7F04-5B4D-893F-0DBEF3B919FC}" type="sibTrans" cxnId="{30DF5E1B-5F25-5D46-A607-882AC84CD157}">
      <dgm:prSet/>
      <dgm:spPr/>
      <dgm:t>
        <a:bodyPr/>
        <a:lstStyle/>
        <a:p>
          <a:endParaRPr lang="en-US"/>
        </a:p>
      </dgm:t>
    </dgm:pt>
    <dgm:pt modelId="{596F87C6-CD28-994B-90D5-29569328474C}">
      <dgm:prSet phldrT="[Text]" custT="1"/>
      <dgm:spPr/>
      <dgm:t>
        <a:bodyPr/>
        <a:lstStyle/>
        <a:p>
          <a:r>
            <a:rPr lang="zh-CN" altLang="en-US" sz="1800" dirty="0" smtClean="0"/>
            <a:t>后台工程师</a:t>
          </a:r>
          <a:endParaRPr lang="en-US" sz="1800" dirty="0"/>
        </a:p>
      </dgm:t>
    </dgm:pt>
    <dgm:pt modelId="{A72B7560-31A7-9646-A067-81E3C9AA8ADE}" type="parTrans" cxnId="{7A9F7E17-A7D1-294C-ACCE-4B81700DD916}">
      <dgm:prSet/>
      <dgm:spPr/>
      <dgm:t>
        <a:bodyPr/>
        <a:lstStyle/>
        <a:p>
          <a:endParaRPr lang="en-US"/>
        </a:p>
      </dgm:t>
    </dgm:pt>
    <dgm:pt modelId="{E954F67E-8FBC-4E4B-B97C-EFFBE5C0C15E}" type="sibTrans" cxnId="{7A9F7E17-A7D1-294C-ACCE-4B81700DD916}">
      <dgm:prSet/>
      <dgm:spPr/>
      <dgm:t>
        <a:bodyPr/>
        <a:lstStyle/>
        <a:p>
          <a:endParaRPr lang="en-US"/>
        </a:p>
      </dgm:t>
    </dgm:pt>
    <dgm:pt modelId="{DC474F8B-98A3-D849-B41F-2DF6204A8EAA}">
      <dgm:prSet phldrT="[Text]" custT="1"/>
      <dgm:spPr/>
      <dgm:t>
        <a:bodyPr/>
        <a:lstStyle/>
        <a:p>
          <a:endParaRPr lang="en-US" sz="1800" dirty="0"/>
        </a:p>
      </dgm:t>
    </dgm:pt>
    <dgm:pt modelId="{2BF4A9E1-85BE-C243-A976-8770ABE12D7E}" type="parTrans" cxnId="{DF894D1D-3731-0344-B7E1-F2D7FCD568C8}">
      <dgm:prSet/>
      <dgm:spPr/>
      <dgm:t>
        <a:bodyPr/>
        <a:lstStyle/>
        <a:p>
          <a:endParaRPr lang="en-US"/>
        </a:p>
      </dgm:t>
    </dgm:pt>
    <dgm:pt modelId="{D226E46E-62E0-D444-8AE5-E150D0B2D610}" type="sibTrans" cxnId="{DF894D1D-3731-0344-B7E1-F2D7FCD568C8}">
      <dgm:prSet/>
      <dgm:spPr/>
      <dgm:t>
        <a:bodyPr/>
        <a:lstStyle/>
        <a:p>
          <a:endParaRPr lang="en-US"/>
        </a:p>
      </dgm:t>
    </dgm:pt>
    <dgm:pt modelId="{92BED210-8087-AB4F-AE5E-EE643CCCE8B6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dirty="0" smtClean="0"/>
            <a:t>UI</a:t>
          </a:r>
          <a:r>
            <a:rPr lang="zh-CN" altLang="en-US" sz="1800" baseline="0" dirty="0" smtClean="0"/>
            <a:t> </a:t>
          </a:r>
          <a:r>
            <a:rPr lang="en-US" altLang="zh-CN" sz="1800" baseline="0" dirty="0" smtClean="0"/>
            <a:t>Framework</a:t>
          </a:r>
          <a:endParaRPr lang="en-US" sz="1800" dirty="0"/>
        </a:p>
      </dgm:t>
    </dgm:pt>
    <dgm:pt modelId="{7F284211-35C9-EE46-B500-DA865BBCD6F1}" type="parTrans" cxnId="{AF4A1511-2372-B94E-BAA7-87B0C4F5DA38}">
      <dgm:prSet/>
      <dgm:spPr/>
      <dgm:t>
        <a:bodyPr/>
        <a:lstStyle/>
        <a:p>
          <a:endParaRPr lang="en-US"/>
        </a:p>
      </dgm:t>
    </dgm:pt>
    <dgm:pt modelId="{59F34DC3-8951-A449-A0E1-7ACB003988AB}" type="sibTrans" cxnId="{AF4A1511-2372-B94E-BAA7-87B0C4F5DA38}">
      <dgm:prSet/>
      <dgm:spPr/>
      <dgm:t>
        <a:bodyPr/>
        <a:lstStyle/>
        <a:p>
          <a:endParaRPr lang="en-US"/>
        </a:p>
      </dgm:t>
    </dgm:pt>
    <dgm:pt modelId="{2EF8252D-D1B4-9947-ADA5-E2669D85C43E}">
      <dgm:prSet phldrT="[Text]" custT="1"/>
      <dgm:spPr/>
      <dgm:t>
        <a:bodyPr/>
        <a:lstStyle/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800" dirty="0"/>
        </a:p>
      </dgm:t>
    </dgm:pt>
    <dgm:pt modelId="{21D3255B-841B-B74D-8EFE-62810ED696F2}" type="parTrans" cxnId="{505E8B27-4F88-7D49-A34D-1692FD5B8B45}">
      <dgm:prSet/>
      <dgm:spPr/>
      <dgm:t>
        <a:bodyPr/>
        <a:lstStyle/>
        <a:p>
          <a:endParaRPr lang="en-US"/>
        </a:p>
      </dgm:t>
    </dgm:pt>
    <dgm:pt modelId="{78B812F3-2FC2-B542-8531-80C860CBB7DA}" type="sibTrans" cxnId="{505E8B27-4F88-7D49-A34D-1692FD5B8B45}">
      <dgm:prSet/>
      <dgm:spPr/>
      <dgm:t>
        <a:bodyPr/>
        <a:lstStyle/>
        <a:p>
          <a:endParaRPr lang="en-US"/>
        </a:p>
      </dgm:t>
    </dgm:pt>
    <dgm:pt modelId="{E7E06063-A3A5-7740-B648-70445D0F62E4}">
      <dgm:prSet phldrT="[Text]" custT="1"/>
      <dgm:spPr/>
      <dgm:t>
        <a:bodyPr/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dirty="0" err="1" smtClean="0"/>
            <a:t>Javascript</a:t>
          </a:r>
          <a:r>
            <a:rPr lang="zh-CN" altLang="en-US" sz="1800" baseline="0" dirty="0" smtClean="0"/>
            <a:t> </a:t>
          </a:r>
          <a:r>
            <a:rPr lang="en-US" altLang="zh-CN" sz="1800" baseline="0" dirty="0" smtClean="0"/>
            <a:t>Framework</a:t>
          </a:r>
          <a:endParaRPr lang="en-US" sz="1800" dirty="0"/>
        </a:p>
      </dgm:t>
    </dgm:pt>
    <dgm:pt modelId="{D5B2B6A9-4B9E-774C-A427-1AAB47A8AD96}" type="parTrans" cxnId="{2C3ACE06-44A5-B744-8596-4D9985332F88}">
      <dgm:prSet/>
      <dgm:spPr/>
      <dgm:t>
        <a:bodyPr/>
        <a:lstStyle/>
        <a:p>
          <a:endParaRPr lang="en-US"/>
        </a:p>
      </dgm:t>
    </dgm:pt>
    <dgm:pt modelId="{35F50FC5-44C6-8B45-A274-4EC3C13CA134}" type="sibTrans" cxnId="{2C3ACE06-44A5-B744-8596-4D9985332F88}">
      <dgm:prSet/>
      <dgm:spPr/>
      <dgm:t>
        <a:bodyPr/>
        <a:lstStyle/>
        <a:p>
          <a:endParaRPr lang="en-US"/>
        </a:p>
      </dgm:t>
    </dgm:pt>
    <dgm:pt modelId="{A508071B-0D18-C041-B597-59310A6860ED}">
      <dgm:prSet phldrT="[Text]" custT="1"/>
      <dgm:spPr/>
      <dgm:t>
        <a:bodyPr/>
        <a:lstStyle/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800" dirty="0"/>
        </a:p>
      </dgm:t>
    </dgm:pt>
    <dgm:pt modelId="{5DAAF56F-1A62-F146-8DCD-BAF07A565D40}" type="parTrans" cxnId="{983D4513-AF5F-B842-89CB-219FD1A62451}">
      <dgm:prSet/>
      <dgm:spPr/>
      <dgm:t>
        <a:bodyPr/>
        <a:lstStyle/>
        <a:p>
          <a:endParaRPr lang="en-US"/>
        </a:p>
      </dgm:t>
    </dgm:pt>
    <dgm:pt modelId="{D92C16F6-AC3F-C641-8B0B-E8C2D5FAED3B}" type="sibTrans" cxnId="{983D4513-AF5F-B842-89CB-219FD1A62451}">
      <dgm:prSet/>
      <dgm:spPr/>
      <dgm:t>
        <a:bodyPr/>
        <a:lstStyle/>
        <a:p>
          <a:endParaRPr lang="en-US"/>
        </a:p>
      </dgm:t>
    </dgm:pt>
    <dgm:pt modelId="{F3876318-0719-584B-BA29-BD88BB498E65}">
      <dgm:prSet phldrT="[Text]" custT="1"/>
      <dgm:spPr/>
      <dgm:t>
        <a:bodyPr/>
        <a:lstStyle/>
        <a:p>
          <a:r>
            <a:rPr lang="en-US" altLang="zh-CN" sz="1800" dirty="0" smtClean="0"/>
            <a:t>UI/UE</a:t>
          </a:r>
          <a:r>
            <a:rPr lang="zh-CN" altLang="en-US" sz="1800" dirty="0" smtClean="0"/>
            <a:t>设计</a:t>
          </a:r>
          <a:endParaRPr lang="en-US" sz="1800" dirty="0"/>
        </a:p>
      </dgm:t>
    </dgm:pt>
    <dgm:pt modelId="{3724F138-077A-A244-A97B-2E344591F467}" type="parTrans" cxnId="{003B8CA2-DB9E-2B49-8D6D-94BBEE733588}">
      <dgm:prSet/>
      <dgm:spPr/>
      <dgm:t>
        <a:bodyPr/>
        <a:lstStyle/>
        <a:p>
          <a:endParaRPr lang="en-US"/>
        </a:p>
      </dgm:t>
    </dgm:pt>
    <dgm:pt modelId="{8879FD7D-5C09-EC43-901C-F4B5A590A705}" type="sibTrans" cxnId="{003B8CA2-DB9E-2B49-8D6D-94BBEE733588}">
      <dgm:prSet/>
      <dgm:spPr/>
      <dgm:t>
        <a:bodyPr/>
        <a:lstStyle/>
        <a:p>
          <a:endParaRPr lang="en-US"/>
        </a:p>
      </dgm:t>
    </dgm:pt>
    <dgm:pt modelId="{50EC3E42-7FD6-A44F-A348-03FC334533A4}" type="pres">
      <dgm:prSet presAssocID="{CF981EBB-3CBD-9D41-A578-FC58EC8AF5C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012D02-5784-B840-891D-F8E7DC680A7C}" type="pres">
      <dgm:prSet presAssocID="{B1E579A5-07E5-D041-A873-73717B996C6A}" presName="compositeNode" presStyleCnt="0">
        <dgm:presLayoutVars>
          <dgm:bulletEnabled val="1"/>
        </dgm:presLayoutVars>
      </dgm:prSet>
      <dgm:spPr/>
    </dgm:pt>
    <dgm:pt modelId="{62DD4297-DADE-D747-A51D-990AC5DD9ED1}" type="pres">
      <dgm:prSet presAssocID="{B1E579A5-07E5-D041-A873-73717B996C6A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C65936-FBB6-5D41-B251-615F9CEBD71A}" type="pres">
      <dgm:prSet presAssocID="{B1E579A5-07E5-D041-A873-73717B996C6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7FF8E-E2BD-7E4F-B526-741C0B32EE43}" type="pres">
      <dgm:prSet presAssocID="{B1E579A5-07E5-D041-A873-73717B996C6A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8CEE2-F4E0-5543-A14C-E419AA6FEC7E}" type="pres">
      <dgm:prSet presAssocID="{02BA74C3-9BF3-1C4C-9BAF-6643A5F8FCFF}" presName="sibTrans" presStyleCnt="0"/>
      <dgm:spPr/>
    </dgm:pt>
    <dgm:pt modelId="{ABA6A4D0-4954-B64A-A382-EC3AED9C88A4}" type="pres">
      <dgm:prSet presAssocID="{28482140-65CD-F34F-AAFE-700F49B459C5}" presName="compositeNode" presStyleCnt="0">
        <dgm:presLayoutVars>
          <dgm:bulletEnabled val="1"/>
        </dgm:presLayoutVars>
      </dgm:prSet>
      <dgm:spPr/>
    </dgm:pt>
    <dgm:pt modelId="{7671B029-293C-1E40-9C96-DA01FCA87A52}" type="pres">
      <dgm:prSet presAssocID="{28482140-65CD-F34F-AAFE-700F49B459C5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4AC5B05-F59D-7E4B-87B6-A3EF5C2EF347}" type="pres">
      <dgm:prSet presAssocID="{28482140-65CD-F34F-AAFE-700F49B459C5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C9DE3-B4A8-6D42-AC02-0A9F3472FABC}" type="pres">
      <dgm:prSet presAssocID="{28482140-65CD-F34F-AAFE-700F49B459C5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38827-0D5A-0A45-B9E3-7102E9EC3380}" type="pres">
      <dgm:prSet presAssocID="{7CA23BEA-8915-4247-83EB-B1AEF5CEFBD9}" presName="sibTrans" presStyleCnt="0"/>
      <dgm:spPr/>
    </dgm:pt>
    <dgm:pt modelId="{7403311D-AAD3-9446-9AD7-571C003B71C1}" type="pres">
      <dgm:prSet presAssocID="{3CB44865-9AB3-8945-961D-FF00A90EB28E}" presName="compositeNode" presStyleCnt="0">
        <dgm:presLayoutVars>
          <dgm:bulletEnabled val="1"/>
        </dgm:presLayoutVars>
      </dgm:prSet>
      <dgm:spPr/>
    </dgm:pt>
    <dgm:pt modelId="{1F586D1F-6C4F-C047-AC0D-35303F6A4354}" type="pres">
      <dgm:prSet presAssocID="{3CB44865-9AB3-8945-961D-FF00A90EB28E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A6564E8-D15F-AE40-9092-67459653BA4E}" type="pres">
      <dgm:prSet presAssocID="{3CB44865-9AB3-8945-961D-FF00A90EB28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44512-ACE8-F845-ACED-7963E4872672}" type="pres">
      <dgm:prSet presAssocID="{3CB44865-9AB3-8945-961D-FF00A90EB28E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94D1D-3731-0344-B7E1-F2D7FCD568C8}" srcId="{3CB44865-9AB3-8945-961D-FF00A90EB28E}" destId="{DC474F8B-98A3-D849-B41F-2DF6204A8EAA}" srcOrd="5" destOrd="0" parTransId="{2BF4A9E1-85BE-C243-A976-8770ABE12D7E}" sibTransId="{D226E46E-62E0-D444-8AE5-E150D0B2D610}"/>
    <dgm:cxn modelId="{7A9F7E17-A7D1-294C-ACCE-4B81700DD916}" srcId="{3CB44865-9AB3-8945-961D-FF00A90EB28E}" destId="{596F87C6-CD28-994B-90D5-29569328474C}" srcOrd="4" destOrd="0" parTransId="{A72B7560-31A7-9646-A067-81E3C9AA8ADE}" sibTransId="{E954F67E-8FBC-4E4B-B97C-EFFBE5C0C15E}"/>
    <dgm:cxn modelId="{31AE5861-DFB0-BE40-842C-C02993B507D2}" type="presOf" srcId="{67355F3B-762D-D242-AECA-417A11B23814}" destId="{FA6564E8-D15F-AE40-9092-67459653BA4E}" srcOrd="0" destOrd="3" presId="urn:microsoft.com/office/officeart/2005/8/layout/hList2"/>
    <dgm:cxn modelId="{AF4A1511-2372-B94E-BAA7-87B0C4F5DA38}" srcId="{B1E579A5-07E5-D041-A873-73717B996C6A}" destId="{92BED210-8087-AB4F-AE5E-EE643CCCE8B6}" srcOrd="3" destOrd="0" parTransId="{7F284211-35C9-EE46-B500-DA865BBCD6F1}" sibTransId="{59F34DC3-8951-A449-A0E1-7ACB003988AB}"/>
    <dgm:cxn modelId="{505E8B27-4F88-7D49-A34D-1692FD5B8B45}" srcId="{28482140-65CD-F34F-AAFE-700F49B459C5}" destId="{2EF8252D-D1B4-9947-ADA5-E2669D85C43E}" srcOrd="4" destOrd="0" parTransId="{21D3255B-841B-B74D-8EFE-62810ED696F2}" sibTransId="{78B812F3-2FC2-B542-8531-80C860CBB7DA}"/>
    <dgm:cxn modelId="{9EA0AC92-AA3C-7B47-9EA7-CAD65A29856A}" type="presOf" srcId="{B1E579A5-07E5-D041-A873-73717B996C6A}" destId="{10D7FF8E-E2BD-7E4F-B526-741C0B32EE43}" srcOrd="0" destOrd="0" presId="urn:microsoft.com/office/officeart/2005/8/layout/hList2"/>
    <dgm:cxn modelId="{28F30815-4DC1-CC42-A257-44D78B0C0EDD}" type="presOf" srcId="{596F87C6-CD28-994B-90D5-29569328474C}" destId="{FA6564E8-D15F-AE40-9092-67459653BA4E}" srcOrd="0" destOrd="4" presId="urn:microsoft.com/office/officeart/2005/8/layout/hList2"/>
    <dgm:cxn modelId="{2649910B-CC50-D041-88DB-58B3EC50DC3B}" srcId="{28482140-65CD-F34F-AAFE-700F49B459C5}" destId="{682F57B2-BE0D-DB48-BC7E-CA912056B277}" srcOrd="0" destOrd="0" parTransId="{10102748-E95C-1147-A95D-A8E7243833BF}" sibTransId="{D57746C2-0371-4C41-AD18-271D2093F6F0}"/>
    <dgm:cxn modelId="{57F845CC-2A92-2C44-9418-E985969E297C}" srcId="{28482140-65CD-F34F-AAFE-700F49B459C5}" destId="{C946F5FB-DF17-2F43-BA48-FA61E47DF055}" srcOrd="3" destOrd="0" parTransId="{131D891B-C8BF-0B40-A2E3-8162BF9E6AC0}" sibTransId="{A7E8C807-8B49-6240-AC9B-AD3A93546CBF}"/>
    <dgm:cxn modelId="{3F0C923C-8B94-2740-8CBA-397B28A77F4C}" type="presOf" srcId="{682F57B2-BE0D-DB48-BC7E-CA912056B277}" destId="{54AC5B05-F59D-7E4B-87B6-A3EF5C2EF347}" srcOrd="0" destOrd="0" presId="urn:microsoft.com/office/officeart/2005/8/layout/hList2"/>
    <dgm:cxn modelId="{2C3ACE06-44A5-B744-8596-4D9985332F88}" srcId="{B1E579A5-07E5-D041-A873-73717B996C6A}" destId="{E7E06063-A3A5-7740-B648-70445D0F62E4}" srcOrd="4" destOrd="0" parTransId="{D5B2B6A9-4B9E-774C-A427-1AAB47A8AD96}" sibTransId="{35F50FC5-44C6-8B45-A274-4EC3C13CA134}"/>
    <dgm:cxn modelId="{0BFD0C5D-FCB0-A541-8EC4-0F4EFE70C6D3}" type="presOf" srcId="{46D916BB-BD2E-FA42-9B8D-A84EFC83D106}" destId="{FA6564E8-D15F-AE40-9092-67459653BA4E}" srcOrd="0" destOrd="1" presId="urn:microsoft.com/office/officeart/2005/8/layout/hList2"/>
    <dgm:cxn modelId="{DED9A53B-1F3F-8940-A967-0D514942E561}" type="presOf" srcId="{E7E06063-A3A5-7740-B648-70445D0F62E4}" destId="{9FC65936-FBB6-5D41-B251-615F9CEBD71A}" srcOrd="0" destOrd="4" presId="urn:microsoft.com/office/officeart/2005/8/layout/hList2"/>
    <dgm:cxn modelId="{0B7D7B70-F7C5-964D-80A3-988D49D324F6}" type="presOf" srcId="{F3876318-0719-584B-BA29-BD88BB498E65}" destId="{FA6564E8-D15F-AE40-9092-67459653BA4E}" srcOrd="0" destOrd="2" presId="urn:microsoft.com/office/officeart/2005/8/layout/hList2"/>
    <dgm:cxn modelId="{8A49B65C-20FC-E54F-A053-0158338A6D56}" type="presOf" srcId="{A508071B-0D18-C041-B597-59310A6860ED}" destId="{9FC65936-FBB6-5D41-B251-615F9CEBD71A}" srcOrd="0" destOrd="5" presId="urn:microsoft.com/office/officeart/2005/8/layout/hList2"/>
    <dgm:cxn modelId="{E2EBE5DD-E839-914C-AE18-0A8F49E0D0BC}" type="presOf" srcId="{2BBBF6F8-8896-7240-92F6-18D576258966}" destId="{9FC65936-FBB6-5D41-B251-615F9CEBD71A}" srcOrd="0" destOrd="2" presId="urn:microsoft.com/office/officeart/2005/8/layout/hList2"/>
    <dgm:cxn modelId="{0B1D49D2-7FBC-0F4D-B8E5-27FB95D3ECFF}" type="presOf" srcId="{92BED210-8087-AB4F-AE5E-EE643CCCE8B6}" destId="{9FC65936-FBB6-5D41-B251-615F9CEBD71A}" srcOrd="0" destOrd="3" presId="urn:microsoft.com/office/officeart/2005/8/layout/hList2"/>
    <dgm:cxn modelId="{EB3BE791-D144-984D-BC93-16C8429BE35B}" srcId="{28482140-65CD-F34F-AAFE-700F49B459C5}" destId="{776D9236-53D2-7D46-BD62-C8A0F3B33AF9}" srcOrd="1" destOrd="0" parTransId="{770CC48F-86D5-1B4A-B863-92C80EF8D4E3}" sibTransId="{6EA80839-F7A5-D649-8273-6A5DCEDA01C5}"/>
    <dgm:cxn modelId="{215FCF93-F085-EA49-97F2-B25F00B558A4}" srcId="{B1E579A5-07E5-D041-A873-73717B996C6A}" destId="{2BBBF6F8-8896-7240-92F6-18D576258966}" srcOrd="2" destOrd="0" parTransId="{BE9F0C95-9CA3-4742-9F68-5BC261A48AF6}" sibTransId="{959AFF9E-E987-6C4C-B7F2-82E4FE7B37E1}"/>
    <dgm:cxn modelId="{8933C504-6437-DD4F-B0A7-75F2D1EC4CDF}" srcId="{3CB44865-9AB3-8945-961D-FF00A90EB28E}" destId="{46D916BB-BD2E-FA42-9B8D-A84EFC83D106}" srcOrd="1" destOrd="0" parTransId="{F2EA0427-274D-9A4C-A014-2A8D69B54DE8}" sibTransId="{BDE110F9-EE1B-9746-A479-CB1350724E71}"/>
    <dgm:cxn modelId="{EC9A5A74-FCFC-E640-9905-14D73EC2F3D7}" type="presOf" srcId="{CF981EBB-3CBD-9D41-A578-FC58EC8AF5CF}" destId="{50EC3E42-7FD6-A44F-A348-03FC334533A4}" srcOrd="0" destOrd="0" presId="urn:microsoft.com/office/officeart/2005/8/layout/hList2"/>
    <dgm:cxn modelId="{533315C4-876C-4142-9B61-4BCBCA0B64A6}" type="presOf" srcId="{C02858C3-45BB-B343-AE4F-28BE7AED3FB2}" destId="{9FC65936-FBB6-5D41-B251-615F9CEBD71A}" srcOrd="0" destOrd="6" presId="urn:microsoft.com/office/officeart/2005/8/layout/hList2"/>
    <dgm:cxn modelId="{E5D04729-D31A-E243-A32E-E61E119E64D2}" srcId="{CF981EBB-3CBD-9D41-A578-FC58EC8AF5CF}" destId="{B1E579A5-07E5-D041-A873-73717B996C6A}" srcOrd="0" destOrd="0" parTransId="{3ED26858-D10C-894D-B275-CB89FEFED553}" sibTransId="{02BA74C3-9BF3-1C4C-9BAF-6643A5F8FCFF}"/>
    <dgm:cxn modelId="{25C6F406-9E0A-4648-A754-E18067284207}" type="presOf" srcId="{4508AA4E-BDDC-0348-9577-244C856B1A12}" destId="{FA6564E8-D15F-AE40-9092-67459653BA4E}" srcOrd="0" destOrd="0" presId="urn:microsoft.com/office/officeart/2005/8/layout/hList2"/>
    <dgm:cxn modelId="{52D80750-6325-124B-9D17-0DEA2FED4D26}" srcId="{B1E579A5-07E5-D041-A873-73717B996C6A}" destId="{C02858C3-45BB-B343-AE4F-28BE7AED3FB2}" srcOrd="6" destOrd="0" parTransId="{97A70822-57D9-3440-8F11-37AB21A01C14}" sibTransId="{ECDB7B23-DE81-3E40-8BFB-66CE16EDE369}"/>
    <dgm:cxn modelId="{1C5BB551-CE8B-0A49-9D01-D416297B2F43}" type="presOf" srcId="{28482140-65CD-F34F-AAFE-700F49B459C5}" destId="{5CEC9DE3-B4A8-6D42-AC02-0A9F3472FABC}" srcOrd="0" destOrd="0" presId="urn:microsoft.com/office/officeart/2005/8/layout/hList2"/>
    <dgm:cxn modelId="{72E79FA3-CB13-104C-8438-81B7FA45FE5E}" type="presOf" srcId="{776D9236-53D2-7D46-BD62-C8A0F3B33AF9}" destId="{54AC5B05-F59D-7E4B-87B6-A3EF5C2EF347}" srcOrd="0" destOrd="1" presId="urn:microsoft.com/office/officeart/2005/8/layout/hList2"/>
    <dgm:cxn modelId="{7C314827-9B98-2B4F-88CC-058D588E499B}" type="presOf" srcId="{4535AB7C-861B-A84B-8309-08FE7C6786B2}" destId="{54AC5B05-F59D-7E4B-87B6-A3EF5C2EF347}" srcOrd="0" destOrd="2" presId="urn:microsoft.com/office/officeart/2005/8/layout/hList2"/>
    <dgm:cxn modelId="{4CEE487F-67BE-FC42-A42E-057C2BDD9556}" type="presOf" srcId="{387CBB92-5320-9748-9DD4-AAECD8AC8832}" destId="{9FC65936-FBB6-5D41-B251-615F9CEBD71A}" srcOrd="0" destOrd="1" presId="urn:microsoft.com/office/officeart/2005/8/layout/hList2"/>
    <dgm:cxn modelId="{986FE58D-A21C-804D-AE62-8BAF3C8C9AC0}" srcId="{B1E579A5-07E5-D041-A873-73717B996C6A}" destId="{51BDC380-C750-7742-8CD6-BD8122F0A14A}" srcOrd="0" destOrd="0" parTransId="{DE8492DF-CF03-9C45-8590-76419B686FF4}" sibTransId="{300BD82D-1399-914B-8C0A-7F744CC3DAC3}"/>
    <dgm:cxn modelId="{003B8CA2-DB9E-2B49-8D6D-94BBEE733588}" srcId="{3CB44865-9AB3-8945-961D-FF00A90EB28E}" destId="{F3876318-0719-584B-BA29-BD88BB498E65}" srcOrd="2" destOrd="0" parTransId="{3724F138-077A-A244-A97B-2E344591F467}" sibTransId="{8879FD7D-5C09-EC43-901C-F4B5A590A705}"/>
    <dgm:cxn modelId="{6C3051A3-9F15-7645-A2AC-9933B5326A30}" type="presOf" srcId="{DC474F8B-98A3-D849-B41F-2DF6204A8EAA}" destId="{FA6564E8-D15F-AE40-9092-67459653BA4E}" srcOrd="0" destOrd="5" presId="urn:microsoft.com/office/officeart/2005/8/layout/hList2"/>
    <dgm:cxn modelId="{6E3584B7-6658-EC44-9A45-A93FFF4A40EE}" type="presOf" srcId="{51BDC380-C750-7742-8CD6-BD8122F0A14A}" destId="{9FC65936-FBB6-5D41-B251-615F9CEBD71A}" srcOrd="0" destOrd="0" presId="urn:microsoft.com/office/officeart/2005/8/layout/hList2"/>
    <dgm:cxn modelId="{94E540AD-299A-034D-BD52-51F9E1F473E2}" type="presOf" srcId="{3CB44865-9AB3-8945-961D-FF00A90EB28E}" destId="{81044512-ACE8-F845-ACED-7963E4872672}" srcOrd="0" destOrd="0" presId="urn:microsoft.com/office/officeart/2005/8/layout/hList2"/>
    <dgm:cxn modelId="{983D4513-AF5F-B842-89CB-219FD1A62451}" srcId="{B1E579A5-07E5-D041-A873-73717B996C6A}" destId="{A508071B-0D18-C041-B597-59310A6860ED}" srcOrd="5" destOrd="0" parTransId="{5DAAF56F-1A62-F146-8DCD-BAF07A565D40}" sibTransId="{D92C16F6-AC3F-C641-8B0B-E8C2D5FAED3B}"/>
    <dgm:cxn modelId="{0F24D3A0-EE3C-9F41-9639-406DC5846744}" type="presOf" srcId="{2EF8252D-D1B4-9947-ADA5-E2669D85C43E}" destId="{54AC5B05-F59D-7E4B-87B6-A3EF5C2EF347}" srcOrd="0" destOrd="4" presId="urn:microsoft.com/office/officeart/2005/8/layout/hList2"/>
    <dgm:cxn modelId="{4178925A-68B5-8144-B64E-9EF7D106DC72}" srcId="{28482140-65CD-F34F-AAFE-700F49B459C5}" destId="{4535AB7C-861B-A84B-8309-08FE7C6786B2}" srcOrd="2" destOrd="0" parTransId="{B4CC26EF-A61E-1145-B9DF-A0DB22969980}" sibTransId="{43FED03F-3235-224A-AE03-3E0D7A0BAECC}"/>
    <dgm:cxn modelId="{B16A7C7A-6F3F-8C4D-A88C-8F8BDB2B8C2B}" srcId="{CF981EBB-3CBD-9D41-A578-FC58EC8AF5CF}" destId="{3CB44865-9AB3-8945-961D-FF00A90EB28E}" srcOrd="2" destOrd="0" parTransId="{3EE6DF41-3F4F-6F4E-A7A4-E65CE6B204B0}" sibTransId="{D06658DB-9B92-4443-A4CD-58F3999FB063}"/>
    <dgm:cxn modelId="{4E93C768-B968-CE44-87FD-4E94A5B336FD}" srcId="{B1E579A5-07E5-D041-A873-73717B996C6A}" destId="{387CBB92-5320-9748-9DD4-AAECD8AC8832}" srcOrd="1" destOrd="0" parTransId="{B757DD55-1E46-0E43-851B-FA625A192CE8}" sibTransId="{1BD6AA7A-248E-3F43-B53F-186C14C1476A}"/>
    <dgm:cxn modelId="{A4D3F0BE-5DEB-E24D-A770-C1B71FB4B10B}" srcId="{CF981EBB-3CBD-9D41-A578-FC58EC8AF5CF}" destId="{28482140-65CD-F34F-AAFE-700F49B459C5}" srcOrd="1" destOrd="0" parTransId="{40550283-DB7B-ED48-8689-641245D92D26}" sibTransId="{7CA23BEA-8915-4247-83EB-B1AEF5CEFBD9}"/>
    <dgm:cxn modelId="{E1792E52-F533-E44A-96F7-946099092D93}" srcId="{3CB44865-9AB3-8945-961D-FF00A90EB28E}" destId="{4508AA4E-BDDC-0348-9577-244C856B1A12}" srcOrd="0" destOrd="0" parTransId="{6BF74105-1B4B-8145-B663-D9E0BF20905D}" sibTransId="{79E14144-FDF2-FE47-8574-16F0B4CA575E}"/>
    <dgm:cxn modelId="{30DF5E1B-5F25-5D46-A607-882AC84CD157}" srcId="{3CB44865-9AB3-8945-961D-FF00A90EB28E}" destId="{67355F3B-762D-D242-AECA-417A11B23814}" srcOrd="3" destOrd="0" parTransId="{62676787-E098-5440-AAA4-40BFCFE97693}" sibTransId="{942F9E2F-7F04-5B4D-893F-0DBEF3B919FC}"/>
    <dgm:cxn modelId="{0E06EF25-43BD-B54F-8288-7B00F7B1BC5F}" type="presOf" srcId="{C946F5FB-DF17-2F43-BA48-FA61E47DF055}" destId="{54AC5B05-F59D-7E4B-87B6-A3EF5C2EF347}" srcOrd="0" destOrd="3" presId="urn:microsoft.com/office/officeart/2005/8/layout/hList2"/>
    <dgm:cxn modelId="{E6C27A37-D982-6B4D-A1F6-8AE727B8ADAB}" type="presParOf" srcId="{50EC3E42-7FD6-A44F-A348-03FC334533A4}" destId="{63012D02-5784-B840-891D-F8E7DC680A7C}" srcOrd="0" destOrd="0" presId="urn:microsoft.com/office/officeart/2005/8/layout/hList2"/>
    <dgm:cxn modelId="{D89EFCE6-2951-9F45-BA7E-84C54539B86F}" type="presParOf" srcId="{63012D02-5784-B840-891D-F8E7DC680A7C}" destId="{62DD4297-DADE-D747-A51D-990AC5DD9ED1}" srcOrd="0" destOrd="0" presId="urn:microsoft.com/office/officeart/2005/8/layout/hList2"/>
    <dgm:cxn modelId="{2A0D8093-1B6D-884E-95B5-E77BA0B9F569}" type="presParOf" srcId="{63012D02-5784-B840-891D-F8E7DC680A7C}" destId="{9FC65936-FBB6-5D41-B251-615F9CEBD71A}" srcOrd="1" destOrd="0" presId="urn:microsoft.com/office/officeart/2005/8/layout/hList2"/>
    <dgm:cxn modelId="{71E7440F-51F8-7441-B8F1-B70206670295}" type="presParOf" srcId="{63012D02-5784-B840-891D-F8E7DC680A7C}" destId="{10D7FF8E-E2BD-7E4F-B526-741C0B32EE43}" srcOrd="2" destOrd="0" presId="urn:microsoft.com/office/officeart/2005/8/layout/hList2"/>
    <dgm:cxn modelId="{EC9F5683-923A-F241-88CF-1F75DEA28A9D}" type="presParOf" srcId="{50EC3E42-7FD6-A44F-A348-03FC334533A4}" destId="{7748CEE2-F4E0-5543-A14C-E419AA6FEC7E}" srcOrd="1" destOrd="0" presId="urn:microsoft.com/office/officeart/2005/8/layout/hList2"/>
    <dgm:cxn modelId="{2793D8D3-0BE1-524F-8234-63B82F4E0E94}" type="presParOf" srcId="{50EC3E42-7FD6-A44F-A348-03FC334533A4}" destId="{ABA6A4D0-4954-B64A-A382-EC3AED9C88A4}" srcOrd="2" destOrd="0" presId="urn:microsoft.com/office/officeart/2005/8/layout/hList2"/>
    <dgm:cxn modelId="{902CE2F2-C1B9-5048-9E04-12F55DBE83FF}" type="presParOf" srcId="{ABA6A4D0-4954-B64A-A382-EC3AED9C88A4}" destId="{7671B029-293C-1E40-9C96-DA01FCA87A52}" srcOrd="0" destOrd="0" presId="urn:microsoft.com/office/officeart/2005/8/layout/hList2"/>
    <dgm:cxn modelId="{43961D9B-5516-AC46-B823-E45DBBD0C28E}" type="presParOf" srcId="{ABA6A4D0-4954-B64A-A382-EC3AED9C88A4}" destId="{54AC5B05-F59D-7E4B-87B6-A3EF5C2EF347}" srcOrd="1" destOrd="0" presId="urn:microsoft.com/office/officeart/2005/8/layout/hList2"/>
    <dgm:cxn modelId="{B420579B-B153-844B-8D15-80F858242DEE}" type="presParOf" srcId="{ABA6A4D0-4954-B64A-A382-EC3AED9C88A4}" destId="{5CEC9DE3-B4A8-6D42-AC02-0A9F3472FABC}" srcOrd="2" destOrd="0" presId="urn:microsoft.com/office/officeart/2005/8/layout/hList2"/>
    <dgm:cxn modelId="{05EBACB9-C11A-3B40-BB7E-293BC440A408}" type="presParOf" srcId="{50EC3E42-7FD6-A44F-A348-03FC334533A4}" destId="{6D038827-0D5A-0A45-B9E3-7102E9EC3380}" srcOrd="3" destOrd="0" presId="urn:microsoft.com/office/officeart/2005/8/layout/hList2"/>
    <dgm:cxn modelId="{D4A5D977-9F51-624C-9FF6-90725358A4B1}" type="presParOf" srcId="{50EC3E42-7FD6-A44F-A348-03FC334533A4}" destId="{7403311D-AAD3-9446-9AD7-571C003B71C1}" srcOrd="4" destOrd="0" presId="urn:microsoft.com/office/officeart/2005/8/layout/hList2"/>
    <dgm:cxn modelId="{9D048E4A-6913-9844-883D-8DE7A507521D}" type="presParOf" srcId="{7403311D-AAD3-9446-9AD7-571C003B71C1}" destId="{1F586D1F-6C4F-C047-AC0D-35303F6A4354}" srcOrd="0" destOrd="0" presId="urn:microsoft.com/office/officeart/2005/8/layout/hList2"/>
    <dgm:cxn modelId="{00A77059-E8F2-DD40-98E9-B1C6CEE9F050}" type="presParOf" srcId="{7403311D-AAD3-9446-9AD7-571C003B71C1}" destId="{FA6564E8-D15F-AE40-9092-67459653BA4E}" srcOrd="1" destOrd="0" presId="urn:microsoft.com/office/officeart/2005/8/layout/hList2"/>
    <dgm:cxn modelId="{ABC059D6-B5FF-FD4B-AF41-7B222511D690}" type="presParOf" srcId="{7403311D-AAD3-9446-9AD7-571C003B71C1}" destId="{81044512-ACE8-F845-ACED-7963E487267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05526-E314-3145-9AA4-C45613F6D6E6}">
      <dsp:nvSpPr>
        <dsp:cNvPr id="0" name=""/>
        <dsp:cNvSpPr/>
      </dsp:nvSpPr>
      <dsp:spPr>
        <a:xfrm>
          <a:off x="4556" y="1771680"/>
          <a:ext cx="1992124" cy="1195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1.</a:t>
          </a: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 申请微信公众号（服务号）</a:t>
          </a:r>
          <a:endParaRPr 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9564" y="1806688"/>
        <a:ext cx="1922108" cy="1125258"/>
      </dsp:txXfrm>
    </dsp:sp>
    <dsp:sp modelId="{D4993038-B61A-3544-87CD-B4B58BE47888}">
      <dsp:nvSpPr>
        <dsp:cNvPr id="0" name=""/>
        <dsp:cNvSpPr/>
      </dsp:nvSpPr>
      <dsp:spPr>
        <a:xfrm>
          <a:off x="2195892" y="2122294"/>
          <a:ext cx="422330" cy="4940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195892" y="2221103"/>
        <a:ext cx="295631" cy="296428"/>
      </dsp:txXfrm>
    </dsp:sp>
    <dsp:sp modelId="{B3F08D29-3B44-9145-BC33-18404BFA0718}">
      <dsp:nvSpPr>
        <dsp:cNvPr id="0" name=""/>
        <dsp:cNvSpPr/>
      </dsp:nvSpPr>
      <dsp:spPr>
        <a:xfrm>
          <a:off x="2793530" y="1771680"/>
          <a:ext cx="1992124" cy="1195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2.</a:t>
          </a: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 认证公众号</a:t>
          </a:r>
          <a:endParaRPr 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828538" y="1806688"/>
        <a:ext cx="1922108" cy="1125258"/>
      </dsp:txXfrm>
    </dsp:sp>
    <dsp:sp modelId="{7CDF5112-A1AB-B141-8409-6BA30E1F0497}">
      <dsp:nvSpPr>
        <dsp:cNvPr id="0" name=""/>
        <dsp:cNvSpPr/>
      </dsp:nvSpPr>
      <dsp:spPr>
        <a:xfrm>
          <a:off x="4984866" y="2122294"/>
          <a:ext cx="422330" cy="4940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984866" y="2221103"/>
        <a:ext cx="295631" cy="296428"/>
      </dsp:txXfrm>
    </dsp:sp>
    <dsp:sp modelId="{01C67A4D-DDB2-2F41-B9CD-C0C9987C0F80}">
      <dsp:nvSpPr>
        <dsp:cNvPr id="0" name=""/>
        <dsp:cNvSpPr/>
      </dsp:nvSpPr>
      <dsp:spPr>
        <a:xfrm>
          <a:off x="5582503" y="1771680"/>
          <a:ext cx="1992124" cy="1195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3.</a:t>
          </a: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 注册微信开发者账号</a:t>
          </a:r>
          <a:endParaRPr 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617511" y="1806688"/>
        <a:ext cx="1922108" cy="1125258"/>
      </dsp:txXfrm>
    </dsp:sp>
    <dsp:sp modelId="{C022BB26-8B8B-0443-BC11-2B50A6E429F9}">
      <dsp:nvSpPr>
        <dsp:cNvPr id="0" name=""/>
        <dsp:cNvSpPr/>
      </dsp:nvSpPr>
      <dsp:spPr>
        <a:xfrm>
          <a:off x="7773840" y="2122294"/>
          <a:ext cx="422330" cy="4940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773840" y="2221103"/>
        <a:ext cx="295631" cy="296428"/>
      </dsp:txXfrm>
    </dsp:sp>
    <dsp:sp modelId="{3A1F960A-A66F-844F-87DB-4FA5693107A7}">
      <dsp:nvSpPr>
        <dsp:cNvPr id="0" name=""/>
        <dsp:cNvSpPr/>
      </dsp:nvSpPr>
      <dsp:spPr>
        <a:xfrm>
          <a:off x="8371477" y="1771680"/>
          <a:ext cx="1992124" cy="1195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4.</a:t>
          </a: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 准备外网环境</a:t>
          </a:r>
          <a:endParaRPr 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8406485" y="1806688"/>
        <a:ext cx="1922108" cy="1125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7FF8E-E2BD-7E4F-B526-741C0B32EE43}">
      <dsp:nvSpPr>
        <dsp:cNvPr id="0" name=""/>
        <dsp:cNvSpPr/>
      </dsp:nvSpPr>
      <dsp:spPr>
        <a:xfrm rot="16200000">
          <a:off x="-1411202" y="2262168"/>
          <a:ext cx="3412103" cy="46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核心接口</a:t>
          </a:r>
          <a:endParaRPr lang="en-US" sz="1800" kern="1200" dirty="0"/>
        </a:p>
      </dsp:txBody>
      <dsp:txXfrm>
        <a:off x="-1411202" y="2262168"/>
        <a:ext cx="3412103" cy="468266"/>
      </dsp:txXfrm>
    </dsp:sp>
    <dsp:sp modelId="{9FC65936-FBB6-5D41-B251-615F9CEBD71A}">
      <dsp:nvSpPr>
        <dsp:cNvPr id="0" name=""/>
        <dsp:cNvSpPr/>
      </dsp:nvSpPr>
      <dsp:spPr>
        <a:xfrm>
          <a:off x="528982" y="790250"/>
          <a:ext cx="2332464" cy="3412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12985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/>
            <a:t>接收消息接口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smtClean="0"/>
            <a:t>发送消息接口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获取调用凭证接口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微信</a:t>
          </a:r>
          <a:r>
            <a:rPr lang="en-US" altLang="zh-CN" sz="1800" kern="1200" dirty="0" smtClean="0"/>
            <a:t>JS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SDK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528982" y="790250"/>
        <a:ext cx="2332464" cy="3412103"/>
      </dsp:txXfrm>
    </dsp:sp>
    <dsp:sp modelId="{62DD4297-DADE-D747-A51D-990AC5DD9ED1}">
      <dsp:nvSpPr>
        <dsp:cNvPr id="0" name=""/>
        <dsp:cNvSpPr/>
      </dsp:nvSpPr>
      <dsp:spPr>
        <a:xfrm>
          <a:off x="60715" y="172138"/>
          <a:ext cx="936533" cy="936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EC9DE3-B4A8-6D42-AC02-0A9F3472FABC}">
      <dsp:nvSpPr>
        <dsp:cNvPr id="0" name=""/>
        <dsp:cNvSpPr/>
      </dsp:nvSpPr>
      <dsp:spPr>
        <a:xfrm rot="16200000">
          <a:off x="2003800" y="2262168"/>
          <a:ext cx="3412103" cy="46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管理接口</a:t>
          </a:r>
          <a:endParaRPr lang="en-US" sz="1800" kern="1200" dirty="0"/>
        </a:p>
      </dsp:txBody>
      <dsp:txXfrm>
        <a:off x="2003800" y="2262168"/>
        <a:ext cx="3412103" cy="468266"/>
      </dsp:txXfrm>
    </dsp:sp>
    <dsp:sp modelId="{54AC5B05-F59D-7E4B-87B6-A3EF5C2EF347}">
      <dsp:nvSpPr>
        <dsp:cNvPr id="0" name=""/>
        <dsp:cNvSpPr/>
      </dsp:nvSpPr>
      <dsp:spPr>
        <a:xfrm>
          <a:off x="3943986" y="790250"/>
          <a:ext cx="2332464" cy="3412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12985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用户管理接口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素材管理接口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菜单管理接口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图文消息接口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账号管理接口</a:t>
          </a:r>
          <a:endParaRPr lang="en-US" sz="1800" kern="1200" dirty="0"/>
        </a:p>
      </dsp:txBody>
      <dsp:txXfrm>
        <a:off x="3943986" y="790250"/>
        <a:ext cx="2332464" cy="3412103"/>
      </dsp:txXfrm>
    </dsp:sp>
    <dsp:sp modelId="{7671B029-293C-1E40-9C96-DA01FCA87A52}">
      <dsp:nvSpPr>
        <dsp:cNvPr id="0" name=""/>
        <dsp:cNvSpPr/>
      </dsp:nvSpPr>
      <dsp:spPr>
        <a:xfrm>
          <a:off x="3475719" y="172138"/>
          <a:ext cx="936533" cy="93653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044512-ACE8-F845-ACED-7963E4872672}">
      <dsp:nvSpPr>
        <dsp:cNvPr id="0" name=""/>
        <dsp:cNvSpPr/>
      </dsp:nvSpPr>
      <dsp:spPr>
        <a:xfrm rot="16200000">
          <a:off x="5418804" y="2262168"/>
          <a:ext cx="3412103" cy="46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统计雨分析</a:t>
          </a:r>
          <a:endParaRPr lang="en-US" sz="1800" kern="1200" dirty="0"/>
        </a:p>
      </dsp:txBody>
      <dsp:txXfrm>
        <a:off x="5418804" y="2262168"/>
        <a:ext cx="3412103" cy="468266"/>
      </dsp:txXfrm>
    </dsp:sp>
    <dsp:sp modelId="{FA6564E8-D15F-AE40-9092-67459653BA4E}">
      <dsp:nvSpPr>
        <dsp:cNvPr id="0" name=""/>
        <dsp:cNvSpPr/>
      </dsp:nvSpPr>
      <dsp:spPr>
        <a:xfrm>
          <a:off x="7358989" y="790250"/>
          <a:ext cx="2332464" cy="3412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12985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数据统计接口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用户分析接口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图文分析接口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消息分析接口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接口分析</a:t>
          </a:r>
          <a:endParaRPr lang="en-US" sz="1800" kern="1200" dirty="0"/>
        </a:p>
      </dsp:txBody>
      <dsp:txXfrm>
        <a:off x="7358989" y="790250"/>
        <a:ext cx="2332464" cy="3412103"/>
      </dsp:txXfrm>
    </dsp:sp>
    <dsp:sp modelId="{1F586D1F-6C4F-C047-AC0D-35303F6A4354}">
      <dsp:nvSpPr>
        <dsp:cNvPr id="0" name=""/>
        <dsp:cNvSpPr/>
      </dsp:nvSpPr>
      <dsp:spPr>
        <a:xfrm>
          <a:off x="6890723" y="172138"/>
          <a:ext cx="936533" cy="936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7FF8E-E2BD-7E4F-B526-741C0B32EE43}">
      <dsp:nvSpPr>
        <dsp:cNvPr id="0" name=""/>
        <dsp:cNvSpPr/>
      </dsp:nvSpPr>
      <dsp:spPr>
        <a:xfrm rot="16200000">
          <a:off x="-1411202" y="2262168"/>
          <a:ext cx="3412103" cy="46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管理接口</a:t>
          </a:r>
          <a:endParaRPr lang="en-US" sz="1800" kern="1200" dirty="0"/>
        </a:p>
      </dsp:txBody>
      <dsp:txXfrm>
        <a:off x="-1411202" y="2262168"/>
        <a:ext cx="3412103" cy="468266"/>
      </dsp:txXfrm>
    </dsp:sp>
    <dsp:sp modelId="{9FC65936-FBB6-5D41-B251-615F9CEBD71A}">
      <dsp:nvSpPr>
        <dsp:cNvPr id="0" name=""/>
        <dsp:cNvSpPr/>
      </dsp:nvSpPr>
      <dsp:spPr>
        <a:xfrm>
          <a:off x="528982" y="790250"/>
          <a:ext cx="2332464" cy="3412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12985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消息管理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素材管理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菜单管理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公众号管理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528982" y="790250"/>
        <a:ext cx="2332464" cy="3412103"/>
      </dsp:txXfrm>
    </dsp:sp>
    <dsp:sp modelId="{62DD4297-DADE-D747-A51D-990AC5DD9ED1}">
      <dsp:nvSpPr>
        <dsp:cNvPr id="0" name=""/>
        <dsp:cNvSpPr/>
      </dsp:nvSpPr>
      <dsp:spPr>
        <a:xfrm>
          <a:off x="60715" y="172138"/>
          <a:ext cx="936533" cy="936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EC9DE3-B4A8-6D42-AC02-0A9F3472FABC}">
      <dsp:nvSpPr>
        <dsp:cNvPr id="0" name=""/>
        <dsp:cNvSpPr/>
      </dsp:nvSpPr>
      <dsp:spPr>
        <a:xfrm rot="16200000">
          <a:off x="2003800" y="2262168"/>
          <a:ext cx="3412103" cy="46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推广接口</a:t>
          </a:r>
          <a:endParaRPr lang="en-US" sz="1800" kern="1200" dirty="0"/>
        </a:p>
      </dsp:txBody>
      <dsp:txXfrm>
        <a:off x="2003800" y="2262168"/>
        <a:ext cx="3412103" cy="468266"/>
      </dsp:txXfrm>
    </dsp:sp>
    <dsp:sp modelId="{54AC5B05-F59D-7E4B-87B6-A3EF5C2EF347}">
      <dsp:nvSpPr>
        <dsp:cNvPr id="0" name=""/>
        <dsp:cNvSpPr/>
      </dsp:nvSpPr>
      <dsp:spPr>
        <a:xfrm>
          <a:off x="3943986" y="790250"/>
          <a:ext cx="2332464" cy="3412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12985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投票管理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群发消息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自定义回复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图文消息接口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3943986" y="790250"/>
        <a:ext cx="2332464" cy="3412103"/>
      </dsp:txXfrm>
    </dsp:sp>
    <dsp:sp modelId="{7671B029-293C-1E40-9C96-DA01FCA87A52}">
      <dsp:nvSpPr>
        <dsp:cNvPr id="0" name=""/>
        <dsp:cNvSpPr/>
      </dsp:nvSpPr>
      <dsp:spPr>
        <a:xfrm>
          <a:off x="3475719" y="172138"/>
          <a:ext cx="936533" cy="93653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044512-ACE8-F845-ACED-7963E4872672}">
      <dsp:nvSpPr>
        <dsp:cNvPr id="0" name=""/>
        <dsp:cNvSpPr/>
      </dsp:nvSpPr>
      <dsp:spPr>
        <a:xfrm rot="16200000">
          <a:off x="5418804" y="2262168"/>
          <a:ext cx="3412103" cy="46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统计雨分析</a:t>
          </a:r>
          <a:endParaRPr lang="en-US" sz="1800" kern="1200" dirty="0"/>
        </a:p>
      </dsp:txBody>
      <dsp:txXfrm>
        <a:off x="5418804" y="2262168"/>
        <a:ext cx="3412103" cy="468266"/>
      </dsp:txXfrm>
    </dsp:sp>
    <dsp:sp modelId="{FA6564E8-D15F-AE40-9092-67459653BA4E}">
      <dsp:nvSpPr>
        <dsp:cNvPr id="0" name=""/>
        <dsp:cNvSpPr/>
      </dsp:nvSpPr>
      <dsp:spPr>
        <a:xfrm>
          <a:off x="7358989" y="790250"/>
          <a:ext cx="2332464" cy="3412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12985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数据统计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用户分析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图文分析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消息分析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接口分析</a:t>
          </a:r>
          <a:endParaRPr lang="en-US" sz="1800" kern="1200" dirty="0"/>
        </a:p>
      </dsp:txBody>
      <dsp:txXfrm>
        <a:off x="7358989" y="790250"/>
        <a:ext cx="2332464" cy="3412103"/>
      </dsp:txXfrm>
    </dsp:sp>
    <dsp:sp modelId="{1F586D1F-6C4F-C047-AC0D-35303F6A4354}">
      <dsp:nvSpPr>
        <dsp:cNvPr id="0" name=""/>
        <dsp:cNvSpPr/>
      </dsp:nvSpPr>
      <dsp:spPr>
        <a:xfrm>
          <a:off x="6890723" y="172138"/>
          <a:ext cx="936533" cy="936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7FF8E-E2BD-7E4F-B526-741C0B32EE43}">
      <dsp:nvSpPr>
        <dsp:cNvPr id="0" name=""/>
        <dsp:cNvSpPr/>
      </dsp:nvSpPr>
      <dsp:spPr>
        <a:xfrm rot="16200000">
          <a:off x="-1411202" y="2262168"/>
          <a:ext cx="3412103" cy="46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开发技术</a:t>
          </a:r>
          <a:endParaRPr lang="en-US" sz="1800" kern="1200" dirty="0"/>
        </a:p>
      </dsp:txBody>
      <dsp:txXfrm>
        <a:off x="-1411202" y="2262168"/>
        <a:ext cx="3412103" cy="468266"/>
      </dsp:txXfrm>
    </dsp:sp>
    <dsp:sp modelId="{9FC65936-FBB6-5D41-B251-615F9CEBD71A}">
      <dsp:nvSpPr>
        <dsp:cNvPr id="0" name=""/>
        <dsp:cNvSpPr/>
      </dsp:nvSpPr>
      <dsp:spPr>
        <a:xfrm>
          <a:off x="528982" y="790250"/>
          <a:ext cx="2332464" cy="3412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12985" rIns="128016" bIns="128016" numCol="1" spcCol="1270" anchor="t" anchorCtr="0">
          <a:noAutofit/>
        </a:bodyPr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Javascript</a:t>
          </a:r>
          <a:endParaRPr lang="en-US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Json</a:t>
          </a:r>
          <a:endParaRPr lang="en-US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Html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5</a:t>
          </a:r>
          <a:endParaRPr lang="en-US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UI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Framework</a:t>
          </a:r>
          <a:endParaRPr lang="en-US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Javascript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Framework</a:t>
          </a:r>
          <a:endParaRPr lang="en-US" sz="1800" kern="1200" dirty="0"/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528982" y="790250"/>
        <a:ext cx="2332464" cy="3412103"/>
      </dsp:txXfrm>
    </dsp:sp>
    <dsp:sp modelId="{62DD4297-DADE-D747-A51D-990AC5DD9ED1}">
      <dsp:nvSpPr>
        <dsp:cNvPr id="0" name=""/>
        <dsp:cNvSpPr/>
      </dsp:nvSpPr>
      <dsp:spPr>
        <a:xfrm>
          <a:off x="60715" y="172138"/>
          <a:ext cx="936533" cy="936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EC9DE3-B4A8-6D42-AC02-0A9F3472FABC}">
      <dsp:nvSpPr>
        <dsp:cNvPr id="0" name=""/>
        <dsp:cNvSpPr/>
      </dsp:nvSpPr>
      <dsp:spPr>
        <a:xfrm rot="16200000">
          <a:off x="2003800" y="2262168"/>
          <a:ext cx="3412103" cy="46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协议了解</a:t>
          </a:r>
          <a:endParaRPr lang="en-US" sz="1800" kern="1200" dirty="0"/>
        </a:p>
      </dsp:txBody>
      <dsp:txXfrm>
        <a:off x="2003800" y="2262168"/>
        <a:ext cx="3412103" cy="468266"/>
      </dsp:txXfrm>
    </dsp:sp>
    <dsp:sp modelId="{54AC5B05-F59D-7E4B-87B6-A3EF5C2EF347}">
      <dsp:nvSpPr>
        <dsp:cNvPr id="0" name=""/>
        <dsp:cNvSpPr/>
      </dsp:nvSpPr>
      <dsp:spPr>
        <a:xfrm>
          <a:off x="3943986" y="790250"/>
          <a:ext cx="2332464" cy="3412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12985" rIns="128016" bIns="128016" numCol="1" spcCol="1270" anchor="t" anchorCtr="0">
          <a:noAutofit/>
        </a:bodyPr>
        <a:lstStyle/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OAuth2.0</a:t>
          </a:r>
          <a:endParaRPr lang="en-US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Token</a:t>
          </a:r>
          <a:r>
            <a:rPr lang="zh-CN" altLang="en-US" sz="1800" kern="1200" dirty="0" smtClean="0"/>
            <a:t> </a:t>
          </a:r>
          <a:r>
            <a:rPr lang="en-US" altLang="zh-CN" sz="1800" kern="1200" dirty="0" err="1" smtClean="0"/>
            <a:t>OpenID</a:t>
          </a:r>
          <a:endParaRPr lang="en-US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微信</a:t>
          </a:r>
          <a:r>
            <a:rPr lang="en-US" altLang="zh-CN" sz="1800" kern="1200" dirty="0" smtClean="0"/>
            <a:t>JS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SDK</a:t>
          </a:r>
          <a:endParaRPr lang="en-US" sz="18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微信公众号开发接口</a:t>
          </a:r>
          <a:endParaRPr lang="en-US" sz="1800" kern="1200" dirty="0"/>
        </a:p>
        <a:p>
          <a:pPr marL="171450" marR="0" lvl="1" indent="-171450" algn="l" defTabSz="8001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800" kern="1200" dirty="0"/>
        </a:p>
      </dsp:txBody>
      <dsp:txXfrm>
        <a:off x="3943986" y="790250"/>
        <a:ext cx="2332464" cy="3412103"/>
      </dsp:txXfrm>
    </dsp:sp>
    <dsp:sp modelId="{7671B029-293C-1E40-9C96-DA01FCA87A52}">
      <dsp:nvSpPr>
        <dsp:cNvPr id="0" name=""/>
        <dsp:cNvSpPr/>
      </dsp:nvSpPr>
      <dsp:spPr>
        <a:xfrm>
          <a:off x="3475719" y="172138"/>
          <a:ext cx="936533" cy="93653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044512-ACE8-F845-ACED-7963E4872672}">
      <dsp:nvSpPr>
        <dsp:cNvPr id="0" name=""/>
        <dsp:cNvSpPr/>
      </dsp:nvSpPr>
      <dsp:spPr>
        <a:xfrm rot="16200000">
          <a:off x="5418804" y="2262168"/>
          <a:ext cx="3412103" cy="46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2985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必要资源</a:t>
          </a:r>
          <a:endParaRPr lang="en-US" sz="1800" kern="1200" dirty="0"/>
        </a:p>
      </dsp:txBody>
      <dsp:txXfrm>
        <a:off x="5418804" y="2262168"/>
        <a:ext cx="3412103" cy="468266"/>
      </dsp:txXfrm>
    </dsp:sp>
    <dsp:sp modelId="{FA6564E8-D15F-AE40-9092-67459653BA4E}">
      <dsp:nvSpPr>
        <dsp:cNvPr id="0" name=""/>
        <dsp:cNvSpPr/>
      </dsp:nvSpPr>
      <dsp:spPr>
        <a:xfrm>
          <a:off x="7358989" y="790250"/>
          <a:ext cx="2332464" cy="3412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12985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三个公众号账号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外网访问和外网</a:t>
          </a:r>
          <a:r>
            <a:rPr lang="en-US" altLang="zh-CN" sz="1800" kern="1200" dirty="0" smtClean="0"/>
            <a:t>IP</a:t>
          </a:r>
          <a:r>
            <a:rPr lang="zh-CN" altLang="en-US" sz="1800" kern="1200" dirty="0" smtClean="0"/>
            <a:t>地址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UI/UE</a:t>
          </a:r>
          <a:r>
            <a:rPr lang="zh-CN" altLang="en-US" sz="1800" kern="1200" dirty="0" smtClean="0"/>
            <a:t>设计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前端工程师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后台工程师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7358989" y="790250"/>
        <a:ext cx="2332464" cy="3412103"/>
      </dsp:txXfrm>
    </dsp:sp>
    <dsp:sp modelId="{1F586D1F-6C4F-C047-AC0D-35303F6A4354}">
      <dsp:nvSpPr>
        <dsp:cNvPr id="0" name=""/>
        <dsp:cNvSpPr/>
      </dsp:nvSpPr>
      <dsp:spPr>
        <a:xfrm>
          <a:off x="6890723" y="172138"/>
          <a:ext cx="936533" cy="936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C5B64-94B6-D948-B8ED-1735377871F0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9C18D-16A3-9946-961E-8945A157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619EE7-996E-421E-B6C7-B90701EAAAE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619EE7-996E-421E-B6C7-B90701EAAAE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"/>
          <p:cNvGrpSpPr>
            <a:grpSpLocks/>
          </p:cNvGrpSpPr>
          <p:nvPr userDrawn="1"/>
        </p:nvGrpSpPr>
        <p:grpSpPr bwMode="auto">
          <a:xfrm>
            <a:off x="-1776874" y="-70642"/>
            <a:ext cx="16115753" cy="7648601"/>
            <a:chOff x="0" y="133874"/>
            <a:chExt cx="16057671" cy="10162479"/>
          </a:xfrm>
        </p:grpSpPr>
        <p:grpSp>
          <p:nvGrpSpPr>
            <p:cNvPr id="20" name="Group 3"/>
            <p:cNvGrpSpPr>
              <a:grpSpLocks/>
            </p:cNvGrpSpPr>
            <p:nvPr/>
          </p:nvGrpSpPr>
          <p:grpSpPr bwMode="auto">
            <a:xfrm rot="-1809353">
              <a:off x="3072177" y="5160029"/>
              <a:ext cx="4949425" cy="5136324"/>
              <a:chOff x="0" y="78685"/>
              <a:chExt cx="1643999" cy="1706079"/>
            </a:xfrm>
          </p:grpSpPr>
          <p:sp>
            <p:nvSpPr>
              <p:cNvPr id="49" name="直角三角形 121"/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50" name="直角三角形 122"/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51" name="直角三角形 123"/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52" name="直角三角形 124"/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53" name="直角三角形 125"/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</p:grpSp>
        <p:grpSp>
          <p:nvGrpSpPr>
            <p:cNvPr id="21" name="Group 10"/>
            <p:cNvGrpSpPr>
              <a:grpSpLocks/>
            </p:cNvGrpSpPr>
            <p:nvPr/>
          </p:nvGrpSpPr>
          <p:grpSpPr bwMode="auto">
            <a:xfrm rot="-1809353">
              <a:off x="8443513" y="4792891"/>
              <a:ext cx="4949425" cy="5373213"/>
              <a:chOff x="0" y="0"/>
              <a:chExt cx="1643999" cy="1784764"/>
            </a:xfrm>
          </p:grpSpPr>
          <p:sp>
            <p:nvSpPr>
              <p:cNvPr id="43" name="直角三角形 114"/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44" name="直角三角形 115"/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45" name="直角三角形 116"/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46" name="直角三角形 117"/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47" name="直角三角形 118"/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48" name="直角三角形 119"/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</p:grpSp>
        <p:grpSp>
          <p:nvGrpSpPr>
            <p:cNvPr id="22" name="Group 17"/>
            <p:cNvGrpSpPr>
              <a:grpSpLocks/>
            </p:cNvGrpSpPr>
            <p:nvPr/>
          </p:nvGrpSpPr>
          <p:grpSpPr bwMode="auto">
            <a:xfrm rot="-1809353">
              <a:off x="5485981" y="133874"/>
              <a:ext cx="4949425" cy="5373213"/>
              <a:chOff x="0" y="0"/>
              <a:chExt cx="1643999" cy="1784764"/>
            </a:xfrm>
          </p:grpSpPr>
          <p:sp>
            <p:nvSpPr>
              <p:cNvPr id="37" name="直角三角形 108"/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38" name="直角三角形 109"/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39" name="直角三角形 110"/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40" name="直角三角形 111"/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41" name="直角三角形 112"/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42" name="直角三角形 113"/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</p:grp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 rot="-1809353">
              <a:off x="11108246" y="220859"/>
              <a:ext cx="4949425" cy="5136324"/>
              <a:chOff x="0" y="78685"/>
              <a:chExt cx="1643999" cy="1706079"/>
            </a:xfrm>
          </p:grpSpPr>
          <p:sp>
            <p:nvSpPr>
              <p:cNvPr id="32" name="直角三角形 128"/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33" name="直角三角形 129"/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34" name="直角三角形 130"/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35" name="直角三角形 131"/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36" name="直角三角形 132"/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</p:grpSp>
        <p:grpSp>
          <p:nvGrpSpPr>
            <p:cNvPr id="24" name="Group 31"/>
            <p:cNvGrpSpPr>
              <a:grpSpLocks/>
            </p:cNvGrpSpPr>
            <p:nvPr/>
          </p:nvGrpSpPr>
          <p:grpSpPr bwMode="auto">
            <a:xfrm rot="-1809353">
              <a:off x="0" y="195022"/>
              <a:ext cx="4949425" cy="5373213"/>
              <a:chOff x="0" y="0"/>
              <a:chExt cx="1643999" cy="1784764"/>
            </a:xfrm>
          </p:grpSpPr>
          <p:sp>
            <p:nvSpPr>
              <p:cNvPr id="25" name="直角三角形 134"/>
              <p:cNvSpPr>
                <a:spLocks noChangeArrowheads="1"/>
              </p:cNvSpPr>
              <p:nvPr/>
            </p:nvSpPr>
            <p:spPr bwMode="auto">
              <a:xfrm rot="10800000">
                <a:off x="288925" y="0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26" name="直角三角形 135"/>
              <p:cNvSpPr>
                <a:spLocks noChangeArrowheads="1"/>
              </p:cNvSpPr>
              <p:nvPr/>
            </p:nvSpPr>
            <p:spPr bwMode="auto">
              <a:xfrm rot="7167729">
                <a:off x="-212686" y="328472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27" name="直角三角形 136"/>
              <p:cNvSpPr>
                <a:spLocks noChangeArrowheads="1"/>
              </p:cNvSpPr>
              <p:nvPr/>
            </p:nvSpPr>
            <p:spPr bwMode="auto">
              <a:xfrm rot="3614698">
                <a:off x="-175951" y="909918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28" name="直角三角形 137"/>
              <p:cNvSpPr>
                <a:spLocks noChangeArrowheads="1"/>
              </p:cNvSpPr>
              <p:nvPr/>
            </p:nvSpPr>
            <p:spPr bwMode="auto">
              <a:xfrm>
                <a:off x="344517" y="120202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29" name="直角三角形 138"/>
              <p:cNvSpPr>
                <a:spLocks noChangeArrowheads="1"/>
              </p:cNvSpPr>
              <p:nvPr/>
            </p:nvSpPr>
            <p:spPr bwMode="auto">
              <a:xfrm rot="-3705952">
                <a:off x="848573" y="883274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  <p:sp>
            <p:nvSpPr>
              <p:cNvPr id="30" name="直角三角形 139"/>
              <p:cNvSpPr>
                <a:spLocks noChangeArrowheads="1"/>
              </p:cNvSpPr>
              <p:nvPr/>
            </p:nvSpPr>
            <p:spPr bwMode="auto">
              <a:xfrm rot="-7200000">
                <a:off x="808498" y="291371"/>
                <a:ext cx="1008112" cy="582740"/>
              </a:xfrm>
              <a:prstGeom prst="rtTriangle">
                <a:avLst/>
              </a:prstGeom>
              <a:solidFill>
                <a:srgbClr val="BFBFBF">
                  <a:alpha val="14117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宋体" charset="0"/>
                  <a:sym typeface="宋体" charset="0"/>
                </a:endParaRPr>
              </a:p>
            </p:txBody>
          </p:sp>
        </p:grpSp>
      </p:grpSp>
      <p:pic>
        <p:nvPicPr>
          <p:cNvPr id="18" name="图片 17" descr="无标题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11094859" y="6455070"/>
            <a:ext cx="643509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FE5083-0F82-4F14-915A-840E27D2E031}" type="slidenum">
              <a:rPr kumimoji="1" lang="en-US" sz="1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楷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itchFamily="34" charset="0"/>
              <a:ea typeface="楷体" charset="-122"/>
              <a:cs typeface="+mn-cs"/>
            </a:endParaRPr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0" y="62373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/>
          <p:cNvCxnSpPr/>
          <p:nvPr userDrawn="1"/>
        </p:nvCxnSpPr>
        <p:spPr>
          <a:xfrm>
            <a:off x="0" y="764704"/>
            <a:ext cx="12240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239350" y="6381329"/>
            <a:ext cx="1760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 smtClean="0">
                <a:solidFill>
                  <a:srgbClr val="2A81B7"/>
                </a:solidFill>
                <a:latin typeface="微软雅黑"/>
                <a:ea typeface="微软雅黑"/>
                <a:cs typeface="微软雅黑"/>
              </a:rPr>
              <a:t>自由 </a:t>
            </a:r>
            <a:r>
              <a:rPr kumimoji="1" lang="en-US" altLang="zh-CN" sz="1400" dirty="0" smtClean="0">
                <a:solidFill>
                  <a:srgbClr val="2A81B7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kumimoji="1" lang="zh-CN" altLang="en-US" sz="1400" dirty="0" smtClean="0">
                <a:solidFill>
                  <a:srgbClr val="2A81B7"/>
                </a:solidFill>
                <a:latin typeface="微软雅黑"/>
                <a:ea typeface="微软雅黑"/>
                <a:cs typeface="微软雅黑"/>
              </a:rPr>
              <a:t>  尊重 </a:t>
            </a:r>
            <a:r>
              <a:rPr kumimoji="1" lang="en-US" altLang="zh-CN" sz="1400" dirty="0" smtClean="0">
                <a:solidFill>
                  <a:srgbClr val="2A81B7"/>
                </a:solidFill>
                <a:latin typeface="微软雅黑"/>
                <a:ea typeface="微软雅黑"/>
                <a:cs typeface="微软雅黑"/>
              </a:rPr>
              <a:t>●</a:t>
            </a:r>
            <a:r>
              <a:rPr kumimoji="1" lang="zh-CN" altLang="en-US" sz="1400" dirty="0" smtClean="0">
                <a:solidFill>
                  <a:srgbClr val="2A81B7"/>
                </a:solidFill>
                <a:latin typeface="微软雅黑"/>
                <a:ea typeface="微软雅黑"/>
                <a:cs typeface="微软雅黑"/>
              </a:rPr>
              <a:t> 拼搏</a:t>
            </a:r>
            <a:endParaRPr kumimoji="1" lang="zh-CN" altLang="en-US" sz="1400" dirty="0">
              <a:solidFill>
                <a:srgbClr val="2A81B7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4" name="图片 53" descr="logo2改_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5627" y="106742"/>
            <a:ext cx="2187024" cy="6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无标题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未标题-1_0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07" y="332656"/>
            <a:ext cx="771328" cy="578496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911424" y="359078"/>
            <a:ext cx="691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2A81B7"/>
                </a:solidFill>
                <a:latin typeface="微软雅黑"/>
                <a:ea typeface="微软雅黑"/>
                <a:cs typeface="微软雅黑"/>
              </a:rPr>
              <a:t>上海睿民互联网科技有限公司</a:t>
            </a:r>
            <a:endParaRPr kumimoji="1" lang="zh-CN" altLang="en-US" sz="1600" dirty="0">
              <a:solidFill>
                <a:srgbClr val="2A81B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11424" y="647111"/>
            <a:ext cx="8544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>
                <a:solidFill>
                  <a:srgbClr val="2A81B7"/>
                </a:solidFill>
              </a:rPr>
              <a:t>Shanghai</a:t>
            </a:r>
            <a:r>
              <a:rPr kumimoji="1" lang="zh-CN" altLang="en-US" sz="1050" dirty="0" smtClean="0">
                <a:solidFill>
                  <a:srgbClr val="2A81B7"/>
                </a:solidFill>
              </a:rPr>
              <a:t> </a:t>
            </a:r>
            <a:r>
              <a:rPr kumimoji="1" lang="en-US" altLang="zh-CN" sz="1050" dirty="0" smtClean="0">
                <a:solidFill>
                  <a:srgbClr val="2A81B7"/>
                </a:solidFill>
              </a:rPr>
              <a:t>RuiMin</a:t>
            </a:r>
            <a:r>
              <a:rPr kumimoji="1" lang="zh-CN" altLang="en-US" sz="1050" dirty="0" smtClean="0">
                <a:solidFill>
                  <a:srgbClr val="2A81B7"/>
                </a:solidFill>
              </a:rPr>
              <a:t> </a:t>
            </a:r>
            <a:r>
              <a:rPr kumimoji="1" lang="en-US" altLang="zh-CN" sz="1050" dirty="0" smtClean="0">
                <a:solidFill>
                  <a:srgbClr val="2A81B7"/>
                </a:solidFill>
              </a:rPr>
              <a:t>Internet</a:t>
            </a:r>
            <a:r>
              <a:rPr kumimoji="1" lang="zh-CN" altLang="en-US" sz="1050" dirty="0" smtClean="0">
                <a:solidFill>
                  <a:srgbClr val="2A81B7"/>
                </a:solidFill>
              </a:rPr>
              <a:t> </a:t>
            </a:r>
            <a:r>
              <a:rPr kumimoji="1" lang="en-US" altLang="zh-CN" sz="1050" dirty="0" smtClean="0">
                <a:solidFill>
                  <a:srgbClr val="2A81B7"/>
                </a:solidFill>
              </a:rPr>
              <a:t>Technology</a:t>
            </a:r>
            <a:r>
              <a:rPr kumimoji="1" lang="zh-CN" altLang="en-US" sz="1050" dirty="0" smtClean="0">
                <a:solidFill>
                  <a:srgbClr val="2A81B7"/>
                </a:solidFill>
              </a:rPr>
              <a:t> </a:t>
            </a:r>
            <a:r>
              <a:rPr kumimoji="1" lang="en-US" altLang="zh-CN" sz="1050" dirty="0" smtClean="0">
                <a:solidFill>
                  <a:srgbClr val="2A81B7"/>
                </a:solidFill>
              </a:rPr>
              <a:t>Co.,Ltd</a:t>
            </a:r>
            <a:endParaRPr kumimoji="1" lang="zh-CN" altLang="en-US" sz="1050" dirty="0">
              <a:solidFill>
                <a:srgbClr val="2A81B7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8496267" y="332659"/>
            <a:ext cx="4320480" cy="546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1" lang="en-US" altLang="zh-CN" sz="1400" dirty="0" smtClean="0">
                <a:solidFill>
                  <a:srgbClr val="1876AF"/>
                </a:solidFill>
                <a:ea typeface="迷你简菱心"/>
              </a:rPr>
              <a:t>   </a:t>
            </a:r>
            <a:r>
              <a:rPr kumimoji="1" lang="zh-CN" altLang="en-US" sz="1400" dirty="0" smtClean="0">
                <a:solidFill>
                  <a:srgbClr val="1876AF"/>
                </a:solidFill>
                <a:ea typeface="迷你简菱心"/>
              </a:rPr>
              <a:t>自由    尊重 </a:t>
            </a:r>
            <a:r>
              <a:rPr kumimoji="1" lang="zh-CN" altLang="en-US" sz="1400" dirty="0">
                <a:solidFill>
                  <a:srgbClr val="1876AF"/>
                </a:solidFill>
                <a:ea typeface="迷你简菱心"/>
              </a:rPr>
              <a:t> </a:t>
            </a:r>
            <a:r>
              <a:rPr kumimoji="1" lang="zh-CN" altLang="en-US" sz="1400" dirty="0" smtClean="0">
                <a:solidFill>
                  <a:srgbClr val="1876AF"/>
                </a:solidFill>
                <a:ea typeface="迷你简菱心"/>
              </a:rPr>
              <a:t>  拼搏</a:t>
            </a:r>
            <a:endParaRPr kumimoji="1" lang="en-US" altLang="zh-CN" sz="1400" dirty="0" smtClean="0">
              <a:solidFill>
                <a:srgbClr val="1876AF"/>
              </a:solidFill>
              <a:ea typeface="迷你简菱心"/>
            </a:endParaRPr>
          </a:p>
          <a:p>
            <a:pPr algn="l"/>
            <a:r>
              <a:rPr kumimoji="1" lang="en-US" altLang="zh-CN" sz="1050" dirty="0" smtClean="0">
                <a:solidFill>
                  <a:srgbClr val="1876AF"/>
                </a:solidFill>
                <a:latin typeface="Arial"/>
                <a:cs typeface="Arial"/>
              </a:rPr>
              <a:t>FREEDOM</a:t>
            </a:r>
            <a:r>
              <a:rPr kumimoji="1" lang="zh-CN" altLang="en-US" sz="1050" dirty="0" smtClean="0">
                <a:solidFill>
                  <a:srgbClr val="1876AF"/>
                </a:solidFill>
                <a:latin typeface="Arial"/>
                <a:cs typeface="Arial"/>
              </a:rPr>
              <a:t> </a:t>
            </a:r>
            <a:r>
              <a:rPr kumimoji="1" lang="en-US" altLang="zh-CN" sz="1050" dirty="0" smtClean="0">
                <a:solidFill>
                  <a:srgbClr val="1876AF"/>
                </a:solidFill>
                <a:latin typeface="Arial"/>
                <a:cs typeface="Arial"/>
              </a:rPr>
              <a:t>  RESPECT</a:t>
            </a:r>
            <a:r>
              <a:rPr kumimoji="1" lang="en-US" altLang="zh-CN" sz="1050" baseline="0" dirty="0" smtClean="0">
                <a:solidFill>
                  <a:srgbClr val="1876AF"/>
                </a:solidFill>
                <a:latin typeface="Arial"/>
                <a:cs typeface="Arial"/>
              </a:rPr>
              <a:t>  </a:t>
            </a:r>
            <a:r>
              <a:rPr kumimoji="1" lang="en-US" altLang="zh-CN" sz="1050" dirty="0" smtClean="0">
                <a:solidFill>
                  <a:srgbClr val="1876AF"/>
                </a:solidFill>
                <a:latin typeface="Arial"/>
                <a:cs typeface="Arial"/>
              </a:rPr>
              <a:t>STRUGGLE</a:t>
            </a:r>
            <a:endParaRPr lang="zh-CN" altLang="en-US" sz="1050" dirty="0">
              <a:solidFill>
                <a:srgbClr val="1876AF"/>
              </a:solidFill>
              <a:ea typeface="迷你简菱心"/>
            </a:endParaRPr>
          </a:p>
        </p:txBody>
      </p:sp>
    </p:spTree>
    <p:extLst>
      <p:ext uri="{BB962C8B-B14F-4D97-AF65-F5344CB8AC3E}">
        <p14:creationId xmlns:p14="http://schemas.microsoft.com/office/powerpoint/2010/main" val="1551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A28-22DD-9541-9F03-7FC07D757E88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B1E6-E863-4E44-BAEF-FD722573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62806" y="249289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微信应用开发介绍</a:t>
            </a:r>
            <a:endParaRPr kumimoji="1" lang="zh-CN" altLang="en-US" sz="3600" b="1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152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1907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微信公众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号与手机混合应用的区别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49122"/>
              </p:ext>
            </p:extLst>
          </p:nvPr>
        </p:nvGraphicFramePr>
        <p:xfrm>
          <a:off x="2978616" y="2532248"/>
          <a:ext cx="6847026" cy="306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342"/>
                <a:gridCol w="2282342"/>
                <a:gridCol w="2282342"/>
              </a:tblGrid>
              <a:tr h="4384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微信公众号开发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混合应用开发</a:t>
                      </a:r>
                      <a:endParaRPr lang="zh-CN" altLang="en-US" dirty="0"/>
                    </a:p>
                  </a:txBody>
                  <a:tcPr/>
                </a:tc>
              </a:tr>
              <a:tr h="4384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HTML5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4384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4384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4384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4384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兼容性，</a:t>
                      </a:r>
                      <a:r>
                        <a:rPr lang="en-US" altLang="zh-CN" dirty="0" smtClean="0"/>
                        <a:t>SDK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API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84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✅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5389" y="1331919"/>
            <a:ext cx="11463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	微信有专门的一套</a:t>
            </a:r>
            <a:r>
              <a:rPr kumimoji="1" lang="en-US" altLang="zh-CN" dirty="0" smtClean="0"/>
              <a:t>WEUI</a:t>
            </a:r>
            <a:r>
              <a:rPr kumimoji="1" lang="zh-CN" altLang="en-US" dirty="0" smtClean="0"/>
              <a:t>，这样可以解决在展示方面的兼容性问题，微信开发有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或者其它插件，只要</a:t>
            </a:r>
          </a:p>
          <a:p>
            <a:r>
              <a:rPr kumimoji="1" lang="zh-CN" altLang="en-US" dirty="0" smtClean="0"/>
              <a:t>正确使用协议就可以调用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，这些功能可以解决基本问题，所以开发者更关注的是业务方面的问题。混合应</a:t>
            </a:r>
          </a:p>
          <a:p>
            <a:r>
              <a:rPr kumimoji="1" lang="zh-CN" altLang="en-US" dirty="0" smtClean="0"/>
              <a:t>用需要使用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和原生代码交互来解决一些问题，这样要用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语言来完成，但是优点是在开放性，开发者可</a:t>
            </a:r>
          </a:p>
          <a:p>
            <a:r>
              <a:rPr kumimoji="1" lang="zh-CN" altLang="en-US" dirty="0" smtClean="0"/>
              <a:t>以任意调用设备其他功能。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4" y="812799"/>
            <a:ext cx="5533776" cy="452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72" y="812799"/>
            <a:ext cx="5583140" cy="42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2"/>
          <p:cNvSpPr txBox="1">
            <a:spLocks/>
          </p:cNvSpPr>
          <p:nvPr/>
        </p:nvSpPr>
        <p:spPr>
          <a:xfrm>
            <a:off x="1780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附录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开发者接口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4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2044"/>
            <a:ext cx="7179314" cy="391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82" y="1010861"/>
            <a:ext cx="6012274" cy="4593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2"/>
          <p:cNvSpPr txBox="1">
            <a:spLocks/>
          </p:cNvSpPr>
          <p:nvPr/>
        </p:nvSpPr>
        <p:spPr>
          <a:xfrm>
            <a:off x="1780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附录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开发者接口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8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96799" y="30581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结束</a:t>
            </a:r>
            <a:endParaRPr kumimoji="1" lang="zh-CN" altLang="en-US" sz="3600" b="1" dirty="0">
              <a:solidFill>
                <a:schemeClr val="accent5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539989" y="1000477"/>
            <a:ext cx="11156711" cy="5136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1" i="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/>
              <a:t>1、</a:t>
            </a:r>
            <a:r>
              <a:rPr lang="zh-CN" altLang="en-US" sz="2400" dirty="0"/>
              <a:t>销售客服</a:t>
            </a:r>
            <a:r>
              <a:rPr lang="zh-CN" altLang="en-US" sz="2400" dirty="0" smtClean="0"/>
              <a:t>工具：</a:t>
            </a:r>
            <a:r>
              <a:rPr lang="zh-CN" altLang="en-US" sz="2000" b="0" dirty="0"/>
              <a:t>用微信做客服</a:t>
            </a:r>
            <a:r>
              <a:rPr lang="zh-CN" altLang="en-US" sz="2000" b="0" dirty="0" smtClean="0"/>
              <a:t>工具，作为</a:t>
            </a:r>
            <a:r>
              <a:rPr lang="zh-CN" altLang="en-US" sz="2000" b="0" dirty="0"/>
              <a:t>售前、售中、售后和日常的客服</a:t>
            </a:r>
            <a:r>
              <a:rPr lang="zh-CN" altLang="en-US" sz="2000" b="0" dirty="0" smtClean="0"/>
              <a:t>工具。</a:t>
            </a:r>
            <a:endParaRPr lang="en-US" altLang="zh-CN" sz="2000" b="0" dirty="0" smtClean="0"/>
          </a:p>
          <a:p>
            <a:endParaRPr lang="en-US" altLang="zh-CN" sz="2200" dirty="0"/>
          </a:p>
          <a:p>
            <a:r>
              <a:rPr lang="en-US" altLang="zh-CN" sz="2200" dirty="0"/>
              <a:t>2、</a:t>
            </a:r>
            <a:r>
              <a:rPr lang="zh-CN" altLang="en-US" sz="2400" dirty="0"/>
              <a:t>日常互动</a:t>
            </a:r>
            <a:r>
              <a:rPr lang="zh-CN" altLang="en-US" sz="2400" dirty="0" smtClean="0"/>
              <a:t>工具：</a:t>
            </a:r>
            <a:r>
              <a:rPr lang="zh-CN" altLang="en-US" sz="2100" b="0" dirty="0"/>
              <a:t>移动互联网时代什么最重要</a:t>
            </a:r>
            <a:r>
              <a:rPr lang="en-US" altLang="zh-CN" sz="2100" b="0" dirty="0"/>
              <a:t>?</a:t>
            </a:r>
            <a:r>
              <a:rPr lang="zh-CN" altLang="en-US" sz="2100" b="0" dirty="0"/>
              <a:t>用户</a:t>
            </a:r>
            <a:r>
              <a:rPr lang="en-US" altLang="zh-CN" sz="2100" b="0" dirty="0"/>
              <a:t>!</a:t>
            </a:r>
            <a:r>
              <a:rPr lang="zh-CN" altLang="en-US" sz="2100" b="0" dirty="0"/>
              <a:t>用户是有上微信的习惯</a:t>
            </a:r>
            <a:endParaRPr lang="en-US" altLang="zh-CN" sz="2100" b="0" dirty="0"/>
          </a:p>
          <a:p>
            <a:endParaRPr lang="en-US" altLang="zh-CN" sz="2400" b="0" dirty="0"/>
          </a:p>
          <a:p>
            <a:r>
              <a:rPr lang="en-US" altLang="zh-CN" sz="2200" dirty="0"/>
              <a:t>3、</a:t>
            </a:r>
            <a:r>
              <a:rPr lang="zh-CN" altLang="en-US" sz="2400" dirty="0"/>
              <a:t>内容营销</a:t>
            </a:r>
            <a:r>
              <a:rPr lang="zh-CN" altLang="en-US" sz="2400" dirty="0" smtClean="0"/>
              <a:t>平台：</a:t>
            </a:r>
            <a:r>
              <a:rPr lang="zh-CN" altLang="en-US" sz="2100" b="0" dirty="0"/>
              <a:t>在微信上，做好内容就等于做好了推广。好的内容会激发用户分享到朋友圈和腾讯微博上，提高曝光，吸引用户主动关注进来，扩大用户基数，新的用户进来之后又不断分享，形成滚雪球式用户增长</a:t>
            </a:r>
            <a:endParaRPr lang="en-US" altLang="zh-CN" sz="2100" b="0" dirty="0"/>
          </a:p>
          <a:p>
            <a:endParaRPr lang="en-US" altLang="zh-CN" sz="2400" b="0" dirty="0"/>
          </a:p>
          <a:p>
            <a:r>
              <a:rPr lang="en-US" altLang="zh-CN" sz="2200" dirty="0"/>
              <a:t>4、</a:t>
            </a:r>
            <a:r>
              <a:rPr lang="zh-CN" altLang="en-US" sz="2400" dirty="0"/>
              <a:t>企业展示</a:t>
            </a:r>
            <a:r>
              <a:rPr lang="zh-CN" altLang="en-US" sz="2400" dirty="0" smtClean="0"/>
              <a:t>工具：</a:t>
            </a:r>
            <a:r>
              <a:rPr lang="zh-CN" altLang="en-US" sz="2100" b="0" dirty="0"/>
              <a:t>使用腾讯最近几个月推出的微视，让公司的部分信息和服务透过</a:t>
            </a:r>
            <a:r>
              <a:rPr lang="en-US" altLang="zh-CN" sz="2100" b="0" dirty="0"/>
              <a:t>8</a:t>
            </a:r>
            <a:r>
              <a:rPr lang="zh-CN" altLang="en-US" sz="2100" b="0" dirty="0"/>
              <a:t>秒内展示给用户</a:t>
            </a:r>
            <a:endParaRPr lang="en-US" altLang="zh-CN" sz="2100" b="0" dirty="0"/>
          </a:p>
          <a:p>
            <a:endParaRPr lang="en-US" altLang="zh-CN" sz="2400" b="0" dirty="0"/>
          </a:p>
          <a:p>
            <a:r>
              <a:rPr lang="en-US" altLang="zh-CN" sz="2200" dirty="0"/>
              <a:t>5、</a:t>
            </a:r>
            <a:r>
              <a:rPr lang="zh-CN" altLang="en-US" sz="2400" dirty="0"/>
              <a:t>会员管理</a:t>
            </a:r>
            <a:r>
              <a:rPr lang="zh-CN" altLang="en-US" sz="2400" dirty="0" smtClean="0"/>
              <a:t>工具：</a:t>
            </a:r>
            <a:r>
              <a:rPr lang="zh-CN" altLang="en-US" sz="2100" b="0" dirty="0"/>
              <a:t>线下实体企业大部分都有自己的会员系统，即</a:t>
            </a:r>
            <a:r>
              <a:rPr lang="en-US" altLang="zh-CN" sz="2100" b="0" dirty="0"/>
              <a:t>CRM</a:t>
            </a:r>
            <a:r>
              <a:rPr lang="zh-CN" altLang="en-US" sz="2100" b="0" dirty="0"/>
              <a:t>，大致包括信息推送、积分管理、促销管理、会员分级管理等。现在可以通过微信的方式，把这一套体系有机复制到微信上来，在做好客服、互动和展示的同时，跟既有的会员管理系统打通，把积分管理、信息推送、促销管理、进销存、</a:t>
            </a:r>
            <a:r>
              <a:rPr lang="en-US" altLang="zh-CN" sz="2100" b="0" dirty="0"/>
              <a:t>POS</a:t>
            </a:r>
            <a:r>
              <a:rPr lang="zh-CN" altLang="en-US" sz="2100" b="0" dirty="0"/>
              <a:t>系统等模块连接起来，实现会员系统互联网化和社交化。</a:t>
            </a:r>
            <a:endParaRPr lang="en-US" altLang="zh-CN" sz="2100" b="0" dirty="0"/>
          </a:p>
          <a:p>
            <a:endParaRPr lang="en-US" altLang="zh-CN" sz="2400" b="0" dirty="0"/>
          </a:p>
          <a:p>
            <a:r>
              <a:rPr lang="en-US" altLang="zh-CN" sz="2400" dirty="0"/>
              <a:t>6、O2O</a:t>
            </a:r>
            <a:r>
              <a:rPr lang="zh-CN" altLang="en-US" sz="2400" dirty="0" smtClean="0"/>
              <a:t>利器：</a:t>
            </a:r>
            <a:r>
              <a:rPr lang="zh-CN" altLang="en-US" sz="2100" b="0" dirty="0"/>
              <a:t>线下企业的 </a:t>
            </a:r>
            <a:r>
              <a:rPr lang="en-US" altLang="zh-CN" sz="2100" b="0" dirty="0"/>
              <a:t>O2O</a:t>
            </a:r>
            <a:r>
              <a:rPr lang="zh-CN" altLang="en-US" sz="2100" b="0" dirty="0"/>
              <a:t>就是把用户从线上吸引到线下消费，把线下的用户吸引到线上互动。这需要线下实体企业在做好微信的客服、互动、展示和内容营销的同时，加载社会化会员管理模块。</a:t>
            </a:r>
            <a:endParaRPr lang="en-US" altLang="zh-CN" sz="2100" b="0" dirty="0"/>
          </a:p>
          <a:p>
            <a:endParaRPr lang="en-US" altLang="zh-CN" sz="2400" b="0" dirty="0"/>
          </a:p>
          <a:p>
            <a:r>
              <a:rPr lang="en-US" altLang="zh-CN" sz="2200" dirty="0"/>
              <a:t>7、</a:t>
            </a:r>
            <a:r>
              <a:rPr lang="zh-CN" altLang="en-US" sz="2400" dirty="0"/>
              <a:t>在线销售</a:t>
            </a:r>
            <a:r>
              <a:rPr lang="zh-CN" altLang="en-US" sz="2400" dirty="0" smtClean="0"/>
              <a:t>工具：</a:t>
            </a:r>
            <a:r>
              <a:rPr lang="zh-CN" altLang="en-US" sz="2100" b="0" dirty="0"/>
              <a:t>线下实体店受制于门店的数量和覆盖范围，部分边远地区的用户是无法服务到的。同时，也要给到部分不喜欢出门的用户更多的选择权利，线上订购送货上门、线下付款送货上门等。这需要开发在线商城，与物流公司合作，支持货到付款、在线微信支付等，优化购物体验。 </a:t>
            </a:r>
            <a:endParaRPr lang="en-US" altLang="zh-CN" sz="2100" b="0" dirty="0"/>
          </a:p>
          <a:p>
            <a:endParaRPr lang="en-US" altLang="zh-CN" sz="2400" b="0" dirty="0"/>
          </a:p>
          <a:p>
            <a:r>
              <a:rPr lang="en-US" altLang="zh-CN" sz="2200" dirty="0"/>
              <a:t>8、</a:t>
            </a:r>
            <a:r>
              <a:rPr lang="zh-CN" altLang="en-US" sz="2400" dirty="0"/>
              <a:t>用户分析</a:t>
            </a:r>
            <a:r>
              <a:rPr lang="zh-CN" altLang="en-US" sz="2400" dirty="0" smtClean="0"/>
              <a:t>工具：</a:t>
            </a:r>
            <a:r>
              <a:rPr lang="zh-CN" altLang="en-US" sz="1000" b="0" dirty="0"/>
              <a:t>　</a:t>
            </a:r>
            <a:r>
              <a:rPr lang="zh-CN" altLang="en-US" sz="2100" b="0" dirty="0"/>
              <a:t>微信公众平台后台有数据分析版块，可以看到文章的阅读率和分享率，用户增长曲线等。透过这个模块可以了解用户喜欢的内容类型，和用户的访问集中时间段等。</a:t>
            </a:r>
            <a:endParaRPr lang="en-US" altLang="zh-CN" sz="2100" b="0" dirty="0"/>
          </a:p>
          <a:p>
            <a:endParaRPr lang="en-US" altLang="zh-CN" sz="2100" b="0" dirty="0"/>
          </a:p>
          <a:p>
            <a:endParaRPr lang="en-US" altLang="zh-CN" sz="1600" b="0" dirty="0"/>
          </a:p>
          <a:p>
            <a:endParaRPr lang="en-US" altLang="zh-CN" sz="2400" b="0" dirty="0" smtClean="0"/>
          </a:p>
          <a:p>
            <a:endParaRPr lang="zh-CN" altLang="en-US" dirty="0"/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1907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微信应用可以做什么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0" y="897419"/>
            <a:ext cx="5815201" cy="347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1780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公众号分类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37" y="2448198"/>
            <a:ext cx="5681453" cy="356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29566413"/>
              </p:ext>
            </p:extLst>
          </p:nvPr>
        </p:nvGraphicFramePr>
        <p:xfrm>
          <a:off x="828218" y="1266158"/>
          <a:ext cx="10368158" cy="47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 txBox="1">
            <a:spLocks/>
          </p:cNvSpPr>
          <p:nvPr/>
        </p:nvSpPr>
        <p:spPr>
          <a:xfrm>
            <a:off x="1780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开始微信公众号应用开发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28545" y="1343253"/>
            <a:ext cx="1042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微信公众号平台：</a:t>
            </a:r>
            <a:r>
              <a:rPr lang="en-US" dirty="0" smtClean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lang="en-US" dirty="0" err="1" smtClean="0">
                <a:latin typeface="Microsoft YaHei" charset="0"/>
                <a:ea typeface="Microsoft YaHei" charset="0"/>
                <a:cs typeface="Microsoft YaHei" charset="0"/>
              </a:rPr>
              <a:t>mp.weixin.qq.com</a:t>
            </a:r>
            <a:r>
              <a:rPr lang="en-US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en-US" dirty="0" err="1" smtClean="0">
                <a:latin typeface="Microsoft YaHei" charset="0"/>
                <a:ea typeface="Microsoft YaHei" charset="0"/>
                <a:cs typeface="Microsoft YaHei" charset="0"/>
              </a:rPr>
              <a:t>cgi</a:t>
            </a:r>
            <a:r>
              <a:rPr lang="en-US" dirty="0" smtClean="0">
                <a:latin typeface="Microsoft YaHei" charset="0"/>
                <a:ea typeface="Microsoft YaHei" charset="0"/>
                <a:cs typeface="Microsoft YaHei" charset="0"/>
              </a:rPr>
              <a:t>-bin/</a:t>
            </a:r>
            <a:r>
              <a:rPr lang="en-US" dirty="0" err="1" smtClean="0">
                <a:latin typeface="Microsoft YaHei" charset="0"/>
                <a:ea typeface="Microsoft YaHei" charset="0"/>
                <a:cs typeface="Microsoft YaHei" charset="0"/>
              </a:rPr>
              <a:t>loginpage?t</a:t>
            </a:r>
            <a:r>
              <a:rPr lang="en-US" dirty="0" smtClean="0">
                <a:latin typeface="Microsoft YaHei" charset="0"/>
                <a:ea typeface="Microsoft YaHei" charset="0"/>
                <a:cs typeface="Microsoft YaHei" charset="0"/>
              </a:rPr>
              <a:t>=wxm2-login&amp;lang=</a:t>
            </a:r>
            <a:r>
              <a:rPr lang="en-US" dirty="0" err="1" smtClean="0">
                <a:latin typeface="Microsoft YaHei" charset="0"/>
                <a:ea typeface="Microsoft YaHei" charset="0"/>
                <a:cs typeface="Microsoft YaHei" charset="0"/>
              </a:rPr>
              <a:t>zh_CN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021" y="1687486"/>
            <a:ext cx="516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微信开发者平台：</a:t>
            </a:r>
            <a:r>
              <a:rPr lang="en-US" dirty="0" smtClean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lang="en-US" dirty="0" err="1" smtClean="0">
                <a:latin typeface="Microsoft YaHei" charset="0"/>
                <a:ea typeface="Microsoft YaHei" charset="0"/>
                <a:cs typeface="Microsoft YaHei" charset="0"/>
              </a:rPr>
              <a:t>open.weixin.qq.com</a:t>
            </a:r>
            <a:r>
              <a:rPr lang="en-US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780" y="897419"/>
            <a:ext cx="29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看了又看的站点</a:t>
            </a:r>
            <a:endParaRPr 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780" y="2404256"/>
            <a:ext cx="29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基础步骤</a:t>
            </a:r>
            <a:endParaRPr 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308" y="4415884"/>
            <a:ext cx="212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申请微信服务号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建议申请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个服务号，分别用于开发、测试和生产</a:t>
            </a:r>
          </a:p>
          <a:p>
            <a:pPr marL="285750" indent="-285750">
              <a:buFont typeface="Arial" charset="0"/>
              <a:buChar char="•"/>
            </a:pPr>
            <a:endParaRPr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24595" y="4415884"/>
            <a:ext cx="2321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使用工商执照进行实名认证，每认证一次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RMB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300</a:t>
            </a: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认证后可获取更多权限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8126" y="4415883"/>
            <a:ext cx="2321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注册账号，可每个服务号对应一个开发者账号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51657" y="4415883"/>
            <a:ext cx="23213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微信没有测试环境，只提供生产环境，所以所有测都需通过互联网进行。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个人开发及服务器上测试都需要外网访问及供外网访问。</a:t>
            </a: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021" y="2065424"/>
            <a:ext cx="7509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公众号开发者文档：</a:t>
            </a:r>
            <a:r>
              <a:rPr lang="en-US" dirty="0" smtClean="0">
                <a:latin typeface="Microsoft YaHei" charset="0"/>
                <a:ea typeface="Microsoft YaHei" charset="0"/>
                <a:cs typeface="Microsoft YaHei" charset="0"/>
              </a:rPr>
              <a:t>http://</a:t>
            </a:r>
            <a:r>
              <a:rPr lang="en-US" dirty="0" err="1" smtClean="0">
                <a:latin typeface="Microsoft YaHei" charset="0"/>
                <a:ea typeface="Microsoft YaHei" charset="0"/>
                <a:cs typeface="Microsoft YaHei" charset="0"/>
              </a:rPr>
              <a:t>mp.weixin.qq.com</a:t>
            </a:r>
            <a:r>
              <a:rPr lang="en-US" dirty="0" smtClean="0">
                <a:latin typeface="Microsoft YaHei" charset="0"/>
                <a:ea typeface="Microsoft YaHei" charset="0"/>
                <a:cs typeface="Microsoft YaHei" charset="0"/>
              </a:rPr>
              <a:t>/wiki/home/</a:t>
            </a:r>
            <a:r>
              <a:rPr lang="en-US" dirty="0" err="1" smtClean="0">
                <a:latin typeface="Microsoft YaHei" charset="0"/>
                <a:ea typeface="Microsoft YaHei" charset="0"/>
                <a:cs typeface="Microsoft YaHei" charset="0"/>
              </a:rPr>
              <a:t>index.html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907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微信应用系统结构（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8026401" y="1569159"/>
            <a:ext cx="1422400" cy="27883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微信公众号服务系统</a:t>
            </a:r>
            <a:endParaRPr 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1" y="1569159"/>
            <a:ext cx="457200" cy="406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26756" y="1581859"/>
            <a:ext cx="1309511" cy="2788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微信网关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左右箭头 45"/>
          <p:cNvSpPr/>
          <p:nvPr/>
        </p:nvSpPr>
        <p:spPr>
          <a:xfrm>
            <a:off x="4604455" y="1906211"/>
            <a:ext cx="3421945" cy="278244"/>
          </a:xfrm>
          <a:prstGeom prst="left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 rot="10800000" flipV="1">
            <a:off x="1127478" y="1603177"/>
            <a:ext cx="3476978" cy="89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微信公众号管理平台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731520" y="1360263"/>
            <a:ext cx="6050280" cy="326253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左右箭头 45"/>
          <p:cNvSpPr/>
          <p:nvPr/>
        </p:nvSpPr>
        <p:spPr>
          <a:xfrm>
            <a:off x="6536267" y="2890309"/>
            <a:ext cx="1490134" cy="285752"/>
          </a:xfrm>
          <a:prstGeom prst="left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1127478" y="2667077"/>
            <a:ext cx="3476978" cy="67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微信应用（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H5)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600" y="3443114"/>
            <a:ext cx="553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altLang="zh-CN" dirty="0" smtClean="0"/>
              <a:t>………………</a:t>
            </a:r>
            <a:endParaRPr lang="en-US" dirty="0"/>
          </a:p>
        </p:txBody>
      </p:sp>
      <p:sp>
        <p:nvSpPr>
          <p:cNvPr id="15" name="左右箭头 45"/>
          <p:cNvSpPr/>
          <p:nvPr/>
        </p:nvSpPr>
        <p:spPr>
          <a:xfrm>
            <a:off x="4604456" y="2820461"/>
            <a:ext cx="622300" cy="285752"/>
          </a:xfrm>
          <a:prstGeom prst="left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179" y="829685"/>
            <a:ext cx="29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Microsoft YaHei" charset="0"/>
                <a:ea typeface="Microsoft YaHei" charset="0"/>
                <a:cs typeface="Microsoft YaHei" charset="0"/>
              </a:rPr>
              <a:t>完整自建方案</a:t>
            </a:r>
            <a:endParaRPr 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" y="4865711"/>
            <a:ext cx="10873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微信公众号管理平台：自建取代微信提供的公众号平台，主要提供对于公众号图文消息、消息管理、素材管理、粉丝管理等。自建的目的主要为了功能可控，从管理和功能角度可自行定义。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微信网关：与微信服务的消息网关，负责所有微信开发者接口的转发处理，并且负责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OAuth2.0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的认证流程，为基础核心部件。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微信应用：自行就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B/S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架构开发的微信应用，开发中可调用微信提供的</a:t>
            </a:r>
            <a:r>
              <a:rPr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，访问设备功能等。</a:t>
            </a:r>
          </a:p>
          <a:p>
            <a:pPr marL="285750" indent="-285750">
              <a:buFont typeface="Arial" charset="0"/>
              <a:buChar char="•"/>
            </a:pP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9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907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微信应用系统结构（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8026401" y="1569159"/>
            <a:ext cx="1422400" cy="27883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Microsoft YaHei" charset="0"/>
                <a:ea typeface="Microsoft YaHei" charset="0"/>
                <a:cs typeface="Microsoft YaHei" charset="0"/>
              </a:rPr>
              <a:t>微信公众号服务系统</a:t>
            </a:r>
            <a:endParaRPr 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1" y="1569159"/>
            <a:ext cx="457200" cy="406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0800000" flipV="1">
            <a:off x="9726225" y="1567650"/>
            <a:ext cx="1383735" cy="2798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微信公众号管理平台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731520" y="1360263"/>
            <a:ext cx="6050280" cy="326253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左右箭头 45"/>
          <p:cNvSpPr/>
          <p:nvPr/>
        </p:nvSpPr>
        <p:spPr>
          <a:xfrm>
            <a:off x="6370038" y="2295034"/>
            <a:ext cx="1615440" cy="319097"/>
          </a:xfrm>
          <a:prstGeom prst="left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1127478" y="1567650"/>
            <a:ext cx="5166642" cy="177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微信应用（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H5)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1600" y="3443114"/>
            <a:ext cx="553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altLang="zh-CN" dirty="0" smtClean="0"/>
              <a:t>………………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7179" y="829685"/>
            <a:ext cx="29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rPr>
              <a:t>快速接入方案</a:t>
            </a:r>
            <a:endParaRPr lang="en-US" sz="2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8607" y="2092676"/>
            <a:ext cx="1309511" cy="7186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微信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模块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280" y="4766933"/>
            <a:ext cx="10873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使用微信提供的公众号平台，运营人员需通过此平台管理公众号，发送营销、图文及管理素材。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放弃统一微信网关，而将微信接口直接集成在微信应用中，集成简单快速。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微信应用：自行就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B/S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架构开发的微信应用，开发中可调用微信提供的</a:t>
            </a:r>
            <a:r>
              <a:rPr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js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，访问设备功能等。</a:t>
            </a:r>
          </a:p>
          <a:p>
            <a:pPr marL="285750" indent="-285750">
              <a:buFont typeface="Arial" charset="0"/>
              <a:buChar char="•"/>
            </a:pP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225" y="1569162"/>
            <a:ext cx="457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1907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微信网关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主要功能点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03092272"/>
              </p:ext>
            </p:extLst>
          </p:nvPr>
        </p:nvGraphicFramePr>
        <p:xfrm>
          <a:off x="690052" y="897419"/>
          <a:ext cx="9752170" cy="437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2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1907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微信公众号管理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主要功能点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9711190"/>
              </p:ext>
            </p:extLst>
          </p:nvPr>
        </p:nvGraphicFramePr>
        <p:xfrm>
          <a:off x="690052" y="897419"/>
          <a:ext cx="9752170" cy="437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9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 2"/>
          <p:cNvSpPr txBox="1">
            <a:spLocks/>
          </p:cNvSpPr>
          <p:nvPr/>
        </p:nvSpPr>
        <p:spPr>
          <a:xfrm>
            <a:off x="190701" y="159454"/>
            <a:ext cx="8717663" cy="73796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defTabSz="457200" eaLnBrk="1" latinLnBrk="0" hangingPunct="1">
              <a:spcBef>
                <a:spcPct val="20000"/>
              </a:spcBef>
              <a:buFont typeface="Arial"/>
              <a:buNone/>
              <a:defRPr kumimoji="1" sz="3200">
                <a:solidFill>
                  <a:srgbClr val="376192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微信公众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号应用开发所需技能</a:t>
            </a:r>
            <a:endParaRPr 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47" name="Diagram 146"/>
          <p:cNvGraphicFramePr/>
          <p:nvPr>
            <p:extLst>
              <p:ext uri="{D42A27DB-BD31-4B8C-83A1-F6EECF244321}">
                <p14:modId xmlns:p14="http://schemas.microsoft.com/office/powerpoint/2010/main" val="1321885135"/>
              </p:ext>
            </p:extLst>
          </p:nvPr>
        </p:nvGraphicFramePr>
        <p:xfrm>
          <a:off x="1107740" y="1202220"/>
          <a:ext cx="9752170" cy="437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4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982</Words>
  <Application>Microsoft Macintosh PowerPoint</Application>
  <PresentationFormat>宽屏</PresentationFormat>
  <Paragraphs>141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Narrow</vt:lpstr>
      <vt:lpstr>Calibri</vt:lpstr>
      <vt:lpstr>Calibri Light</vt:lpstr>
      <vt:lpstr>Microsoft YaHei</vt:lpstr>
      <vt:lpstr>楷体</vt:lpstr>
      <vt:lpstr>迷你简菱心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用户</cp:lastModifiedBy>
  <cp:revision>139</cp:revision>
  <dcterms:created xsi:type="dcterms:W3CDTF">2015-12-28T17:16:12Z</dcterms:created>
  <dcterms:modified xsi:type="dcterms:W3CDTF">2016-07-13T09:31:15Z</dcterms:modified>
</cp:coreProperties>
</file>