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2" r:id="rId3"/>
    <p:sldId id="283" r:id="rId4"/>
    <p:sldId id="258" r:id="rId5"/>
    <p:sldId id="260" r:id="rId6"/>
    <p:sldId id="286" r:id="rId7"/>
    <p:sldId id="261" r:id="rId8"/>
    <p:sldId id="263" r:id="rId9"/>
    <p:sldId id="269" r:id="rId10"/>
    <p:sldId id="268" r:id="rId11"/>
    <p:sldId id="275" r:id="rId12"/>
    <p:sldId id="296" r:id="rId13"/>
    <p:sldId id="297" r:id="rId14"/>
    <p:sldId id="298" r:id="rId15"/>
    <p:sldId id="303" r:id="rId16"/>
    <p:sldId id="299" r:id="rId17"/>
    <p:sldId id="300" r:id="rId18"/>
    <p:sldId id="279" r:id="rId19"/>
    <p:sldId id="27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EE6F4"/>
    <a:srgbClr val="ABC0E4"/>
    <a:srgbClr val="000000"/>
    <a:srgbClr val="FE4444"/>
    <a:srgbClr val="9DC3E6"/>
    <a:srgbClr val="FA8700"/>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7" d="100"/>
          <a:sy n="87" d="100"/>
        </p:scale>
        <p:origin x="-528"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66A930A-C432-4E55-AE92-D17ED1DAC6B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7C7FCC-B103-4927-8971-661082A5FFF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66A930A-C432-4E55-AE92-D17ED1DAC6B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7C7FCC-B103-4927-8971-661082A5FFF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66A930A-C432-4E55-AE92-D17ED1DAC6B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7C7FCC-B103-4927-8971-661082A5FFF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66A930A-C432-4E55-AE92-D17ED1DAC6B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7C7FCC-B103-4927-8971-661082A5FFF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66A930A-C432-4E55-AE92-D17ED1DAC6B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7C7FCC-B103-4927-8971-661082A5FFF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66A930A-C432-4E55-AE92-D17ED1DAC6B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7C7FCC-B103-4927-8971-661082A5FFF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66A930A-C432-4E55-AE92-D17ED1DAC6B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87C7FCC-B103-4927-8971-661082A5FFF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66A930A-C432-4E55-AE92-D17ED1DAC6B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87C7FCC-B103-4927-8971-661082A5FFF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6A930A-C432-4E55-AE92-D17ED1DAC6B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87C7FCC-B103-4927-8971-661082A5FFF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66A930A-C432-4E55-AE92-D17ED1DAC6B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7C7FCC-B103-4927-8971-661082A5FFF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66A930A-C432-4E55-AE92-D17ED1DAC6B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7C7FCC-B103-4927-8971-661082A5FFF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6A930A-C432-4E55-AE92-D17ED1DAC6B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7C7FCC-B103-4927-8971-661082A5FFF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4" Type="http://schemas.openxmlformats.org/officeDocument/2006/relationships/slideLayout" Target="../slideLayouts/slideLayout1.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tags" Target="../tags/tag36.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9.xml"/><Relationship Id="rId2" Type="http://schemas.openxmlformats.org/officeDocument/2006/relationships/image" Target="../media/image2.png"/><Relationship Id="rId1" Type="http://schemas.openxmlformats.org/officeDocument/2006/relationships/tags" Target="../tags/tag38.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2.xml"/><Relationship Id="rId3" Type="http://schemas.openxmlformats.org/officeDocument/2006/relationships/image" Target="../media/image3.png"/><Relationship Id="rId2" Type="http://schemas.openxmlformats.org/officeDocument/2006/relationships/tags" Target="../tags/tag41.xml"/><Relationship Id="rId1" Type="http://schemas.openxmlformats.org/officeDocument/2006/relationships/tags" Target="../tags/tag40.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4.xml"/><Relationship Id="rId2" Type="http://schemas.openxmlformats.org/officeDocument/2006/relationships/image" Target="../media/image4.png"/><Relationship Id="rId1" Type="http://schemas.openxmlformats.org/officeDocument/2006/relationships/tags" Target="../tags/tag43.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6.xml"/><Relationship Id="rId2" Type="http://schemas.openxmlformats.org/officeDocument/2006/relationships/image" Target="../media/image5.png"/><Relationship Id="rId1" Type="http://schemas.openxmlformats.org/officeDocument/2006/relationships/tags" Target="../tags/tag45.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8.xml"/><Relationship Id="rId2" Type="http://schemas.openxmlformats.org/officeDocument/2006/relationships/image" Target="../media/image6.png"/><Relationship Id="rId1" Type="http://schemas.openxmlformats.org/officeDocument/2006/relationships/tags" Target="../tags/tag47.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50.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tags" Target="../tags/tag49.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2.xml"/><Relationship Id="rId1" Type="http://schemas.openxmlformats.org/officeDocument/2006/relationships/tags" Target="../tags/tag51.xml"/></Relationships>
</file>

<file path=ppt/slides/_rels/slide18.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tags" Target="../tags/tag60.xml"/><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3" Type="http://schemas.openxmlformats.org/officeDocument/2006/relationships/slideLayout" Target="../slideLayouts/slideLayout2.xml"/><Relationship Id="rId12" Type="http://schemas.openxmlformats.org/officeDocument/2006/relationships/tags" Target="../tags/tag64.xml"/><Relationship Id="rId11" Type="http://schemas.openxmlformats.org/officeDocument/2006/relationships/tags" Target="../tags/tag63.xml"/><Relationship Id="rId10" Type="http://schemas.openxmlformats.org/officeDocument/2006/relationships/tags" Target="../tags/tag62.xml"/><Relationship Id="rId1" Type="http://schemas.openxmlformats.org/officeDocument/2006/relationships/tags" Target="../tags/tag53.xml"/></Relationships>
</file>

<file path=ppt/slides/_rels/slide2.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0" Type="http://schemas.openxmlformats.org/officeDocument/2006/relationships/slideLayout" Target="../slideLayouts/slideLayout2.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3.xml"/><Relationship Id="rId2" Type="http://schemas.openxmlformats.org/officeDocument/2006/relationships/image" Target="../media/image1.png"/><Relationship Id="rId1" Type="http://schemas.openxmlformats.org/officeDocument/2006/relationships/tags" Target="../tags/tag3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pSp>
        <p:nvGrpSpPr>
          <p:cNvPr id="16" name="组合 15"/>
          <p:cNvGrpSpPr/>
          <p:nvPr>
            <p:custDataLst>
              <p:tags r:id="rId1"/>
            </p:custDataLst>
          </p:nvPr>
        </p:nvGrpSpPr>
        <p:grpSpPr>
          <a:xfrm>
            <a:off x="5170170" y="914400"/>
            <a:ext cx="6104255" cy="4419600"/>
            <a:chOff x="8142" y="1440"/>
            <a:chExt cx="9613" cy="6960"/>
          </a:xfrm>
        </p:grpSpPr>
        <p:cxnSp>
          <p:nvCxnSpPr>
            <p:cNvPr id="17" name="直接连接符 16"/>
            <p:cNvCxnSpPr/>
            <p:nvPr>
              <p:custDataLst>
                <p:tags r:id="rId2"/>
              </p:custDataLst>
            </p:nvPr>
          </p:nvCxnSpPr>
          <p:spPr>
            <a:xfrm>
              <a:off x="11360" y="1440"/>
              <a:ext cx="0" cy="6960"/>
            </a:xfrm>
            <a:prstGeom prst="line">
              <a:avLst/>
            </a:prstGeom>
            <a:ln w="12700">
              <a:solidFill>
                <a:schemeClr val="lt2">
                  <a:alpha val="4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3"/>
              </p:custDataLst>
            </p:nvPr>
          </p:nvCxnSpPr>
          <p:spPr>
            <a:xfrm>
              <a:off x="14560" y="1440"/>
              <a:ext cx="0" cy="6960"/>
            </a:xfrm>
            <a:prstGeom prst="line">
              <a:avLst/>
            </a:prstGeom>
            <a:ln w="12700">
              <a:solidFill>
                <a:schemeClr val="lt2">
                  <a:alpha val="4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custDataLst>
                <p:tags r:id="rId4"/>
              </p:custDataLst>
            </p:nvPr>
          </p:nvCxnSpPr>
          <p:spPr>
            <a:xfrm>
              <a:off x="8142" y="3760"/>
              <a:ext cx="9600" cy="0"/>
            </a:xfrm>
            <a:prstGeom prst="line">
              <a:avLst/>
            </a:prstGeom>
            <a:ln w="12700">
              <a:solidFill>
                <a:schemeClr val="lt2">
                  <a:alpha val="4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5"/>
              </p:custDataLst>
            </p:nvPr>
          </p:nvCxnSpPr>
          <p:spPr>
            <a:xfrm>
              <a:off x="8155" y="6080"/>
              <a:ext cx="9600" cy="0"/>
            </a:xfrm>
            <a:prstGeom prst="line">
              <a:avLst/>
            </a:prstGeom>
            <a:ln w="12700">
              <a:solidFill>
                <a:schemeClr val="lt2">
                  <a:alpha val="40000"/>
                </a:schemeClr>
              </a:solidFill>
            </a:ln>
          </p:spPr>
          <p:style>
            <a:lnRef idx="1">
              <a:schemeClr val="accent1"/>
            </a:lnRef>
            <a:fillRef idx="0">
              <a:schemeClr val="accent1"/>
            </a:fillRef>
            <a:effectRef idx="0">
              <a:schemeClr val="accent1"/>
            </a:effectRef>
            <a:fontRef idx="minor">
              <a:schemeClr val="tx1"/>
            </a:fontRef>
          </p:style>
        </p:cxnSp>
      </p:grpSp>
      <p:sp>
        <p:nvSpPr>
          <p:cNvPr id="2" name="矩形 4"/>
          <p:cNvSpPr/>
          <p:nvPr>
            <p:custDataLst>
              <p:tags r:id="rId6"/>
            </p:custDataLst>
          </p:nvPr>
        </p:nvSpPr>
        <p:spPr>
          <a:xfrm>
            <a:off x="907422" y="1803400"/>
            <a:ext cx="5195570" cy="4114800"/>
          </a:xfrm>
          <a:prstGeom prst="rect">
            <a:avLst/>
          </a:prstGeom>
          <a:solidFill>
            <a:schemeClr val="dk1">
              <a:lumMod val="75000"/>
              <a:lumOff val="25000"/>
              <a:alpha val="80000"/>
            </a:schemeClr>
          </a:solidFill>
          <a:ln>
            <a:noFill/>
          </a:ln>
          <a:effectLst>
            <a:outerShdw blurRad="1524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1" name="文本框 20"/>
          <p:cNvSpPr txBox="1"/>
          <p:nvPr>
            <p:custDataLst>
              <p:tags r:id="rId7"/>
            </p:custDataLst>
          </p:nvPr>
        </p:nvSpPr>
        <p:spPr>
          <a:xfrm>
            <a:off x="1371600" y="2286000"/>
            <a:ext cx="4267200" cy="1527035"/>
          </a:xfrm>
          <a:prstGeom prst="rect">
            <a:avLst/>
          </a:prstGeom>
          <a:noFill/>
        </p:spPr>
        <p:txBody>
          <a:bodyPr wrap="square" lIns="63500" tIns="25400" rIns="63500" bIns="25400" rtlCol="0" anchor="b" anchorCtr="0">
            <a:normAutofit/>
          </a:bodyPr>
          <a:lstStyle/>
          <a:p>
            <a:pPr marL="0" indent="0" algn="l">
              <a:lnSpc>
                <a:spcPct val="100000"/>
              </a:lnSpc>
              <a:spcBef>
                <a:spcPts val="0"/>
              </a:spcBef>
              <a:spcAft>
                <a:spcPts val="0"/>
              </a:spcAft>
              <a:buSzPct val="100000"/>
              <a:buNone/>
            </a:pPr>
            <a:r>
              <a:rPr lang="zh-CN" altLang="en-US" sz="3200" b="1" spc="160" smtClean="0">
                <a:solidFill>
                  <a:schemeClr val="lt1"/>
                </a:solidFill>
                <a:latin typeface="微软雅黑" panose="020B0503020204020204" charset="-122"/>
                <a:ea typeface="微软雅黑" panose="020B0503020204020204" charset="-122"/>
                <a:sym typeface="Source Han Sans CN"/>
              </a:rPr>
              <a:t>减肥系统的项目分析与评估设计</a:t>
            </a:r>
            <a:endParaRPr lang="zh-CN" altLang="en-US" sz="3200" b="1" spc="160" dirty="0">
              <a:solidFill>
                <a:schemeClr val="lt1"/>
              </a:solidFill>
              <a:latin typeface="微软雅黑" panose="020B0503020204020204" charset="-122"/>
              <a:ea typeface="微软雅黑" panose="020B0503020204020204" charset="-122"/>
              <a:sym typeface="Source Han Sans CN"/>
            </a:endParaRPr>
          </a:p>
        </p:txBody>
      </p:sp>
      <p:sp>
        <p:nvSpPr>
          <p:cNvPr id="22" name="Title 6"/>
          <p:cNvSpPr txBox="1"/>
          <p:nvPr>
            <p:custDataLst>
              <p:tags r:id="rId8"/>
            </p:custDataLst>
          </p:nvPr>
        </p:nvSpPr>
        <p:spPr>
          <a:xfrm>
            <a:off x="1371600" y="4269473"/>
            <a:ext cx="4267200" cy="759727"/>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2000" spc="100" smtClean="0">
                <a:ln w="3175">
                  <a:noFill/>
                  <a:prstDash val="dash"/>
                </a:ln>
                <a:solidFill>
                  <a:schemeClr val="lt1"/>
                </a:solidFill>
                <a:latin typeface="微软雅黑" panose="020B0503020204020204" charset="-122"/>
                <a:ea typeface="微软雅黑" panose="020B0503020204020204" charset="-122"/>
                <a:cs typeface="微软雅黑" panose="020B0503020204020204" charset="-122"/>
                <a:sym typeface="Source Han Sans CN"/>
              </a:rPr>
              <a:t>第三组</a:t>
            </a:r>
            <a:endParaRPr lang="zh-CN" altLang="en-US" sz="2000" spc="100">
              <a:ln w="3175">
                <a:noFill/>
                <a:prstDash val="dash"/>
              </a:ln>
              <a:solidFill>
                <a:schemeClr val="lt1"/>
              </a:solidFill>
              <a:latin typeface="微软雅黑" panose="020B0503020204020204" charset="-122"/>
              <a:ea typeface="微软雅黑" panose="020B0503020204020204" charset="-122"/>
              <a:cs typeface="微软雅黑" panose="020B0503020204020204" charset="-122"/>
              <a:sym typeface="Source Han Sans CN"/>
            </a:endParaRPr>
          </a:p>
        </p:txBody>
      </p:sp>
      <p:grpSp>
        <p:nvGrpSpPr>
          <p:cNvPr id="23" name="组合 22"/>
          <p:cNvGrpSpPr/>
          <p:nvPr>
            <p:custDataLst>
              <p:tags r:id="rId9"/>
            </p:custDataLst>
          </p:nvPr>
        </p:nvGrpSpPr>
        <p:grpSpPr>
          <a:xfrm>
            <a:off x="1494790" y="4002900"/>
            <a:ext cx="4019550" cy="78740"/>
            <a:chOff x="2280" y="5650"/>
            <a:chExt cx="6330" cy="124"/>
          </a:xfrm>
          <a:solidFill>
            <a:srgbClr val="00B0F0"/>
          </a:solidFill>
        </p:grpSpPr>
        <p:sp>
          <p:nvSpPr>
            <p:cNvPr id="24" name="矩形 23"/>
            <p:cNvSpPr/>
            <p:nvPr>
              <p:custDataLst>
                <p:tags r:id="rId10"/>
              </p:custDataLst>
            </p:nvPr>
          </p:nvSpPr>
          <p:spPr>
            <a:xfrm flipV="1">
              <a:off x="2280" y="5764"/>
              <a:ext cx="6331" cy="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5" name="矩形 24"/>
            <p:cNvSpPr/>
            <p:nvPr>
              <p:custDataLst>
                <p:tags r:id="rId11"/>
              </p:custDataLst>
            </p:nvPr>
          </p:nvSpPr>
          <p:spPr>
            <a:xfrm>
              <a:off x="2280" y="5650"/>
              <a:ext cx="1600" cy="1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3" name="矩形 2"/>
          <p:cNvSpPr/>
          <p:nvPr>
            <p:custDataLst>
              <p:tags r:id="rId12"/>
            </p:custDataLst>
          </p:nvPr>
        </p:nvSpPr>
        <p:spPr>
          <a:xfrm>
            <a:off x="906780" y="5765799"/>
            <a:ext cx="5195570" cy="15240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0" name="PA-矩形 7"/>
          <p:cNvSpPr/>
          <p:nvPr>
            <p:custDataLst>
              <p:tags r:id="rId1"/>
            </p:custDataLst>
          </p:nvPr>
        </p:nvSpPr>
        <p:spPr>
          <a:xfrm>
            <a:off x="1014049" y="132827"/>
            <a:ext cx="1605280" cy="52197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333F50"/>
                </a:solidFill>
                <a:effectLst/>
                <a:uLnTx/>
                <a:uFillTx/>
                <a:latin typeface="微软雅黑" panose="020B0503020204020204" charset="-122"/>
                <a:ea typeface="微软雅黑" panose="020B0503020204020204" charset="-122"/>
                <a:cs typeface="+mn-cs"/>
              </a:rPr>
              <a:t>当前成果</a:t>
            </a:r>
            <a:endParaRPr kumimoji="0" lang="zh-CN" altLang="en-US" sz="2800" b="1" i="0" u="none" strike="noStrike" kern="1200" cap="none" spc="0" normalizeH="0" baseline="0" noProof="0" dirty="0">
              <a:ln>
                <a:noFill/>
              </a:ln>
              <a:solidFill>
                <a:srgbClr val="333F50"/>
              </a:solidFill>
              <a:effectLst/>
              <a:uLnTx/>
              <a:uFillTx/>
              <a:latin typeface="微软雅黑" panose="020B0503020204020204" charset="-122"/>
              <a:ea typeface="微软雅黑" panose="020B0503020204020204" charset="-122"/>
              <a:cs typeface="+mn-cs"/>
            </a:endParaRPr>
          </a:p>
        </p:txBody>
      </p:sp>
      <p:grpSp>
        <p:nvGrpSpPr>
          <p:cNvPr id="31" name="组合 30"/>
          <p:cNvGrpSpPr/>
          <p:nvPr/>
        </p:nvGrpSpPr>
        <p:grpSpPr>
          <a:xfrm>
            <a:off x="217540" y="1"/>
            <a:ext cx="730741" cy="812800"/>
            <a:chOff x="117754" y="1"/>
            <a:chExt cx="730741" cy="812800"/>
          </a:xfrm>
          <a:solidFill>
            <a:srgbClr val="FA8700"/>
          </a:solidFill>
        </p:grpSpPr>
        <p:sp>
          <p:nvSpPr>
            <p:cNvPr id="32" name="矩形 31"/>
            <p:cNvSpPr/>
            <p:nvPr/>
          </p:nvSpPr>
          <p:spPr>
            <a:xfrm>
              <a:off x="120575" y="1"/>
              <a:ext cx="699345" cy="812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等线" panose="02010600030101010101" pitchFamily="2" charset="-122"/>
                <a:cs typeface="+mn-cs"/>
              </a:endParaRPr>
            </a:p>
          </p:txBody>
        </p:sp>
        <p:sp>
          <p:nvSpPr>
            <p:cNvPr id="33" name="文本框 32"/>
            <p:cNvSpPr txBox="1"/>
            <p:nvPr/>
          </p:nvSpPr>
          <p:spPr>
            <a:xfrm>
              <a:off x="117754" y="51021"/>
              <a:ext cx="730741" cy="721995"/>
            </a:xfrm>
            <a:prstGeom prst="rect">
              <a:avLst/>
            </a:prstGeom>
            <a:noFill/>
            <a:extLst>
              <a:ext uri="{909E8E84-426E-40DD-AFC4-6F175D3DCCD1}">
                <a14:hiddenFill xmlns:a14="http://schemas.microsoft.com/office/drawing/2010/main">
                  <a:grpFill/>
                </a14:hiddenFill>
              </a:ext>
            </a:extLst>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03</a:t>
              </a:r>
              <a:endParaRPr kumimoji="0" lang="zh-CN" altLang="en-US"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PART</a:t>
              </a:r>
              <a:endPar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p:txBody>
        </p:sp>
      </p:grpSp>
      <p:sp>
        <p:nvSpPr>
          <p:cNvPr id="34" name="矩形 33"/>
          <p:cNvSpPr/>
          <p:nvPr/>
        </p:nvSpPr>
        <p:spPr>
          <a:xfrm flipV="1">
            <a:off x="0" y="813017"/>
            <a:ext cx="12192000" cy="36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01F42"/>
              </a:solidFill>
              <a:effectLst/>
              <a:uLnTx/>
              <a:uFillTx/>
              <a:latin typeface="Calibri" panose="020F0502020204030204"/>
              <a:ea typeface="等线" panose="02010600030101010101" pitchFamily="2" charset="-122"/>
              <a:cs typeface="+mn-cs"/>
            </a:endParaRPr>
          </a:p>
        </p:txBody>
      </p:sp>
      <p:grpSp>
        <p:nvGrpSpPr>
          <p:cNvPr id="4" name="组合 3"/>
          <p:cNvGrpSpPr/>
          <p:nvPr/>
        </p:nvGrpSpPr>
        <p:grpSpPr>
          <a:xfrm>
            <a:off x="217540" y="1"/>
            <a:ext cx="702310" cy="812800"/>
            <a:chOff x="117754" y="1"/>
            <a:chExt cx="702310" cy="812800"/>
          </a:xfrm>
          <a:solidFill>
            <a:srgbClr val="FA8700"/>
          </a:solidFill>
        </p:grpSpPr>
        <p:sp>
          <p:nvSpPr>
            <p:cNvPr id="6" name="矩形 5"/>
            <p:cNvSpPr/>
            <p:nvPr/>
          </p:nvSpPr>
          <p:spPr>
            <a:xfrm>
              <a:off x="120575" y="1"/>
              <a:ext cx="699345" cy="812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等线" panose="02010600030101010101" pitchFamily="2" charset="-122"/>
                <a:cs typeface="+mn-cs"/>
              </a:endParaRPr>
            </a:p>
          </p:txBody>
        </p:sp>
        <p:sp>
          <p:nvSpPr>
            <p:cNvPr id="7" name="文本框 6"/>
            <p:cNvSpPr txBox="1"/>
            <p:nvPr/>
          </p:nvSpPr>
          <p:spPr>
            <a:xfrm>
              <a:off x="117754" y="50801"/>
              <a:ext cx="702310" cy="721995"/>
            </a:xfrm>
            <a:prstGeom prst="rect">
              <a:avLst/>
            </a:prstGeom>
            <a:solidFill>
              <a:srgbClr val="00B0F0"/>
            </a:solidFill>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03</a:t>
              </a:r>
              <a:endParaRPr kumimoji="0" lang="zh-CN" altLang="en-US"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PART</a:t>
              </a:r>
              <a:endPar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p:txBody>
        </p:sp>
      </p:grpSp>
      <p:sp>
        <p:nvSpPr>
          <p:cNvPr id="2" name="文本框 1"/>
          <p:cNvSpPr txBox="1"/>
          <p:nvPr/>
        </p:nvSpPr>
        <p:spPr>
          <a:xfrm>
            <a:off x="1104265" y="1480820"/>
            <a:ext cx="7606665" cy="3322955"/>
          </a:xfrm>
          <a:prstGeom prst="rect">
            <a:avLst/>
          </a:prstGeom>
          <a:noFill/>
        </p:spPr>
        <p:txBody>
          <a:bodyPr wrap="square" rtlCol="0">
            <a:spAutoFit/>
          </a:bodyPr>
          <a:p>
            <a:r>
              <a:rPr lang="zh-CN" altLang="en-US" sz="2400"/>
              <a:t> 完成部分活动图代码：可以运行部分功能，可以进入登录界面以及注册功能可以进行简单的询问减肥事宜</a:t>
            </a:r>
            <a:endParaRPr lang="zh-CN" altLang="en-US" sz="2400"/>
          </a:p>
          <a:p>
            <a:endParaRPr lang="zh-CN" altLang="en-US"/>
          </a:p>
          <a:p>
            <a:r>
              <a:rPr lang="zh-CN" altLang="en-US" sz="2400"/>
              <a:t>已建立数据库，以及部分功能代码与数据库连接，可以登记用户的简单信息，例如身高体重等。</a:t>
            </a:r>
            <a:endParaRPr lang="zh-CN" altLang="en-US" sz="2400"/>
          </a:p>
          <a:p>
            <a:endParaRPr lang="zh-CN" altLang="en-US" sz="2400"/>
          </a:p>
          <a:p>
            <a:r>
              <a:rPr lang="zh-CN" altLang="en-US" sz="2400"/>
              <a:t>前端进行部分设计(</a:t>
            </a:r>
            <a:r>
              <a:rPr lang="zh-CN" altLang="en-US" sz="2400">
                <a:solidFill>
                  <a:srgbClr val="C00000"/>
                </a:solidFill>
              </a:rPr>
              <a:t>暂未完全完成</a:t>
            </a:r>
            <a:r>
              <a:rPr lang="zh-CN" altLang="en-US" sz="2400"/>
              <a:t>)</a:t>
            </a:r>
            <a:endParaRPr lang="zh-CN" altLang="en-US" sz="2400"/>
          </a:p>
          <a:p>
            <a:endParaRPr lang="zh-CN" altLang="en-US" sz="2400"/>
          </a:p>
          <a:p>
            <a:r>
              <a:rPr lang="zh-CN" altLang="en-US" sz="2400"/>
              <a:t>完成了阶段性的软件设计和分析</a:t>
            </a:r>
            <a:endParaRPr lang="zh-CN" altLang="en-US" sz="2400"/>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0" name="PA-矩形 7"/>
          <p:cNvSpPr/>
          <p:nvPr>
            <p:custDataLst>
              <p:tags r:id="rId1"/>
            </p:custDataLst>
          </p:nvPr>
        </p:nvSpPr>
        <p:spPr>
          <a:xfrm>
            <a:off x="1014049" y="132827"/>
            <a:ext cx="1605280" cy="52197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333F50"/>
                </a:solidFill>
                <a:effectLst/>
                <a:uLnTx/>
                <a:uFillTx/>
                <a:latin typeface="微软雅黑" panose="020B0503020204020204" charset="-122"/>
                <a:ea typeface="微软雅黑" panose="020B0503020204020204" charset="-122"/>
                <a:cs typeface="+mn-cs"/>
              </a:rPr>
              <a:t>当前成果</a:t>
            </a:r>
            <a:endParaRPr kumimoji="0" lang="zh-CN" altLang="en-US" sz="2800" b="1" i="0" u="none" strike="noStrike" kern="1200" cap="none" spc="0" normalizeH="0" baseline="0" noProof="0" dirty="0">
              <a:ln>
                <a:noFill/>
              </a:ln>
              <a:solidFill>
                <a:srgbClr val="333F50"/>
              </a:solidFill>
              <a:effectLst/>
              <a:uLnTx/>
              <a:uFillTx/>
              <a:latin typeface="微软雅黑" panose="020B0503020204020204" charset="-122"/>
              <a:ea typeface="微软雅黑" panose="020B0503020204020204" charset="-122"/>
              <a:cs typeface="+mn-cs"/>
            </a:endParaRPr>
          </a:p>
        </p:txBody>
      </p:sp>
      <p:grpSp>
        <p:nvGrpSpPr>
          <p:cNvPr id="31" name="组合 30"/>
          <p:cNvGrpSpPr/>
          <p:nvPr/>
        </p:nvGrpSpPr>
        <p:grpSpPr>
          <a:xfrm>
            <a:off x="217540" y="1"/>
            <a:ext cx="730741" cy="812800"/>
            <a:chOff x="117754" y="1"/>
            <a:chExt cx="730741" cy="812800"/>
          </a:xfrm>
          <a:solidFill>
            <a:srgbClr val="FA8700"/>
          </a:solidFill>
        </p:grpSpPr>
        <p:sp>
          <p:nvSpPr>
            <p:cNvPr id="32" name="矩形 31"/>
            <p:cNvSpPr/>
            <p:nvPr/>
          </p:nvSpPr>
          <p:spPr>
            <a:xfrm>
              <a:off x="120575" y="1"/>
              <a:ext cx="699345" cy="812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等线" panose="02010600030101010101" pitchFamily="2" charset="-122"/>
                <a:cs typeface="+mn-cs"/>
              </a:endParaRPr>
            </a:p>
          </p:txBody>
        </p:sp>
        <p:sp>
          <p:nvSpPr>
            <p:cNvPr id="33" name="文本框 32"/>
            <p:cNvSpPr txBox="1"/>
            <p:nvPr/>
          </p:nvSpPr>
          <p:spPr>
            <a:xfrm>
              <a:off x="117754" y="51021"/>
              <a:ext cx="730741" cy="721995"/>
            </a:xfrm>
            <a:prstGeom prst="rect">
              <a:avLst/>
            </a:prstGeom>
            <a:noFill/>
            <a:extLst>
              <a:ext uri="{909E8E84-426E-40DD-AFC4-6F175D3DCCD1}">
                <a14:hiddenFill xmlns:a14="http://schemas.microsoft.com/office/drawing/2010/main">
                  <a:grpFill/>
                </a14:hiddenFill>
              </a:ext>
            </a:extLst>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03</a:t>
              </a:r>
              <a:endParaRPr kumimoji="0" lang="zh-CN" altLang="en-US"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PART</a:t>
              </a:r>
              <a:endPar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p:txBody>
        </p:sp>
      </p:grpSp>
      <p:sp>
        <p:nvSpPr>
          <p:cNvPr id="34" name="矩形 33"/>
          <p:cNvSpPr/>
          <p:nvPr/>
        </p:nvSpPr>
        <p:spPr>
          <a:xfrm flipV="1">
            <a:off x="0" y="813017"/>
            <a:ext cx="12192000" cy="36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01F42"/>
              </a:solidFill>
              <a:effectLst/>
              <a:uLnTx/>
              <a:uFillTx/>
              <a:latin typeface="Calibri" panose="020F0502020204030204"/>
              <a:ea typeface="等线" panose="02010600030101010101" pitchFamily="2" charset="-122"/>
              <a:cs typeface="+mn-cs"/>
            </a:endParaRPr>
          </a:p>
        </p:txBody>
      </p:sp>
      <p:grpSp>
        <p:nvGrpSpPr>
          <p:cNvPr id="4" name="组合 3"/>
          <p:cNvGrpSpPr/>
          <p:nvPr/>
        </p:nvGrpSpPr>
        <p:grpSpPr>
          <a:xfrm>
            <a:off x="217540" y="1"/>
            <a:ext cx="702310" cy="812800"/>
            <a:chOff x="117754" y="1"/>
            <a:chExt cx="702310" cy="812800"/>
          </a:xfrm>
          <a:solidFill>
            <a:srgbClr val="FA8700"/>
          </a:solidFill>
        </p:grpSpPr>
        <p:sp>
          <p:nvSpPr>
            <p:cNvPr id="6" name="矩形 5"/>
            <p:cNvSpPr/>
            <p:nvPr/>
          </p:nvSpPr>
          <p:spPr>
            <a:xfrm>
              <a:off x="120575" y="1"/>
              <a:ext cx="699345" cy="812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等线" panose="02010600030101010101" pitchFamily="2" charset="-122"/>
                <a:cs typeface="+mn-cs"/>
              </a:endParaRPr>
            </a:p>
          </p:txBody>
        </p:sp>
        <p:sp>
          <p:nvSpPr>
            <p:cNvPr id="7" name="文本框 6"/>
            <p:cNvSpPr txBox="1"/>
            <p:nvPr/>
          </p:nvSpPr>
          <p:spPr>
            <a:xfrm>
              <a:off x="117754" y="50801"/>
              <a:ext cx="702310" cy="721995"/>
            </a:xfrm>
            <a:prstGeom prst="rect">
              <a:avLst/>
            </a:prstGeom>
            <a:solidFill>
              <a:srgbClr val="00B0F0"/>
            </a:solidFill>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03</a:t>
              </a:r>
              <a:endParaRPr kumimoji="0" lang="zh-CN" altLang="en-US"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PART</a:t>
              </a:r>
              <a:endPar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p:txBody>
        </p:sp>
      </p:grpSp>
      <p:sp>
        <p:nvSpPr>
          <p:cNvPr id="2" name="文本框 1"/>
          <p:cNvSpPr txBox="1"/>
          <p:nvPr/>
        </p:nvSpPr>
        <p:spPr>
          <a:xfrm>
            <a:off x="220345" y="1297940"/>
            <a:ext cx="7606665" cy="583565"/>
          </a:xfrm>
          <a:prstGeom prst="rect">
            <a:avLst/>
          </a:prstGeom>
          <a:noFill/>
        </p:spPr>
        <p:txBody>
          <a:bodyPr wrap="square" rtlCol="0">
            <a:spAutoFit/>
          </a:bodyPr>
          <a:p>
            <a:r>
              <a:rPr lang="zh-CN" altLang="en-US" sz="3200">
                <a:latin typeface="优设标题黑" panose="00000500000000000000" charset="-122"/>
                <a:ea typeface="优设标题黑" panose="00000500000000000000" charset="-122"/>
              </a:rPr>
              <a:t>当前数据库表单</a:t>
            </a:r>
            <a:r>
              <a:rPr lang="zh-CN" altLang="en-US" sz="3200"/>
              <a:t>：</a:t>
            </a:r>
            <a:endParaRPr lang="zh-CN" altLang="en-US" sz="3200"/>
          </a:p>
        </p:txBody>
      </p:sp>
      <p:pic>
        <p:nvPicPr>
          <p:cNvPr id="102" name="图片 101"/>
          <p:cNvPicPr/>
          <p:nvPr/>
        </p:nvPicPr>
        <p:blipFill>
          <a:blip r:embed="rId2"/>
          <a:stretch>
            <a:fillRect/>
          </a:stretch>
        </p:blipFill>
        <p:spPr>
          <a:xfrm>
            <a:off x="0" y="2072005"/>
            <a:ext cx="12192000" cy="3890010"/>
          </a:xfrm>
          <a:prstGeom prst="rect">
            <a:avLst/>
          </a:prstGeom>
          <a:noFill/>
          <a:ln w="9525">
            <a:noFill/>
          </a:ln>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0" name="PA-矩形 7"/>
          <p:cNvSpPr/>
          <p:nvPr>
            <p:custDataLst>
              <p:tags r:id="rId1"/>
            </p:custDataLst>
          </p:nvPr>
        </p:nvSpPr>
        <p:spPr>
          <a:xfrm>
            <a:off x="1014049" y="132827"/>
            <a:ext cx="1605280" cy="52197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333F50"/>
                </a:solidFill>
                <a:effectLst/>
                <a:uLnTx/>
                <a:uFillTx/>
                <a:latin typeface="微软雅黑" panose="020B0503020204020204" charset="-122"/>
                <a:ea typeface="微软雅黑" panose="020B0503020204020204" charset="-122"/>
                <a:cs typeface="+mn-cs"/>
              </a:rPr>
              <a:t>当前成果</a:t>
            </a:r>
            <a:endParaRPr kumimoji="0" lang="zh-CN" altLang="en-US" sz="2800" b="1" i="0" u="none" strike="noStrike" kern="1200" cap="none" spc="0" normalizeH="0" baseline="0" noProof="0" dirty="0">
              <a:ln>
                <a:noFill/>
              </a:ln>
              <a:solidFill>
                <a:srgbClr val="333F50"/>
              </a:solidFill>
              <a:effectLst/>
              <a:uLnTx/>
              <a:uFillTx/>
              <a:latin typeface="微软雅黑" panose="020B0503020204020204" charset="-122"/>
              <a:ea typeface="微软雅黑" panose="020B0503020204020204" charset="-122"/>
              <a:cs typeface="+mn-cs"/>
            </a:endParaRPr>
          </a:p>
        </p:txBody>
      </p:sp>
      <p:grpSp>
        <p:nvGrpSpPr>
          <p:cNvPr id="31" name="组合 30"/>
          <p:cNvGrpSpPr/>
          <p:nvPr/>
        </p:nvGrpSpPr>
        <p:grpSpPr>
          <a:xfrm>
            <a:off x="217540" y="1"/>
            <a:ext cx="730741" cy="812800"/>
            <a:chOff x="117754" y="1"/>
            <a:chExt cx="730741" cy="812800"/>
          </a:xfrm>
          <a:solidFill>
            <a:srgbClr val="FA8700"/>
          </a:solidFill>
        </p:grpSpPr>
        <p:sp>
          <p:nvSpPr>
            <p:cNvPr id="32" name="矩形 31"/>
            <p:cNvSpPr/>
            <p:nvPr/>
          </p:nvSpPr>
          <p:spPr>
            <a:xfrm>
              <a:off x="120575" y="1"/>
              <a:ext cx="699345" cy="812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等线" panose="02010600030101010101" pitchFamily="2" charset="-122"/>
                <a:cs typeface="+mn-cs"/>
              </a:endParaRPr>
            </a:p>
          </p:txBody>
        </p:sp>
        <p:sp>
          <p:nvSpPr>
            <p:cNvPr id="33" name="文本框 32"/>
            <p:cNvSpPr txBox="1"/>
            <p:nvPr/>
          </p:nvSpPr>
          <p:spPr>
            <a:xfrm>
              <a:off x="117754" y="51021"/>
              <a:ext cx="730741" cy="721995"/>
            </a:xfrm>
            <a:prstGeom prst="rect">
              <a:avLst/>
            </a:prstGeom>
            <a:noFill/>
            <a:extLst>
              <a:ext uri="{909E8E84-426E-40DD-AFC4-6F175D3DCCD1}">
                <a14:hiddenFill xmlns:a14="http://schemas.microsoft.com/office/drawing/2010/main">
                  <a:grpFill/>
                </a14:hiddenFill>
              </a:ext>
            </a:extLst>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03</a:t>
              </a:r>
              <a:endParaRPr kumimoji="0" lang="zh-CN" altLang="en-US"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PART</a:t>
              </a:r>
              <a:endPar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p:txBody>
        </p:sp>
      </p:grpSp>
      <p:sp>
        <p:nvSpPr>
          <p:cNvPr id="34" name="矩形 33"/>
          <p:cNvSpPr/>
          <p:nvPr/>
        </p:nvSpPr>
        <p:spPr>
          <a:xfrm flipV="1">
            <a:off x="0" y="813017"/>
            <a:ext cx="12192000" cy="36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01F42"/>
              </a:solidFill>
              <a:effectLst/>
              <a:uLnTx/>
              <a:uFillTx/>
              <a:latin typeface="Calibri" panose="020F0502020204030204"/>
              <a:ea typeface="等线" panose="02010600030101010101" pitchFamily="2" charset="-122"/>
              <a:cs typeface="+mn-cs"/>
            </a:endParaRPr>
          </a:p>
        </p:txBody>
      </p:sp>
      <p:grpSp>
        <p:nvGrpSpPr>
          <p:cNvPr id="4" name="组合 3"/>
          <p:cNvGrpSpPr/>
          <p:nvPr/>
        </p:nvGrpSpPr>
        <p:grpSpPr>
          <a:xfrm>
            <a:off x="217540" y="1"/>
            <a:ext cx="702310" cy="812800"/>
            <a:chOff x="117754" y="1"/>
            <a:chExt cx="702310" cy="812800"/>
          </a:xfrm>
          <a:solidFill>
            <a:srgbClr val="FA8700"/>
          </a:solidFill>
        </p:grpSpPr>
        <p:sp>
          <p:nvSpPr>
            <p:cNvPr id="6" name="矩形 5"/>
            <p:cNvSpPr/>
            <p:nvPr/>
          </p:nvSpPr>
          <p:spPr>
            <a:xfrm>
              <a:off x="120575" y="1"/>
              <a:ext cx="699345" cy="812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等线" panose="02010600030101010101" pitchFamily="2" charset="-122"/>
                <a:cs typeface="+mn-cs"/>
              </a:endParaRPr>
            </a:p>
          </p:txBody>
        </p:sp>
        <p:sp>
          <p:nvSpPr>
            <p:cNvPr id="7" name="文本框 6"/>
            <p:cNvSpPr txBox="1"/>
            <p:nvPr/>
          </p:nvSpPr>
          <p:spPr>
            <a:xfrm>
              <a:off x="117754" y="50801"/>
              <a:ext cx="702310" cy="721995"/>
            </a:xfrm>
            <a:prstGeom prst="rect">
              <a:avLst/>
            </a:prstGeom>
            <a:solidFill>
              <a:srgbClr val="00B0F0"/>
            </a:solidFill>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03</a:t>
              </a:r>
              <a:endParaRPr kumimoji="0" lang="zh-CN" altLang="en-US"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PART</a:t>
              </a:r>
              <a:endPar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p:txBody>
        </p:sp>
      </p:grpSp>
      <p:pic>
        <p:nvPicPr>
          <p:cNvPr id="103" name="图片 102"/>
          <p:cNvPicPr/>
          <p:nvPr>
            <p:custDataLst>
              <p:tags r:id="rId2"/>
            </p:custDataLst>
          </p:nvPr>
        </p:nvPicPr>
        <p:blipFill>
          <a:blip r:embed="rId3"/>
          <a:stretch>
            <a:fillRect/>
          </a:stretch>
        </p:blipFill>
        <p:spPr>
          <a:xfrm>
            <a:off x="0" y="1611630"/>
            <a:ext cx="12192000" cy="4098925"/>
          </a:xfrm>
          <a:prstGeom prst="rect">
            <a:avLst/>
          </a:prstGeom>
          <a:noFill/>
          <a:ln w="9525">
            <a:noFill/>
          </a:ln>
        </p:spPr>
      </p:pic>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0" name="PA-矩形 7"/>
          <p:cNvSpPr/>
          <p:nvPr>
            <p:custDataLst>
              <p:tags r:id="rId1"/>
            </p:custDataLst>
          </p:nvPr>
        </p:nvSpPr>
        <p:spPr>
          <a:xfrm>
            <a:off x="1014049" y="132827"/>
            <a:ext cx="1605280" cy="52197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333F50"/>
                </a:solidFill>
                <a:effectLst/>
                <a:uLnTx/>
                <a:uFillTx/>
                <a:latin typeface="微软雅黑" panose="020B0503020204020204" charset="-122"/>
                <a:ea typeface="微软雅黑" panose="020B0503020204020204" charset="-122"/>
                <a:cs typeface="+mn-cs"/>
              </a:rPr>
              <a:t>当前成果</a:t>
            </a:r>
            <a:endParaRPr kumimoji="0" lang="zh-CN" altLang="en-US" sz="2800" b="1" i="0" u="none" strike="noStrike" kern="1200" cap="none" spc="0" normalizeH="0" baseline="0" noProof="0" dirty="0">
              <a:ln>
                <a:noFill/>
              </a:ln>
              <a:solidFill>
                <a:srgbClr val="333F50"/>
              </a:solidFill>
              <a:effectLst/>
              <a:uLnTx/>
              <a:uFillTx/>
              <a:latin typeface="微软雅黑" panose="020B0503020204020204" charset="-122"/>
              <a:ea typeface="微软雅黑" panose="020B0503020204020204" charset="-122"/>
              <a:cs typeface="+mn-cs"/>
            </a:endParaRPr>
          </a:p>
        </p:txBody>
      </p:sp>
      <p:grpSp>
        <p:nvGrpSpPr>
          <p:cNvPr id="31" name="组合 30"/>
          <p:cNvGrpSpPr/>
          <p:nvPr/>
        </p:nvGrpSpPr>
        <p:grpSpPr>
          <a:xfrm>
            <a:off x="217540" y="1"/>
            <a:ext cx="730741" cy="812800"/>
            <a:chOff x="117754" y="1"/>
            <a:chExt cx="730741" cy="812800"/>
          </a:xfrm>
          <a:solidFill>
            <a:srgbClr val="FA8700"/>
          </a:solidFill>
        </p:grpSpPr>
        <p:sp>
          <p:nvSpPr>
            <p:cNvPr id="32" name="矩形 31"/>
            <p:cNvSpPr/>
            <p:nvPr/>
          </p:nvSpPr>
          <p:spPr>
            <a:xfrm>
              <a:off x="120575" y="1"/>
              <a:ext cx="699345" cy="812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等线" panose="02010600030101010101" pitchFamily="2" charset="-122"/>
                <a:cs typeface="+mn-cs"/>
              </a:endParaRPr>
            </a:p>
          </p:txBody>
        </p:sp>
        <p:sp>
          <p:nvSpPr>
            <p:cNvPr id="33" name="文本框 32"/>
            <p:cNvSpPr txBox="1"/>
            <p:nvPr/>
          </p:nvSpPr>
          <p:spPr>
            <a:xfrm>
              <a:off x="117754" y="51021"/>
              <a:ext cx="730741" cy="721995"/>
            </a:xfrm>
            <a:prstGeom prst="rect">
              <a:avLst/>
            </a:prstGeom>
            <a:noFill/>
            <a:extLst>
              <a:ext uri="{909E8E84-426E-40DD-AFC4-6F175D3DCCD1}">
                <a14:hiddenFill xmlns:a14="http://schemas.microsoft.com/office/drawing/2010/main">
                  <a:grpFill/>
                </a14:hiddenFill>
              </a:ext>
            </a:extLst>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03</a:t>
              </a:r>
              <a:endParaRPr kumimoji="0" lang="zh-CN" altLang="en-US"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PART</a:t>
              </a:r>
              <a:endPar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p:txBody>
        </p:sp>
      </p:grpSp>
      <p:sp>
        <p:nvSpPr>
          <p:cNvPr id="34" name="矩形 33"/>
          <p:cNvSpPr/>
          <p:nvPr/>
        </p:nvSpPr>
        <p:spPr>
          <a:xfrm flipV="1">
            <a:off x="0" y="813017"/>
            <a:ext cx="12192000" cy="36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01F42"/>
              </a:solidFill>
              <a:effectLst/>
              <a:uLnTx/>
              <a:uFillTx/>
              <a:latin typeface="Calibri" panose="020F0502020204030204"/>
              <a:ea typeface="等线" panose="02010600030101010101" pitchFamily="2" charset="-122"/>
              <a:cs typeface="+mn-cs"/>
            </a:endParaRPr>
          </a:p>
        </p:txBody>
      </p:sp>
      <p:grpSp>
        <p:nvGrpSpPr>
          <p:cNvPr id="4" name="组合 3"/>
          <p:cNvGrpSpPr/>
          <p:nvPr/>
        </p:nvGrpSpPr>
        <p:grpSpPr>
          <a:xfrm>
            <a:off x="217540" y="1"/>
            <a:ext cx="702310" cy="812800"/>
            <a:chOff x="117754" y="1"/>
            <a:chExt cx="702310" cy="812800"/>
          </a:xfrm>
          <a:solidFill>
            <a:srgbClr val="FA8700"/>
          </a:solidFill>
        </p:grpSpPr>
        <p:sp>
          <p:nvSpPr>
            <p:cNvPr id="6" name="矩形 5"/>
            <p:cNvSpPr/>
            <p:nvPr/>
          </p:nvSpPr>
          <p:spPr>
            <a:xfrm>
              <a:off x="120575" y="1"/>
              <a:ext cx="699345" cy="812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等线" panose="02010600030101010101" pitchFamily="2" charset="-122"/>
                <a:cs typeface="+mn-cs"/>
              </a:endParaRPr>
            </a:p>
          </p:txBody>
        </p:sp>
        <p:sp>
          <p:nvSpPr>
            <p:cNvPr id="7" name="文本框 6"/>
            <p:cNvSpPr txBox="1"/>
            <p:nvPr/>
          </p:nvSpPr>
          <p:spPr>
            <a:xfrm>
              <a:off x="117754" y="50801"/>
              <a:ext cx="702310" cy="721995"/>
            </a:xfrm>
            <a:prstGeom prst="rect">
              <a:avLst/>
            </a:prstGeom>
            <a:solidFill>
              <a:srgbClr val="00B0F0"/>
            </a:solidFill>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03</a:t>
              </a:r>
              <a:endParaRPr kumimoji="0" lang="zh-CN" altLang="en-US"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PART</a:t>
              </a:r>
              <a:endPar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p:txBody>
        </p:sp>
      </p:grpSp>
      <p:pic>
        <p:nvPicPr>
          <p:cNvPr id="104" name="图片 103"/>
          <p:cNvPicPr/>
          <p:nvPr/>
        </p:nvPicPr>
        <p:blipFill>
          <a:blip r:embed="rId2"/>
          <a:stretch>
            <a:fillRect/>
          </a:stretch>
        </p:blipFill>
        <p:spPr>
          <a:xfrm>
            <a:off x="0" y="1317625"/>
            <a:ext cx="12192000" cy="4793615"/>
          </a:xfrm>
          <a:prstGeom prst="rect">
            <a:avLst/>
          </a:prstGeom>
          <a:noFill/>
          <a:ln w="9525">
            <a:noFill/>
          </a:ln>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0" name="PA-矩形 7"/>
          <p:cNvSpPr/>
          <p:nvPr>
            <p:custDataLst>
              <p:tags r:id="rId1"/>
            </p:custDataLst>
          </p:nvPr>
        </p:nvSpPr>
        <p:spPr>
          <a:xfrm>
            <a:off x="1014049" y="132827"/>
            <a:ext cx="1605280" cy="52197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333F50"/>
                </a:solidFill>
                <a:effectLst/>
                <a:uLnTx/>
                <a:uFillTx/>
                <a:latin typeface="微软雅黑" panose="020B0503020204020204" charset="-122"/>
                <a:ea typeface="微软雅黑" panose="020B0503020204020204" charset="-122"/>
                <a:cs typeface="+mn-cs"/>
              </a:rPr>
              <a:t>当前成果</a:t>
            </a:r>
            <a:endParaRPr kumimoji="0" lang="zh-CN" altLang="en-US" sz="2800" b="1" i="0" u="none" strike="noStrike" kern="1200" cap="none" spc="0" normalizeH="0" baseline="0" noProof="0" dirty="0">
              <a:ln>
                <a:noFill/>
              </a:ln>
              <a:solidFill>
                <a:srgbClr val="333F50"/>
              </a:solidFill>
              <a:effectLst/>
              <a:uLnTx/>
              <a:uFillTx/>
              <a:latin typeface="微软雅黑" panose="020B0503020204020204" charset="-122"/>
              <a:ea typeface="微软雅黑" panose="020B0503020204020204" charset="-122"/>
              <a:cs typeface="+mn-cs"/>
            </a:endParaRPr>
          </a:p>
        </p:txBody>
      </p:sp>
      <p:grpSp>
        <p:nvGrpSpPr>
          <p:cNvPr id="31" name="组合 30"/>
          <p:cNvGrpSpPr/>
          <p:nvPr/>
        </p:nvGrpSpPr>
        <p:grpSpPr>
          <a:xfrm>
            <a:off x="217540" y="1"/>
            <a:ext cx="730741" cy="812800"/>
            <a:chOff x="117754" y="1"/>
            <a:chExt cx="730741" cy="812800"/>
          </a:xfrm>
          <a:solidFill>
            <a:srgbClr val="FA8700"/>
          </a:solidFill>
        </p:grpSpPr>
        <p:sp>
          <p:nvSpPr>
            <p:cNvPr id="32" name="矩形 31"/>
            <p:cNvSpPr/>
            <p:nvPr/>
          </p:nvSpPr>
          <p:spPr>
            <a:xfrm>
              <a:off x="120575" y="1"/>
              <a:ext cx="699345" cy="812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等线" panose="02010600030101010101" pitchFamily="2" charset="-122"/>
                <a:cs typeface="+mn-cs"/>
              </a:endParaRPr>
            </a:p>
          </p:txBody>
        </p:sp>
        <p:sp>
          <p:nvSpPr>
            <p:cNvPr id="33" name="文本框 32"/>
            <p:cNvSpPr txBox="1"/>
            <p:nvPr/>
          </p:nvSpPr>
          <p:spPr>
            <a:xfrm>
              <a:off x="117754" y="51021"/>
              <a:ext cx="730741" cy="721995"/>
            </a:xfrm>
            <a:prstGeom prst="rect">
              <a:avLst/>
            </a:prstGeom>
            <a:noFill/>
            <a:extLst>
              <a:ext uri="{909E8E84-426E-40DD-AFC4-6F175D3DCCD1}">
                <a14:hiddenFill xmlns:a14="http://schemas.microsoft.com/office/drawing/2010/main">
                  <a:grpFill/>
                </a14:hiddenFill>
              </a:ext>
            </a:extLst>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03</a:t>
              </a:r>
              <a:endParaRPr kumimoji="0" lang="zh-CN" altLang="en-US"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PART</a:t>
              </a:r>
              <a:endPar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p:txBody>
        </p:sp>
      </p:grpSp>
      <p:sp>
        <p:nvSpPr>
          <p:cNvPr id="34" name="矩形 33"/>
          <p:cNvSpPr/>
          <p:nvPr/>
        </p:nvSpPr>
        <p:spPr>
          <a:xfrm flipV="1">
            <a:off x="0" y="813017"/>
            <a:ext cx="12192000" cy="36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01F42"/>
              </a:solidFill>
              <a:effectLst/>
              <a:uLnTx/>
              <a:uFillTx/>
              <a:latin typeface="Calibri" panose="020F0502020204030204"/>
              <a:ea typeface="等线" panose="02010600030101010101" pitchFamily="2" charset="-122"/>
              <a:cs typeface="+mn-cs"/>
            </a:endParaRPr>
          </a:p>
        </p:txBody>
      </p:sp>
      <p:grpSp>
        <p:nvGrpSpPr>
          <p:cNvPr id="4" name="组合 3"/>
          <p:cNvGrpSpPr/>
          <p:nvPr/>
        </p:nvGrpSpPr>
        <p:grpSpPr>
          <a:xfrm>
            <a:off x="217540" y="1"/>
            <a:ext cx="702310" cy="812800"/>
            <a:chOff x="117754" y="1"/>
            <a:chExt cx="702310" cy="812800"/>
          </a:xfrm>
          <a:solidFill>
            <a:srgbClr val="FA8700"/>
          </a:solidFill>
        </p:grpSpPr>
        <p:sp>
          <p:nvSpPr>
            <p:cNvPr id="6" name="矩形 5"/>
            <p:cNvSpPr/>
            <p:nvPr/>
          </p:nvSpPr>
          <p:spPr>
            <a:xfrm>
              <a:off x="120575" y="1"/>
              <a:ext cx="699345" cy="812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等线" panose="02010600030101010101" pitchFamily="2" charset="-122"/>
                <a:cs typeface="+mn-cs"/>
              </a:endParaRPr>
            </a:p>
          </p:txBody>
        </p:sp>
        <p:sp>
          <p:nvSpPr>
            <p:cNvPr id="7" name="文本框 6"/>
            <p:cNvSpPr txBox="1"/>
            <p:nvPr/>
          </p:nvSpPr>
          <p:spPr>
            <a:xfrm>
              <a:off x="117754" y="50801"/>
              <a:ext cx="702310" cy="721995"/>
            </a:xfrm>
            <a:prstGeom prst="rect">
              <a:avLst/>
            </a:prstGeom>
            <a:solidFill>
              <a:srgbClr val="00B0F0"/>
            </a:solidFill>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03</a:t>
              </a:r>
              <a:endParaRPr kumimoji="0" lang="zh-CN" altLang="en-US"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PART</a:t>
              </a:r>
              <a:endPar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p:txBody>
        </p:sp>
      </p:grpSp>
      <p:pic>
        <p:nvPicPr>
          <p:cNvPr id="100" name="图片 99"/>
          <p:cNvPicPr/>
          <p:nvPr/>
        </p:nvPicPr>
        <p:blipFill>
          <a:blip r:embed="rId2"/>
          <a:stretch>
            <a:fillRect/>
          </a:stretch>
        </p:blipFill>
        <p:spPr>
          <a:xfrm>
            <a:off x="0" y="1283017"/>
            <a:ext cx="12192000" cy="5111115"/>
          </a:xfrm>
          <a:prstGeom prst="rect">
            <a:avLst/>
          </a:prstGeom>
          <a:noFill/>
          <a:ln w="9525">
            <a:noFill/>
          </a:ln>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0" name="PA-矩形 7"/>
          <p:cNvSpPr/>
          <p:nvPr>
            <p:custDataLst>
              <p:tags r:id="rId1"/>
            </p:custDataLst>
          </p:nvPr>
        </p:nvSpPr>
        <p:spPr>
          <a:xfrm>
            <a:off x="1014049" y="132827"/>
            <a:ext cx="1605280" cy="52197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333F50"/>
                </a:solidFill>
                <a:effectLst/>
                <a:uLnTx/>
                <a:uFillTx/>
                <a:latin typeface="微软雅黑" panose="020B0503020204020204" charset="-122"/>
                <a:ea typeface="微软雅黑" panose="020B0503020204020204" charset="-122"/>
                <a:cs typeface="+mn-cs"/>
              </a:rPr>
              <a:t>当前成果</a:t>
            </a:r>
            <a:endParaRPr kumimoji="0" lang="zh-CN" altLang="en-US" sz="2800" b="1" i="0" u="none" strike="noStrike" kern="1200" cap="none" spc="0" normalizeH="0" baseline="0" noProof="0" dirty="0">
              <a:ln>
                <a:noFill/>
              </a:ln>
              <a:solidFill>
                <a:srgbClr val="333F50"/>
              </a:solidFill>
              <a:effectLst/>
              <a:uLnTx/>
              <a:uFillTx/>
              <a:latin typeface="微软雅黑" panose="020B0503020204020204" charset="-122"/>
              <a:ea typeface="微软雅黑" panose="020B0503020204020204" charset="-122"/>
              <a:cs typeface="+mn-cs"/>
            </a:endParaRPr>
          </a:p>
        </p:txBody>
      </p:sp>
      <p:grpSp>
        <p:nvGrpSpPr>
          <p:cNvPr id="31" name="组合 30"/>
          <p:cNvGrpSpPr/>
          <p:nvPr/>
        </p:nvGrpSpPr>
        <p:grpSpPr>
          <a:xfrm>
            <a:off x="217540" y="1"/>
            <a:ext cx="730741" cy="812800"/>
            <a:chOff x="117754" y="1"/>
            <a:chExt cx="730741" cy="812800"/>
          </a:xfrm>
          <a:solidFill>
            <a:srgbClr val="FA8700"/>
          </a:solidFill>
        </p:grpSpPr>
        <p:sp>
          <p:nvSpPr>
            <p:cNvPr id="32" name="矩形 31"/>
            <p:cNvSpPr/>
            <p:nvPr/>
          </p:nvSpPr>
          <p:spPr>
            <a:xfrm>
              <a:off x="120575" y="1"/>
              <a:ext cx="699345" cy="812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等线" panose="02010600030101010101" pitchFamily="2" charset="-122"/>
                <a:cs typeface="+mn-cs"/>
              </a:endParaRPr>
            </a:p>
          </p:txBody>
        </p:sp>
        <p:sp>
          <p:nvSpPr>
            <p:cNvPr id="33" name="文本框 32"/>
            <p:cNvSpPr txBox="1"/>
            <p:nvPr/>
          </p:nvSpPr>
          <p:spPr>
            <a:xfrm>
              <a:off x="117754" y="51021"/>
              <a:ext cx="730741" cy="721995"/>
            </a:xfrm>
            <a:prstGeom prst="rect">
              <a:avLst/>
            </a:prstGeom>
            <a:noFill/>
            <a:extLst>
              <a:ext uri="{909E8E84-426E-40DD-AFC4-6F175D3DCCD1}">
                <a14:hiddenFill xmlns:a14="http://schemas.microsoft.com/office/drawing/2010/main">
                  <a:grpFill/>
                </a14:hiddenFill>
              </a:ext>
            </a:extLst>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03</a:t>
              </a:r>
              <a:endParaRPr kumimoji="0" lang="zh-CN" altLang="en-US"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PART</a:t>
              </a:r>
              <a:endPar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p:txBody>
        </p:sp>
      </p:grpSp>
      <p:sp>
        <p:nvSpPr>
          <p:cNvPr id="34" name="矩形 33"/>
          <p:cNvSpPr/>
          <p:nvPr/>
        </p:nvSpPr>
        <p:spPr>
          <a:xfrm flipV="1">
            <a:off x="0" y="813017"/>
            <a:ext cx="12192000" cy="36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01F42"/>
              </a:solidFill>
              <a:effectLst/>
              <a:uLnTx/>
              <a:uFillTx/>
              <a:latin typeface="Calibri" panose="020F0502020204030204"/>
              <a:ea typeface="等线" panose="02010600030101010101" pitchFamily="2" charset="-122"/>
              <a:cs typeface="+mn-cs"/>
            </a:endParaRPr>
          </a:p>
        </p:txBody>
      </p:sp>
      <p:grpSp>
        <p:nvGrpSpPr>
          <p:cNvPr id="4" name="组合 3"/>
          <p:cNvGrpSpPr/>
          <p:nvPr/>
        </p:nvGrpSpPr>
        <p:grpSpPr>
          <a:xfrm>
            <a:off x="217540" y="1"/>
            <a:ext cx="702310" cy="812800"/>
            <a:chOff x="117754" y="1"/>
            <a:chExt cx="702310" cy="812800"/>
          </a:xfrm>
          <a:solidFill>
            <a:srgbClr val="FA8700"/>
          </a:solidFill>
        </p:grpSpPr>
        <p:sp>
          <p:nvSpPr>
            <p:cNvPr id="6" name="矩形 5"/>
            <p:cNvSpPr/>
            <p:nvPr/>
          </p:nvSpPr>
          <p:spPr>
            <a:xfrm>
              <a:off x="120575" y="1"/>
              <a:ext cx="699345" cy="812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等线" panose="02010600030101010101" pitchFamily="2" charset="-122"/>
                <a:cs typeface="+mn-cs"/>
              </a:endParaRPr>
            </a:p>
          </p:txBody>
        </p:sp>
        <p:sp>
          <p:nvSpPr>
            <p:cNvPr id="7" name="文本框 6"/>
            <p:cNvSpPr txBox="1"/>
            <p:nvPr/>
          </p:nvSpPr>
          <p:spPr>
            <a:xfrm>
              <a:off x="117754" y="50801"/>
              <a:ext cx="702310" cy="721995"/>
            </a:xfrm>
            <a:prstGeom prst="rect">
              <a:avLst/>
            </a:prstGeom>
            <a:solidFill>
              <a:srgbClr val="00B0F0"/>
            </a:solidFill>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03</a:t>
              </a:r>
              <a:endParaRPr kumimoji="0" lang="zh-CN" altLang="en-US"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PART</a:t>
              </a:r>
              <a:endPar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p:txBody>
        </p:sp>
      </p:grpSp>
      <p:sp>
        <p:nvSpPr>
          <p:cNvPr id="2" name="文本框 1"/>
          <p:cNvSpPr txBox="1"/>
          <p:nvPr/>
        </p:nvSpPr>
        <p:spPr>
          <a:xfrm>
            <a:off x="0" y="889000"/>
            <a:ext cx="6866890" cy="583565"/>
          </a:xfrm>
          <a:prstGeom prst="rect">
            <a:avLst/>
          </a:prstGeom>
          <a:noFill/>
        </p:spPr>
        <p:txBody>
          <a:bodyPr wrap="square" rtlCol="0">
            <a:spAutoFit/>
          </a:bodyPr>
          <a:p>
            <a:r>
              <a:rPr lang="zh-CN" altLang="en-US" sz="3200">
                <a:latin typeface="优设标题黑" panose="00000500000000000000" charset="-122"/>
                <a:ea typeface="优设标题黑" panose="00000500000000000000" charset="-122"/>
              </a:rPr>
              <a:t>前端登陆界面：</a:t>
            </a:r>
            <a:endParaRPr lang="zh-CN" altLang="en-US" sz="3200">
              <a:latin typeface="优设标题黑" panose="00000500000000000000" charset="-122"/>
              <a:ea typeface="优设标题黑" panose="00000500000000000000" charset="-122"/>
            </a:endParaRPr>
          </a:p>
        </p:txBody>
      </p:sp>
      <p:pic>
        <p:nvPicPr>
          <p:cNvPr id="105" name="图片 104"/>
          <p:cNvPicPr/>
          <p:nvPr/>
        </p:nvPicPr>
        <p:blipFill>
          <a:blip r:embed="rId2"/>
          <a:stretch>
            <a:fillRect/>
          </a:stretch>
        </p:blipFill>
        <p:spPr>
          <a:xfrm>
            <a:off x="0" y="1472248"/>
            <a:ext cx="12192000" cy="5222875"/>
          </a:xfrm>
          <a:prstGeom prst="rect">
            <a:avLst/>
          </a:prstGeom>
          <a:noFill/>
          <a:ln w="9525">
            <a:noFill/>
          </a:ln>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0" name="PA-矩形 7"/>
          <p:cNvSpPr/>
          <p:nvPr>
            <p:custDataLst>
              <p:tags r:id="rId1"/>
            </p:custDataLst>
          </p:nvPr>
        </p:nvSpPr>
        <p:spPr>
          <a:xfrm>
            <a:off x="1014049" y="132827"/>
            <a:ext cx="1605280" cy="52197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333F50"/>
                </a:solidFill>
                <a:effectLst/>
                <a:uLnTx/>
                <a:uFillTx/>
                <a:latin typeface="微软雅黑" panose="020B0503020204020204" charset="-122"/>
                <a:ea typeface="微软雅黑" panose="020B0503020204020204" charset="-122"/>
                <a:cs typeface="+mn-cs"/>
              </a:rPr>
              <a:t>当前成果</a:t>
            </a:r>
            <a:endParaRPr kumimoji="0" lang="zh-CN" altLang="en-US" sz="2800" b="1" i="0" u="none" strike="noStrike" kern="1200" cap="none" spc="0" normalizeH="0" baseline="0" noProof="0" dirty="0">
              <a:ln>
                <a:noFill/>
              </a:ln>
              <a:solidFill>
                <a:srgbClr val="333F50"/>
              </a:solidFill>
              <a:effectLst/>
              <a:uLnTx/>
              <a:uFillTx/>
              <a:latin typeface="微软雅黑" panose="020B0503020204020204" charset="-122"/>
              <a:ea typeface="微软雅黑" panose="020B0503020204020204" charset="-122"/>
              <a:cs typeface="+mn-cs"/>
            </a:endParaRPr>
          </a:p>
        </p:txBody>
      </p:sp>
      <p:grpSp>
        <p:nvGrpSpPr>
          <p:cNvPr id="31" name="组合 30"/>
          <p:cNvGrpSpPr/>
          <p:nvPr/>
        </p:nvGrpSpPr>
        <p:grpSpPr>
          <a:xfrm>
            <a:off x="217540" y="1"/>
            <a:ext cx="730741" cy="812800"/>
            <a:chOff x="117754" y="1"/>
            <a:chExt cx="730741" cy="812800"/>
          </a:xfrm>
          <a:solidFill>
            <a:srgbClr val="FA8700"/>
          </a:solidFill>
        </p:grpSpPr>
        <p:sp>
          <p:nvSpPr>
            <p:cNvPr id="32" name="矩形 31"/>
            <p:cNvSpPr/>
            <p:nvPr/>
          </p:nvSpPr>
          <p:spPr>
            <a:xfrm>
              <a:off x="120575" y="1"/>
              <a:ext cx="699345" cy="812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等线" panose="02010600030101010101" pitchFamily="2" charset="-122"/>
                <a:cs typeface="+mn-cs"/>
              </a:endParaRPr>
            </a:p>
          </p:txBody>
        </p:sp>
        <p:sp>
          <p:nvSpPr>
            <p:cNvPr id="33" name="文本框 32"/>
            <p:cNvSpPr txBox="1"/>
            <p:nvPr/>
          </p:nvSpPr>
          <p:spPr>
            <a:xfrm>
              <a:off x="117754" y="51021"/>
              <a:ext cx="730741" cy="721995"/>
            </a:xfrm>
            <a:prstGeom prst="rect">
              <a:avLst/>
            </a:prstGeom>
            <a:noFill/>
            <a:extLst>
              <a:ext uri="{909E8E84-426E-40DD-AFC4-6F175D3DCCD1}">
                <a14:hiddenFill xmlns:a14="http://schemas.microsoft.com/office/drawing/2010/main">
                  <a:grpFill/>
                </a14:hiddenFill>
              </a:ext>
            </a:extLst>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03</a:t>
              </a:r>
              <a:endParaRPr kumimoji="0" lang="zh-CN" altLang="en-US"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PART</a:t>
              </a:r>
              <a:endPar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p:txBody>
        </p:sp>
      </p:grpSp>
      <p:sp>
        <p:nvSpPr>
          <p:cNvPr id="34" name="矩形 33"/>
          <p:cNvSpPr/>
          <p:nvPr/>
        </p:nvSpPr>
        <p:spPr>
          <a:xfrm flipV="1">
            <a:off x="0" y="813017"/>
            <a:ext cx="12192000" cy="36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01F42"/>
              </a:solidFill>
              <a:effectLst/>
              <a:uLnTx/>
              <a:uFillTx/>
              <a:latin typeface="Calibri" panose="020F0502020204030204"/>
              <a:ea typeface="等线" panose="02010600030101010101" pitchFamily="2" charset="-122"/>
              <a:cs typeface="+mn-cs"/>
            </a:endParaRPr>
          </a:p>
        </p:txBody>
      </p:sp>
      <p:grpSp>
        <p:nvGrpSpPr>
          <p:cNvPr id="4" name="组合 3"/>
          <p:cNvGrpSpPr/>
          <p:nvPr/>
        </p:nvGrpSpPr>
        <p:grpSpPr>
          <a:xfrm>
            <a:off x="217540" y="1"/>
            <a:ext cx="702310" cy="812800"/>
            <a:chOff x="117754" y="1"/>
            <a:chExt cx="702310" cy="812800"/>
          </a:xfrm>
          <a:solidFill>
            <a:srgbClr val="FA8700"/>
          </a:solidFill>
        </p:grpSpPr>
        <p:sp>
          <p:nvSpPr>
            <p:cNvPr id="6" name="矩形 5"/>
            <p:cNvSpPr/>
            <p:nvPr/>
          </p:nvSpPr>
          <p:spPr>
            <a:xfrm>
              <a:off x="120575" y="1"/>
              <a:ext cx="699345" cy="812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等线" panose="02010600030101010101" pitchFamily="2" charset="-122"/>
                <a:cs typeface="+mn-cs"/>
              </a:endParaRPr>
            </a:p>
          </p:txBody>
        </p:sp>
        <p:sp>
          <p:nvSpPr>
            <p:cNvPr id="7" name="文本框 6"/>
            <p:cNvSpPr txBox="1"/>
            <p:nvPr/>
          </p:nvSpPr>
          <p:spPr>
            <a:xfrm>
              <a:off x="117754" y="50801"/>
              <a:ext cx="702310" cy="721995"/>
            </a:xfrm>
            <a:prstGeom prst="rect">
              <a:avLst/>
            </a:prstGeom>
            <a:solidFill>
              <a:srgbClr val="00B0F0"/>
            </a:solidFill>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03</a:t>
              </a:r>
              <a:endParaRPr kumimoji="0" lang="zh-CN" altLang="en-US"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PART</a:t>
              </a:r>
              <a:endPar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p:txBody>
        </p:sp>
      </p:grpSp>
      <p:sp>
        <p:nvSpPr>
          <p:cNvPr id="2" name="文本框 1"/>
          <p:cNvSpPr txBox="1"/>
          <p:nvPr/>
        </p:nvSpPr>
        <p:spPr>
          <a:xfrm>
            <a:off x="0" y="889000"/>
            <a:ext cx="6866890" cy="583565"/>
          </a:xfrm>
          <a:prstGeom prst="rect">
            <a:avLst/>
          </a:prstGeom>
          <a:noFill/>
        </p:spPr>
        <p:txBody>
          <a:bodyPr wrap="square" rtlCol="0">
            <a:spAutoFit/>
          </a:bodyPr>
          <a:p>
            <a:r>
              <a:rPr lang="zh-CN" altLang="en-US" sz="3200">
                <a:latin typeface="优设标题黑" panose="00000500000000000000" charset="-122"/>
                <a:ea typeface="优设标题黑" panose="00000500000000000000" charset="-122"/>
              </a:rPr>
              <a:t>登陆界面部分代码：</a:t>
            </a:r>
            <a:endParaRPr lang="zh-CN" altLang="en-US" sz="3200">
              <a:latin typeface="优设标题黑" panose="00000500000000000000" charset="-122"/>
              <a:ea typeface="优设标题黑" panose="00000500000000000000" charset="-122"/>
            </a:endParaRPr>
          </a:p>
        </p:txBody>
      </p:sp>
      <p:pic>
        <p:nvPicPr>
          <p:cNvPr id="3" name="图片 2"/>
          <p:cNvPicPr>
            <a:picLocks noChangeAspect="1"/>
          </p:cNvPicPr>
          <p:nvPr/>
        </p:nvPicPr>
        <p:blipFill>
          <a:blip r:embed="rId2"/>
          <a:stretch>
            <a:fillRect/>
          </a:stretch>
        </p:blipFill>
        <p:spPr>
          <a:xfrm>
            <a:off x="120650" y="1472565"/>
            <a:ext cx="6152515" cy="5266055"/>
          </a:xfrm>
          <a:prstGeom prst="rect">
            <a:avLst/>
          </a:prstGeom>
        </p:spPr>
      </p:pic>
      <p:pic>
        <p:nvPicPr>
          <p:cNvPr id="5" name="图片 4"/>
          <p:cNvPicPr>
            <a:picLocks noChangeAspect="1"/>
          </p:cNvPicPr>
          <p:nvPr/>
        </p:nvPicPr>
        <p:blipFill>
          <a:blip r:embed="rId3"/>
          <a:stretch>
            <a:fillRect/>
          </a:stretch>
        </p:blipFill>
        <p:spPr>
          <a:xfrm>
            <a:off x="6553200" y="1432560"/>
            <a:ext cx="5400040" cy="5345430"/>
          </a:xfrm>
          <a:prstGeom prst="rect">
            <a:avLst/>
          </a:prstGeom>
        </p:spPr>
      </p:pic>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0" name="PA-矩形 7"/>
          <p:cNvSpPr/>
          <p:nvPr>
            <p:custDataLst>
              <p:tags r:id="rId1"/>
            </p:custDataLst>
          </p:nvPr>
        </p:nvSpPr>
        <p:spPr>
          <a:xfrm>
            <a:off x="1014049" y="132827"/>
            <a:ext cx="1605280" cy="52197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333F50"/>
                </a:solidFill>
                <a:effectLst/>
                <a:uLnTx/>
                <a:uFillTx/>
                <a:latin typeface="微软雅黑" panose="020B0503020204020204" charset="-122"/>
                <a:ea typeface="微软雅黑" panose="020B0503020204020204" charset="-122"/>
                <a:cs typeface="+mn-cs"/>
              </a:rPr>
              <a:t>后续计划</a:t>
            </a:r>
            <a:endParaRPr kumimoji="0" lang="zh-CN" altLang="en-US" sz="2800" b="1" i="0" u="none" strike="noStrike" kern="1200" cap="none" spc="0" normalizeH="0" baseline="0" noProof="0" dirty="0">
              <a:ln>
                <a:noFill/>
              </a:ln>
              <a:solidFill>
                <a:srgbClr val="333F50"/>
              </a:solidFill>
              <a:effectLst/>
              <a:uLnTx/>
              <a:uFillTx/>
              <a:latin typeface="微软雅黑" panose="020B0503020204020204" charset="-122"/>
              <a:ea typeface="微软雅黑" panose="020B0503020204020204" charset="-122"/>
              <a:cs typeface="+mn-cs"/>
            </a:endParaRPr>
          </a:p>
        </p:txBody>
      </p:sp>
      <p:grpSp>
        <p:nvGrpSpPr>
          <p:cNvPr id="31" name="组合 30"/>
          <p:cNvGrpSpPr/>
          <p:nvPr/>
        </p:nvGrpSpPr>
        <p:grpSpPr>
          <a:xfrm>
            <a:off x="217540" y="1"/>
            <a:ext cx="730741" cy="812800"/>
            <a:chOff x="117754" y="1"/>
            <a:chExt cx="730741" cy="812800"/>
          </a:xfrm>
          <a:solidFill>
            <a:srgbClr val="FA8700"/>
          </a:solidFill>
        </p:grpSpPr>
        <p:sp>
          <p:nvSpPr>
            <p:cNvPr id="32" name="矩形 31"/>
            <p:cNvSpPr/>
            <p:nvPr/>
          </p:nvSpPr>
          <p:spPr>
            <a:xfrm>
              <a:off x="120575" y="1"/>
              <a:ext cx="699345" cy="812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等线" panose="02010600030101010101" pitchFamily="2" charset="-122"/>
                <a:cs typeface="+mn-cs"/>
              </a:endParaRPr>
            </a:p>
          </p:txBody>
        </p:sp>
        <p:sp>
          <p:nvSpPr>
            <p:cNvPr id="33" name="文本框 32"/>
            <p:cNvSpPr txBox="1"/>
            <p:nvPr/>
          </p:nvSpPr>
          <p:spPr>
            <a:xfrm>
              <a:off x="117754" y="51021"/>
              <a:ext cx="730741" cy="721995"/>
            </a:xfrm>
            <a:prstGeom prst="rect">
              <a:avLst/>
            </a:prstGeom>
            <a:noFill/>
            <a:extLst>
              <a:ext uri="{909E8E84-426E-40DD-AFC4-6F175D3DCCD1}">
                <a14:hiddenFill xmlns:a14="http://schemas.microsoft.com/office/drawing/2010/main">
                  <a:grpFill/>
                </a14:hiddenFill>
              </a:ext>
            </a:extLst>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03</a:t>
              </a:r>
              <a:endParaRPr kumimoji="0" lang="zh-CN" altLang="en-US"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PART</a:t>
              </a:r>
              <a:endPar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p:txBody>
        </p:sp>
      </p:grpSp>
      <p:sp>
        <p:nvSpPr>
          <p:cNvPr id="34" name="矩形 33"/>
          <p:cNvSpPr/>
          <p:nvPr/>
        </p:nvSpPr>
        <p:spPr>
          <a:xfrm flipV="1">
            <a:off x="0" y="813017"/>
            <a:ext cx="12192000" cy="36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01F42"/>
              </a:solidFill>
              <a:effectLst/>
              <a:uLnTx/>
              <a:uFillTx/>
              <a:latin typeface="Calibri" panose="020F0502020204030204"/>
              <a:ea typeface="等线" panose="02010600030101010101" pitchFamily="2" charset="-122"/>
              <a:cs typeface="+mn-cs"/>
            </a:endParaRPr>
          </a:p>
        </p:txBody>
      </p:sp>
      <p:grpSp>
        <p:nvGrpSpPr>
          <p:cNvPr id="2" name="组合 1"/>
          <p:cNvGrpSpPr/>
          <p:nvPr/>
        </p:nvGrpSpPr>
        <p:grpSpPr>
          <a:xfrm>
            <a:off x="217540" y="1"/>
            <a:ext cx="702310" cy="812800"/>
            <a:chOff x="117754" y="1"/>
            <a:chExt cx="702310" cy="812800"/>
          </a:xfrm>
          <a:solidFill>
            <a:srgbClr val="FA8700"/>
          </a:solidFill>
        </p:grpSpPr>
        <p:sp>
          <p:nvSpPr>
            <p:cNvPr id="3" name="矩形 2"/>
            <p:cNvSpPr/>
            <p:nvPr/>
          </p:nvSpPr>
          <p:spPr>
            <a:xfrm>
              <a:off x="120575" y="1"/>
              <a:ext cx="699345" cy="812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等线" panose="02010600030101010101" pitchFamily="2" charset="-122"/>
                <a:cs typeface="+mn-cs"/>
              </a:endParaRPr>
            </a:p>
          </p:txBody>
        </p:sp>
        <p:sp>
          <p:nvSpPr>
            <p:cNvPr id="4" name="文本框 3"/>
            <p:cNvSpPr txBox="1"/>
            <p:nvPr/>
          </p:nvSpPr>
          <p:spPr>
            <a:xfrm>
              <a:off x="117754" y="50801"/>
              <a:ext cx="702310" cy="721995"/>
            </a:xfrm>
            <a:prstGeom prst="rect">
              <a:avLst/>
            </a:prstGeom>
            <a:solidFill>
              <a:srgbClr val="00B0F0"/>
            </a:solidFill>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03</a:t>
              </a:r>
              <a:endParaRPr kumimoji="0" lang="zh-CN" altLang="en-US"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PART</a:t>
              </a:r>
              <a:endPar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p:txBody>
        </p:sp>
      </p:grpSp>
      <p:sp>
        <p:nvSpPr>
          <p:cNvPr id="5" name="文本框 4"/>
          <p:cNvSpPr txBox="1"/>
          <p:nvPr/>
        </p:nvSpPr>
        <p:spPr>
          <a:xfrm>
            <a:off x="1196340" y="1363980"/>
            <a:ext cx="7840345" cy="5262245"/>
          </a:xfrm>
          <a:prstGeom prst="rect">
            <a:avLst/>
          </a:prstGeom>
          <a:noFill/>
        </p:spPr>
        <p:txBody>
          <a:bodyPr wrap="square" rtlCol="0">
            <a:spAutoFit/>
          </a:bodyPr>
          <a:p>
            <a:r>
              <a:rPr lang="en-US" altLang="zh-CN" sz="2400"/>
              <a:t>1.</a:t>
            </a:r>
            <a:r>
              <a:rPr lang="zh-CN" altLang="en-US" sz="2400"/>
              <a:t>在现在功能的基础上，将减肥的前端给设计出来，添加图片进去。</a:t>
            </a:r>
            <a:endParaRPr lang="zh-CN" altLang="en-US" sz="2400"/>
          </a:p>
          <a:p>
            <a:endParaRPr lang="zh-CN" altLang="en-US" sz="2400"/>
          </a:p>
          <a:p>
            <a:r>
              <a:rPr lang="en-US" altLang="zh-CN" sz="2400"/>
              <a:t>2.</a:t>
            </a:r>
            <a:r>
              <a:rPr lang="zh-CN" altLang="en-US" sz="2400"/>
              <a:t>将后台与前端交互给弄完善，将前端接收的客户身体信息在后台按照算</a:t>
            </a:r>
            <a:endParaRPr lang="zh-CN" altLang="en-US" sz="2400"/>
          </a:p>
          <a:p>
            <a:r>
              <a:rPr lang="zh-CN" altLang="en-US" sz="2400"/>
              <a:t>法给客户提供合适的减肥方案，还可以按照不同的减肥程度给用户提供不同的减肥方案。</a:t>
            </a:r>
            <a:endParaRPr lang="zh-CN" altLang="en-US" sz="2400"/>
          </a:p>
          <a:p>
            <a:endParaRPr lang="zh-CN" altLang="en-US" sz="2400"/>
          </a:p>
          <a:p>
            <a:r>
              <a:rPr lang="en-US" altLang="zh-CN" sz="2400"/>
              <a:t>3.</a:t>
            </a:r>
            <a:r>
              <a:rPr lang="zh-CN" altLang="en-US" sz="2400"/>
              <a:t>在此基础上设计社区功能，使大家可以通过打卡和看别人减肥成果来增加自身的积极性，提供点赞功能来加速社区发展。</a:t>
            </a:r>
            <a:endParaRPr lang="zh-CN" altLang="en-US" sz="2400"/>
          </a:p>
          <a:p>
            <a:endParaRPr lang="zh-CN" altLang="en-US" sz="2400"/>
          </a:p>
          <a:p>
            <a:r>
              <a:rPr lang="en-US" altLang="zh-CN" sz="2400"/>
              <a:t>4.</a:t>
            </a:r>
            <a:r>
              <a:rPr lang="zh-CN" altLang="en-US" sz="2400"/>
              <a:t>用户可以查询各种食物</a:t>
            </a:r>
            <a:r>
              <a:rPr lang="en-US" altLang="zh-CN" sz="2400"/>
              <a:t>100g</a:t>
            </a:r>
            <a:r>
              <a:rPr lang="zh-CN" altLang="en-US" sz="2400"/>
              <a:t>的营养、热量等含量，合理搭配饮食。</a:t>
            </a:r>
            <a:endParaRPr lang="zh-CN" altLang="en-US" sz="2400"/>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矩形 1"/>
          <p:cNvSpPr/>
          <p:nvPr>
            <p:custDataLst>
              <p:tags r:id="rId1"/>
            </p:custDataLst>
          </p:nvPr>
        </p:nvSpPr>
        <p:spPr>
          <a:xfrm rot="2507265">
            <a:off x="4024760" y="1431378"/>
            <a:ext cx="362515" cy="362515"/>
          </a:xfrm>
          <a:prstGeom prst="rect">
            <a:avLst/>
          </a:prstGeom>
          <a:solidFill>
            <a:srgbClr val="CACAC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endParaRPr>
          </a:p>
        </p:txBody>
      </p:sp>
      <p:sp>
        <p:nvSpPr>
          <p:cNvPr id="3" name="PA_矩形 2"/>
          <p:cNvSpPr/>
          <p:nvPr>
            <p:custDataLst>
              <p:tags r:id="rId2"/>
            </p:custDataLst>
          </p:nvPr>
        </p:nvSpPr>
        <p:spPr>
          <a:xfrm rot="3763599">
            <a:off x="3627989" y="2537479"/>
            <a:ext cx="922651" cy="922651"/>
          </a:xfrm>
          <a:prstGeom prst="rect">
            <a:avLst/>
          </a:prstGeom>
          <a:solidFill>
            <a:srgbClr val="F29E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endParaRPr>
          </a:p>
        </p:txBody>
      </p:sp>
      <p:sp>
        <p:nvSpPr>
          <p:cNvPr id="4" name="PA_矩形 3"/>
          <p:cNvSpPr/>
          <p:nvPr>
            <p:custDataLst>
              <p:tags r:id="rId3"/>
            </p:custDataLst>
          </p:nvPr>
        </p:nvSpPr>
        <p:spPr>
          <a:xfrm rot="6871221">
            <a:off x="3607543" y="3024530"/>
            <a:ext cx="1606731" cy="1606731"/>
          </a:xfrm>
          <a:prstGeom prst="rect">
            <a:avLst/>
          </a:prstGeom>
          <a:solidFill>
            <a:srgbClr val="CACAC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endParaRPr>
          </a:p>
        </p:txBody>
      </p:sp>
      <p:sp>
        <p:nvSpPr>
          <p:cNvPr id="5" name="PA_矩形 4"/>
          <p:cNvSpPr/>
          <p:nvPr>
            <p:custDataLst>
              <p:tags r:id="rId4"/>
            </p:custDataLst>
          </p:nvPr>
        </p:nvSpPr>
        <p:spPr>
          <a:xfrm rot="2983980">
            <a:off x="5135882" y="2116779"/>
            <a:ext cx="1606731" cy="1606731"/>
          </a:xfrm>
          <a:prstGeom prst="rect">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endParaRPr>
          </a:p>
        </p:txBody>
      </p:sp>
      <p:sp>
        <p:nvSpPr>
          <p:cNvPr id="6" name="PA_矩形 5"/>
          <p:cNvSpPr/>
          <p:nvPr>
            <p:custDataLst>
              <p:tags r:id="rId5"/>
            </p:custDataLst>
          </p:nvPr>
        </p:nvSpPr>
        <p:spPr>
          <a:xfrm rot="3569175">
            <a:off x="7563770" y="3627354"/>
            <a:ext cx="555983" cy="555983"/>
          </a:xfrm>
          <a:prstGeom prst="rect">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endParaRPr>
          </a:p>
        </p:txBody>
      </p:sp>
      <p:sp>
        <p:nvSpPr>
          <p:cNvPr id="7" name="PA_矩形 6"/>
          <p:cNvSpPr/>
          <p:nvPr>
            <p:custDataLst>
              <p:tags r:id="rId6"/>
            </p:custDataLst>
          </p:nvPr>
        </p:nvSpPr>
        <p:spPr>
          <a:xfrm rot="4557470">
            <a:off x="7823292" y="2574595"/>
            <a:ext cx="503217" cy="503217"/>
          </a:xfrm>
          <a:prstGeom prst="rect">
            <a:avLst/>
          </a:prstGeom>
          <a:solidFill>
            <a:srgbClr val="FFEDB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endParaRPr>
          </a:p>
        </p:txBody>
      </p:sp>
      <p:sp>
        <p:nvSpPr>
          <p:cNvPr id="8" name="PA_矩形 7"/>
          <p:cNvSpPr/>
          <p:nvPr>
            <p:custDataLst>
              <p:tags r:id="rId7"/>
            </p:custDataLst>
          </p:nvPr>
        </p:nvSpPr>
        <p:spPr>
          <a:xfrm rot="4557470">
            <a:off x="9101275" y="3150968"/>
            <a:ext cx="184475" cy="184475"/>
          </a:xfrm>
          <a:prstGeom prst="rect">
            <a:avLst/>
          </a:prstGeom>
          <a:solidFill>
            <a:srgbClr val="4242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endParaRPr>
          </a:p>
        </p:txBody>
      </p:sp>
      <p:sp>
        <p:nvSpPr>
          <p:cNvPr id="9" name="文本框 标题"/>
          <p:cNvSpPr txBox="1"/>
          <p:nvPr>
            <p:custDataLst>
              <p:tags r:id="rId8"/>
            </p:custDataLst>
          </p:nvPr>
        </p:nvSpPr>
        <p:spPr>
          <a:xfrm>
            <a:off x="3999749" y="1788207"/>
            <a:ext cx="2665967" cy="1962076"/>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en-US" sz="9600" b="1" noProof="0" dirty="0">
                <a:solidFill>
                  <a:srgbClr val="2D2D2D">
                    <a:lumMod val="90000"/>
                    <a:lumOff val="10000"/>
                  </a:srgbClr>
                </a:solidFill>
                <a:latin typeface="黑体" panose="02010609060101010101" charset="-122"/>
                <a:ea typeface="黑体" panose="02010609060101010101" charset="-122"/>
              </a:rPr>
              <a:t>谢</a:t>
            </a:r>
            <a:r>
              <a:rPr kumimoji="0" lang="zh-CN" altLang="en-US" sz="9600" b="1" i="0" u="none" strike="noStrike" kern="1200" cap="none" spc="0" normalizeH="0" baseline="0" noProof="0" dirty="0">
                <a:ln>
                  <a:noFill/>
                </a:ln>
                <a:solidFill>
                  <a:srgbClr val="2D2D2D">
                    <a:lumMod val="90000"/>
                    <a:lumOff val="10000"/>
                  </a:srgbClr>
                </a:solidFill>
                <a:effectLst/>
                <a:uLnTx/>
                <a:uFillTx/>
                <a:latin typeface="黑体" panose="02010609060101010101" charset="-122"/>
                <a:ea typeface="黑体" panose="02010609060101010101" charset="-122"/>
              </a:rPr>
              <a:t>谢</a:t>
            </a:r>
            <a:endParaRPr kumimoji="0" lang="zh-CN" altLang="en-US" sz="9600" b="1" i="0" u="none" strike="noStrike" kern="1200" cap="none" spc="0" normalizeH="0" baseline="0" noProof="0" dirty="0">
              <a:ln>
                <a:noFill/>
              </a:ln>
              <a:solidFill>
                <a:srgbClr val="2D2D2D">
                  <a:lumMod val="90000"/>
                  <a:lumOff val="10000"/>
                </a:srgbClr>
              </a:solidFill>
              <a:effectLst/>
              <a:uLnTx/>
              <a:uFillTx/>
              <a:latin typeface="黑体" panose="02010609060101010101" charset="-122"/>
              <a:ea typeface="黑体" panose="02010609060101010101" charset="-122"/>
            </a:endParaRPr>
          </a:p>
        </p:txBody>
      </p:sp>
      <p:sp>
        <p:nvSpPr>
          <p:cNvPr id="10" name="文本框 正文"/>
          <p:cNvSpPr txBox="1"/>
          <p:nvPr>
            <p:custDataLst>
              <p:tags r:id="rId9"/>
            </p:custDataLst>
          </p:nvPr>
        </p:nvSpPr>
        <p:spPr>
          <a:xfrm>
            <a:off x="4206017" y="3638821"/>
            <a:ext cx="4431169" cy="33669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en-US" altLang="zh-CN" sz="1200" b="1" dirty="0">
                <a:solidFill>
                  <a:srgbClr val="D46E00"/>
                </a:solidFill>
                <a:latin typeface="微软雅黑" panose="020B0503020204020204" charset="-122"/>
                <a:ea typeface="微软雅黑" panose="020B0503020204020204" charset="-122"/>
              </a:rPr>
              <a:t>Thanks</a:t>
            </a:r>
            <a:r>
              <a:rPr lang="en-US" altLang="zh-CN" sz="1200" b="1" dirty="0">
                <a:solidFill>
                  <a:srgbClr val="FFD23C"/>
                </a:solidFill>
                <a:latin typeface="微软雅黑" panose="020B0503020204020204" charset="-122"/>
                <a:ea typeface="微软雅黑" panose="020B0503020204020204" charset="-122"/>
              </a:rPr>
              <a:t> </a:t>
            </a:r>
            <a:r>
              <a:rPr lang="en-US" altLang="zh-CN" sz="1200" b="1" dirty="0">
                <a:solidFill>
                  <a:schemeClr val="bg1">
                    <a:lumMod val="50000"/>
                  </a:schemeClr>
                </a:solidFill>
                <a:latin typeface="微软雅黑" panose="020B0503020204020204" charset="-122"/>
                <a:ea typeface="微软雅黑" panose="020B0503020204020204" charset="-122"/>
              </a:rPr>
              <a:t>for watching!!</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p:txBody>
      </p:sp>
      <p:sp>
        <p:nvSpPr>
          <p:cNvPr id="11" name="矩形 white"/>
          <p:cNvSpPr/>
          <p:nvPr>
            <p:custDataLst>
              <p:tags r:id="rId10"/>
            </p:custDataLst>
          </p:nvPr>
        </p:nvSpPr>
        <p:spPr>
          <a:xfrm>
            <a:off x="-1" y="0"/>
            <a:ext cx="4070868" cy="6858000"/>
          </a:xfrm>
          <a:prstGeom prst="rect">
            <a:avLst/>
          </a:prstGeom>
          <a:solidFill>
            <a:srgbClr val="DEE6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mn-cs"/>
            </a:endParaRPr>
          </a:p>
        </p:txBody>
      </p:sp>
      <p:sp>
        <p:nvSpPr>
          <p:cNvPr id="12" name="矩形"/>
          <p:cNvSpPr/>
          <p:nvPr>
            <p:custDataLst>
              <p:tags r:id="rId11"/>
            </p:custDataLst>
          </p:nvPr>
        </p:nvSpPr>
        <p:spPr>
          <a:xfrm>
            <a:off x="4000064" y="2357196"/>
            <a:ext cx="72000" cy="1800000"/>
          </a:xfrm>
          <a:prstGeom prst="rect">
            <a:avLst/>
          </a:prstGeom>
          <a:solidFill>
            <a:srgbClr val="424242"/>
          </a:solidFill>
          <a:ln>
            <a:noFill/>
          </a:ln>
          <a:effectLst>
            <a:outerShdw blurRad="1270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mn-cs"/>
            </a:endParaRPr>
          </a:p>
        </p:txBody>
      </p:sp>
    </p:spTree>
    <p:custDataLst>
      <p:tags r:id="rId12"/>
    </p:custData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750" fill="hold"/>
                                            <p:tgtEl>
                                              <p:spTgt spid="12"/>
                                            </p:tgtEl>
                                            <p:attrNameLst>
                                              <p:attrName>ppt_x</p:attrName>
                                            </p:attrNameLst>
                                          </p:cBhvr>
                                          <p:tavLst>
                                            <p:tav tm="0">
                                              <p:val>
                                                <p:strVal val="#ppt_x"/>
                                              </p:val>
                                            </p:tav>
                                            <p:tav tm="100000">
                                              <p:val>
                                                <p:strVal val="#ppt_x"/>
                                              </p:val>
                                            </p:tav>
                                          </p:tavLst>
                                        </p:anim>
                                        <p:anim calcmode="lin" valueType="num">
                                          <p:cBhvr>
                                            <p:cTn id="8" dur="750" fill="hold"/>
                                            <p:tgtEl>
                                              <p:spTgt spid="12"/>
                                            </p:tgtEl>
                                            <p:attrNameLst>
                                              <p:attrName>ppt_y</p:attrName>
                                            </p:attrNameLst>
                                          </p:cBhvr>
                                          <p:tavLst>
                                            <p:tav tm="0">
                                              <p:val>
                                                <p:strVal val="#ppt_y-#ppt_h/2"/>
                                              </p:val>
                                            </p:tav>
                                            <p:tav tm="100000">
                                              <p:val>
                                                <p:strVal val="#ppt_y"/>
                                              </p:val>
                                            </p:tav>
                                          </p:tavLst>
                                        </p:anim>
                                        <p:anim calcmode="lin" valueType="num">
                                          <p:cBhvr>
                                            <p:cTn id="9" dur="750" fill="hold"/>
                                            <p:tgtEl>
                                              <p:spTgt spid="12"/>
                                            </p:tgtEl>
                                            <p:attrNameLst>
                                              <p:attrName>ppt_w</p:attrName>
                                            </p:attrNameLst>
                                          </p:cBhvr>
                                          <p:tavLst>
                                            <p:tav tm="0">
                                              <p:val>
                                                <p:strVal val="#ppt_w"/>
                                              </p:val>
                                            </p:tav>
                                            <p:tav tm="100000">
                                              <p:val>
                                                <p:strVal val="#ppt_w"/>
                                              </p:val>
                                            </p:tav>
                                          </p:tavLst>
                                        </p:anim>
                                        <p:anim calcmode="lin" valueType="num">
                                          <p:cBhvr>
                                            <p:cTn id="10" dur="750" fill="hold"/>
                                            <p:tgtEl>
                                              <p:spTgt spid="12"/>
                                            </p:tgtEl>
                                            <p:attrNameLst>
                                              <p:attrName>ppt_h</p:attrName>
                                            </p:attrNameLst>
                                          </p:cBhvr>
                                          <p:tavLst>
                                            <p:tav tm="0">
                                              <p:val>
                                                <p:fltVal val="0"/>
                                              </p:val>
                                            </p:tav>
                                            <p:tav tm="100000">
                                              <p:val>
                                                <p:strVal val="#ppt_h"/>
                                              </p:val>
                                            </p:tav>
                                          </p:tavLst>
                                        </p:anim>
                                      </p:childTnLst>
                                    </p:cTn>
                                  </p:par>
                                  <p:par>
                                    <p:cTn id="11" presetID="2" presetClass="entr" presetSubtype="8" fill="hold" grpId="0" nodeType="withEffect" p14:presetBounceEnd="13000">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14:bounceEnd="13000">
                                          <p:cBhvr additive="base">
                                            <p:cTn id="13" dur="1500" fill="hold"/>
                                            <p:tgtEl>
                                              <p:spTgt spid="9"/>
                                            </p:tgtEl>
                                            <p:attrNameLst>
                                              <p:attrName>ppt_x</p:attrName>
                                            </p:attrNameLst>
                                          </p:cBhvr>
                                          <p:tavLst>
                                            <p:tav tm="0">
                                              <p:val>
                                                <p:strVal val="0-#ppt_w/2"/>
                                              </p:val>
                                            </p:tav>
                                            <p:tav tm="100000">
                                              <p:val>
                                                <p:strVal val="#ppt_x"/>
                                              </p:val>
                                            </p:tav>
                                          </p:tavLst>
                                        </p:anim>
                                        <p:anim calcmode="lin" valueType="num" p14:bounceEnd="13000">
                                          <p:cBhvr additive="base">
                                            <p:cTn id="14" dur="1500" fill="hold"/>
                                            <p:tgtEl>
                                              <p:spTgt spid="9"/>
                                            </p:tgtEl>
                                            <p:attrNameLst>
                                              <p:attrName>ppt_y</p:attrName>
                                            </p:attrNameLst>
                                          </p:cBhvr>
                                          <p:tavLst>
                                            <p:tav tm="0">
                                              <p:val>
                                                <p:strVal val="#ppt_y"/>
                                              </p:val>
                                            </p:tav>
                                            <p:tav tm="100000">
                                              <p:val>
                                                <p:strVal val="#ppt_y"/>
                                              </p:val>
                                            </p:tav>
                                          </p:tavLst>
                                        </p:anim>
                                      </p:childTnLst>
                                    </p:cTn>
                                  </p:par>
                                  <p:par>
                                    <p:cTn id="15" presetID="2" presetClass="entr" presetSubtype="8" accel="50000" decel="50000" fill="hold" grpId="0" nodeType="withEffect">
                                      <p:stCondLst>
                                        <p:cond delay="1750"/>
                                      </p:stCondLst>
                                      <p:childTnLst>
                                        <p:set>
                                          <p:cBhvr>
                                            <p:cTn id="16" dur="1" fill="hold">
                                              <p:stCondLst>
                                                <p:cond delay="0"/>
                                              </p:stCondLst>
                                            </p:cTn>
                                            <p:tgtEl>
                                              <p:spTgt spid="10">
                                                <p:txEl>
                                                  <p:pRg st="0" end="0"/>
                                                </p:txEl>
                                              </p:spTgt>
                                            </p:tgtEl>
                                            <p:attrNameLst>
                                              <p:attrName>style.visibility</p:attrName>
                                            </p:attrNameLst>
                                          </p:cBhvr>
                                          <p:to>
                                            <p:strVal val="visible"/>
                                          </p:to>
                                        </p:set>
                                        <p:anim calcmode="lin" valueType="num">
                                          <p:cBhvr additive="base">
                                            <p:cTn id="17" dur="10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10">
                                                <p:txEl>
                                                  <p:pRg st="0" end="0"/>
                                                </p:txEl>
                                              </p:spTgt>
                                            </p:tgtEl>
                                            <p:attrNameLst>
                                              <p:attrName>ppt_y</p:attrName>
                                            </p:attrNameLst>
                                          </p:cBhvr>
                                          <p:tavLst>
                                            <p:tav tm="0">
                                              <p:val>
                                                <p:strVal val="#ppt_y"/>
                                              </p:val>
                                            </p:tav>
                                            <p:tav tm="100000">
                                              <p:val>
                                                <p:strVal val="#ppt_y"/>
                                              </p:val>
                                            </p:tav>
                                          </p:tavLst>
                                        </p:anim>
                                      </p:childTnLst>
                                    </p:cTn>
                                  </p:par>
                                  <p:par>
                                    <p:cTn id="19" presetID="2" presetClass="entr" presetSubtype="8" decel="100000" fill="hold" grpId="0" nodeType="withEffect">
                                      <p:stCondLst>
                                        <p:cond delay="175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750" fill="hold"/>
                                            <p:tgtEl>
                                              <p:spTgt spid="2"/>
                                            </p:tgtEl>
                                            <p:attrNameLst>
                                              <p:attrName>ppt_x</p:attrName>
                                            </p:attrNameLst>
                                          </p:cBhvr>
                                          <p:tavLst>
                                            <p:tav tm="0">
                                              <p:val>
                                                <p:strVal val="0-#ppt_w/2"/>
                                              </p:val>
                                            </p:tav>
                                            <p:tav tm="100000">
                                              <p:val>
                                                <p:strVal val="#ppt_x"/>
                                              </p:val>
                                            </p:tav>
                                          </p:tavLst>
                                        </p:anim>
                                        <p:anim calcmode="lin" valueType="num">
                                          <p:cBhvr additive="base">
                                            <p:cTn id="22" dur="750" fill="hold"/>
                                            <p:tgtEl>
                                              <p:spTgt spid="2"/>
                                            </p:tgtEl>
                                            <p:attrNameLst>
                                              <p:attrName>ppt_y</p:attrName>
                                            </p:attrNameLst>
                                          </p:cBhvr>
                                          <p:tavLst>
                                            <p:tav tm="0">
                                              <p:val>
                                                <p:strVal val="#ppt_y"/>
                                              </p:val>
                                            </p:tav>
                                            <p:tav tm="100000">
                                              <p:val>
                                                <p:strVal val="#ppt_y"/>
                                              </p:val>
                                            </p:tav>
                                          </p:tavLst>
                                        </p:anim>
                                      </p:childTnLst>
                                    </p:cTn>
                                  </p:par>
                                  <p:par>
                                    <p:cTn id="23" presetID="2" presetClass="entr" presetSubtype="8" decel="100000" fill="hold" grpId="0" nodeType="withEffect">
                                      <p:stCondLst>
                                        <p:cond delay="2122"/>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750" fill="hold"/>
                                            <p:tgtEl>
                                              <p:spTgt spid="3"/>
                                            </p:tgtEl>
                                            <p:attrNameLst>
                                              <p:attrName>ppt_x</p:attrName>
                                            </p:attrNameLst>
                                          </p:cBhvr>
                                          <p:tavLst>
                                            <p:tav tm="0">
                                              <p:val>
                                                <p:strVal val="0-#ppt_w/2"/>
                                              </p:val>
                                            </p:tav>
                                            <p:tav tm="100000">
                                              <p:val>
                                                <p:strVal val="#ppt_x"/>
                                              </p:val>
                                            </p:tav>
                                          </p:tavLst>
                                        </p:anim>
                                        <p:anim calcmode="lin" valueType="num">
                                          <p:cBhvr additive="base">
                                            <p:cTn id="26" dur="750" fill="hold"/>
                                            <p:tgtEl>
                                              <p:spTgt spid="3"/>
                                            </p:tgtEl>
                                            <p:attrNameLst>
                                              <p:attrName>ppt_y</p:attrName>
                                            </p:attrNameLst>
                                          </p:cBhvr>
                                          <p:tavLst>
                                            <p:tav tm="0">
                                              <p:val>
                                                <p:strVal val="#ppt_y"/>
                                              </p:val>
                                            </p:tav>
                                            <p:tav tm="100000">
                                              <p:val>
                                                <p:strVal val="#ppt_y"/>
                                              </p:val>
                                            </p:tav>
                                          </p:tavLst>
                                        </p:anim>
                                      </p:childTnLst>
                                    </p:cTn>
                                  </p:par>
                                  <p:par>
                                    <p:cTn id="27" presetID="2" presetClass="entr" presetSubtype="8" decel="100000" fill="hold" grpId="0" nodeType="withEffect">
                                      <p:stCondLst>
                                        <p:cond delay="1589"/>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750" fill="hold"/>
                                            <p:tgtEl>
                                              <p:spTgt spid="4"/>
                                            </p:tgtEl>
                                            <p:attrNameLst>
                                              <p:attrName>ppt_x</p:attrName>
                                            </p:attrNameLst>
                                          </p:cBhvr>
                                          <p:tavLst>
                                            <p:tav tm="0">
                                              <p:val>
                                                <p:strVal val="0-#ppt_w/2"/>
                                              </p:val>
                                            </p:tav>
                                            <p:tav tm="100000">
                                              <p:val>
                                                <p:strVal val="#ppt_x"/>
                                              </p:val>
                                            </p:tav>
                                          </p:tavLst>
                                        </p:anim>
                                        <p:anim calcmode="lin" valueType="num">
                                          <p:cBhvr additive="base">
                                            <p:cTn id="30" dur="750" fill="hold"/>
                                            <p:tgtEl>
                                              <p:spTgt spid="4"/>
                                            </p:tgtEl>
                                            <p:attrNameLst>
                                              <p:attrName>ppt_y</p:attrName>
                                            </p:attrNameLst>
                                          </p:cBhvr>
                                          <p:tavLst>
                                            <p:tav tm="0">
                                              <p:val>
                                                <p:strVal val="#ppt_y"/>
                                              </p:val>
                                            </p:tav>
                                            <p:tav tm="100000">
                                              <p:val>
                                                <p:strVal val="#ppt_y"/>
                                              </p:val>
                                            </p:tav>
                                          </p:tavLst>
                                        </p:anim>
                                      </p:childTnLst>
                                    </p:cTn>
                                  </p:par>
                                  <p:par>
                                    <p:cTn id="31" presetID="2" presetClass="entr" presetSubtype="8" decel="100000" fill="hold" grpId="0" nodeType="withEffect">
                                      <p:stCondLst>
                                        <p:cond delay="1738"/>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750" fill="hold"/>
                                            <p:tgtEl>
                                              <p:spTgt spid="5"/>
                                            </p:tgtEl>
                                            <p:attrNameLst>
                                              <p:attrName>ppt_x</p:attrName>
                                            </p:attrNameLst>
                                          </p:cBhvr>
                                          <p:tavLst>
                                            <p:tav tm="0">
                                              <p:val>
                                                <p:strVal val="0-#ppt_w/2"/>
                                              </p:val>
                                            </p:tav>
                                            <p:tav tm="100000">
                                              <p:val>
                                                <p:strVal val="#ppt_x"/>
                                              </p:val>
                                            </p:tav>
                                          </p:tavLst>
                                        </p:anim>
                                        <p:anim calcmode="lin" valueType="num">
                                          <p:cBhvr additive="base">
                                            <p:cTn id="34" dur="750" fill="hold"/>
                                            <p:tgtEl>
                                              <p:spTgt spid="5"/>
                                            </p:tgtEl>
                                            <p:attrNameLst>
                                              <p:attrName>ppt_y</p:attrName>
                                            </p:attrNameLst>
                                          </p:cBhvr>
                                          <p:tavLst>
                                            <p:tav tm="0">
                                              <p:val>
                                                <p:strVal val="#ppt_y"/>
                                              </p:val>
                                            </p:tav>
                                            <p:tav tm="100000">
                                              <p:val>
                                                <p:strVal val="#ppt_y"/>
                                              </p:val>
                                            </p:tav>
                                          </p:tavLst>
                                        </p:anim>
                                      </p:childTnLst>
                                    </p:cTn>
                                  </p:par>
                                  <p:par>
                                    <p:cTn id="35" presetID="2" presetClass="entr" presetSubtype="8" decel="100000" fill="hold" grpId="0" nodeType="withEffect">
                                      <p:stCondLst>
                                        <p:cond delay="213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750" fill="hold"/>
                                            <p:tgtEl>
                                              <p:spTgt spid="6"/>
                                            </p:tgtEl>
                                            <p:attrNameLst>
                                              <p:attrName>ppt_x</p:attrName>
                                            </p:attrNameLst>
                                          </p:cBhvr>
                                          <p:tavLst>
                                            <p:tav tm="0">
                                              <p:val>
                                                <p:strVal val="0-#ppt_w/2"/>
                                              </p:val>
                                            </p:tav>
                                            <p:tav tm="100000">
                                              <p:val>
                                                <p:strVal val="#ppt_x"/>
                                              </p:val>
                                            </p:tav>
                                          </p:tavLst>
                                        </p:anim>
                                        <p:anim calcmode="lin" valueType="num">
                                          <p:cBhvr additive="base">
                                            <p:cTn id="38" dur="750" fill="hold"/>
                                            <p:tgtEl>
                                              <p:spTgt spid="6"/>
                                            </p:tgtEl>
                                            <p:attrNameLst>
                                              <p:attrName>ppt_y</p:attrName>
                                            </p:attrNameLst>
                                          </p:cBhvr>
                                          <p:tavLst>
                                            <p:tav tm="0">
                                              <p:val>
                                                <p:strVal val="#ppt_y"/>
                                              </p:val>
                                            </p:tav>
                                            <p:tav tm="100000">
                                              <p:val>
                                                <p:strVal val="#ppt_y"/>
                                              </p:val>
                                            </p:tav>
                                          </p:tavLst>
                                        </p:anim>
                                      </p:childTnLst>
                                    </p:cTn>
                                  </p:par>
                                  <p:par>
                                    <p:cTn id="39" presetID="2" presetClass="entr" presetSubtype="8" decel="100000" fill="hold" grpId="0" nodeType="withEffect">
                                      <p:stCondLst>
                                        <p:cond delay="1907"/>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750" fill="hold"/>
                                            <p:tgtEl>
                                              <p:spTgt spid="7"/>
                                            </p:tgtEl>
                                            <p:attrNameLst>
                                              <p:attrName>ppt_x</p:attrName>
                                            </p:attrNameLst>
                                          </p:cBhvr>
                                          <p:tavLst>
                                            <p:tav tm="0">
                                              <p:val>
                                                <p:strVal val="0-#ppt_w/2"/>
                                              </p:val>
                                            </p:tav>
                                            <p:tav tm="100000">
                                              <p:val>
                                                <p:strVal val="#ppt_x"/>
                                              </p:val>
                                            </p:tav>
                                          </p:tavLst>
                                        </p:anim>
                                        <p:anim calcmode="lin" valueType="num">
                                          <p:cBhvr additive="base">
                                            <p:cTn id="42" dur="750" fill="hold"/>
                                            <p:tgtEl>
                                              <p:spTgt spid="7"/>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2099"/>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750" fill="hold"/>
                                            <p:tgtEl>
                                              <p:spTgt spid="8"/>
                                            </p:tgtEl>
                                            <p:attrNameLst>
                                              <p:attrName>ppt_x</p:attrName>
                                            </p:attrNameLst>
                                          </p:cBhvr>
                                          <p:tavLst>
                                            <p:tav tm="0">
                                              <p:val>
                                                <p:strVal val="0-#ppt_w/2"/>
                                              </p:val>
                                            </p:tav>
                                            <p:tav tm="100000">
                                              <p:val>
                                                <p:strVal val="#ppt_x"/>
                                              </p:val>
                                            </p:tav>
                                          </p:tavLst>
                                        </p:anim>
                                        <p:anim calcmode="lin" valueType="num">
                                          <p:cBhvr additive="base">
                                            <p:cTn id="46" dur="750" fill="hold"/>
                                            <p:tgtEl>
                                              <p:spTgt spid="8"/>
                                            </p:tgtEl>
                                            <p:attrNameLst>
                                              <p:attrName>ppt_y</p:attrName>
                                            </p:attrNameLst>
                                          </p:cBhvr>
                                          <p:tavLst>
                                            <p:tav tm="0">
                                              <p:val>
                                                <p:strVal val="#ppt_y"/>
                                              </p:val>
                                            </p:tav>
                                            <p:tav tm="100000">
                                              <p:val>
                                                <p:strVal val="#ppt_y"/>
                                              </p:val>
                                            </p:tav>
                                          </p:tavLst>
                                        </p:anim>
                                      </p:childTnLst>
                                    </p:cTn>
                                  </p:par>
                                  <p:par>
                                    <p:cTn id="47" presetID="8" presetClass="emph" presetSubtype="0" decel="100000" fill="hold" grpId="1" nodeType="withEffect">
                                      <p:stCondLst>
                                        <p:cond delay="1500"/>
                                      </p:stCondLst>
                                      <p:childTnLst>
                                        <p:animRot by="21600000">
                                          <p:cBhvr>
                                            <p:cTn id="48" dur="2250" fill="hold"/>
                                            <p:tgtEl>
                                              <p:spTgt spid="2"/>
                                            </p:tgtEl>
                                            <p:attrNameLst>
                                              <p:attrName>r</p:attrName>
                                            </p:attrNameLst>
                                          </p:cBhvr>
                                        </p:animRot>
                                      </p:childTnLst>
                                    </p:cTn>
                                  </p:par>
                                  <p:par>
                                    <p:cTn id="49" presetID="8" presetClass="emph" presetSubtype="0" decel="100000" fill="hold" grpId="1" nodeType="withEffect">
                                      <p:stCondLst>
                                        <p:cond delay="1500"/>
                                      </p:stCondLst>
                                      <p:childTnLst>
                                        <p:animRot by="21600000">
                                          <p:cBhvr>
                                            <p:cTn id="50" dur="2250" fill="hold"/>
                                            <p:tgtEl>
                                              <p:spTgt spid="3"/>
                                            </p:tgtEl>
                                            <p:attrNameLst>
                                              <p:attrName>r</p:attrName>
                                            </p:attrNameLst>
                                          </p:cBhvr>
                                        </p:animRot>
                                      </p:childTnLst>
                                    </p:cTn>
                                  </p:par>
                                  <p:par>
                                    <p:cTn id="51" presetID="8" presetClass="emph" presetSubtype="0" decel="100000" fill="hold" grpId="1" nodeType="withEffect">
                                      <p:stCondLst>
                                        <p:cond delay="1500"/>
                                      </p:stCondLst>
                                      <p:childTnLst>
                                        <p:animRot by="21600000">
                                          <p:cBhvr>
                                            <p:cTn id="52" dur="2250" fill="hold"/>
                                            <p:tgtEl>
                                              <p:spTgt spid="4"/>
                                            </p:tgtEl>
                                            <p:attrNameLst>
                                              <p:attrName>r</p:attrName>
                                            </p:attrNameLst>
                                          </p:cBhvr>
                                        </p:animRot>
                                      </p:childTnLst>
                                    </p:cTn>
                                  </p:par>
                                  <p:par>
                                    <p:cTn id="53" presetID="8" presetClass="emph" presetSubtype="0" decel="100000" fill="hold" grpId="1" nodeType="withEffect">
                                      <p:stCondLst>
                                        <p:cond delay="1500"/>
                                      </p:stCondLst>
                                      <p:childTnLst>
                                        <p:animRot by="21600000">
                                          <p:cBhvr>
                                            <p:cTn id="54" dur="2250" fill="hold"/>
                                            <p:tgtEl>
                                              <p:spTgt spid="5"/>
                                            </p:tgtEl>
                                            <p:attrNameLst>
                                              <p:attrName>r</p:attrName>
                                            </p:attrNameLst>
                                          </p:cBhvr>
                                        </p:animRot>
                                      </p:childTnLst>
                                    </p:cTn>
                                  </p:par>
                                  <p:par>
                                    <p:cTn id="55" presetID="8" presetClass="emph" presetSubtype="0" decel="100000" fill="hold" grpId="1" nodeType="withEffect">
                                      <p:stCondLst>
                                        <p:cond delay="2250"/>
                                      </p:stCondLst>
                                      <p:childTnLst>
                                        <p:animRot by="21600000">
                                          <p:cBhvr>
                                            <p:cTn id="56" dur="2250" fill="hold"/>
                                            <p:tgtEl>
                                              <p:spTgt spid="6"/>
                                            </p:tgtEl>
                                            <p:attrNameLst>
                                              <p:attrName>r</p:attrName>
                                            </p:attrNameLst>
                                          </p:cBhvr>
                                        </p:animRot>
                                      </p:childTnLst>
                                    </p:cTn>
                                  </p:par>
                                  <p:par>
                                    <p:cTn id="57" presetID="8" presetClass="emph" presetSubtype="0" decel="100000" fill="hold" grpId="1" nodeType="withEffect">
                                      <p:stCondLst>
                                        <p:cond delay="2500"/>
                                      </p:stCondLst>
                                      <p:childTnLst>
                                        <p:animRot by="21600000">
                                          <p:cBhvr>
                                            <p:cTn id="58" dur="2250" fill="hold"/>
                                            <p:tgtEl>
                                              <p:spTgt spid="7"/>
                                            </p:tgtEl>
                                            <p:attrNameLst>
                                              <p:attrName>r</p:attrName>
                                            </p:attrNameLst>
                                          </p:cBhvr>
                                        </p:animRot>
                                      </p:childTnLst>
                                    </p:cTn>
                                  </p:par>
                                  <p:par>
                                    <p:cTn id="59" presetID="8" presetClass="emph" presetSubtype="0" decel="100000" fill="hold" grpId="1" nodeType="withEffect">
                                      <p:stCondLst>
                                        <p:cond delay="2750"/>
                                      </p:stCondLst>
                                      <p:childTnLst>
                                        <p:animRot by="21600000">
                                          <p:cBhvr>
                                            <p:cTn id="60" dur="225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bldLvl="0" animBg="1"/>
          <p:bldP spid="3" grpId="0" bldLvl="0" animBg="1"/>
          <p:bldP spid="3" grpId="1" bldLvl="0" animBg="1"/>
          <p:bldP spid="4" grpId="0" bldLvl="0" animBg="1"/>
          <p:bldP spid="4" grpId="1" bldLvl="0" animBg="1"/>
          <p:bldP spid="5" grpId="0" bldLvl="0" animBg="1"/>
          <p:bldP spid="5" grpId="1" bldLvl="0" animBg="1"/>
          <p:bldP spid="6" grpId="0" bldLvl="0" animBg="1"/>
          <p:bldP spid="6" grpId="1" bldLvl="0" animBg="1"/>
          <p:bldP spid="7" grpId="0" bldLvl="0" animBg="1"/>
          <p:bldP spid="7" grpId="1" bldLvl="0" animBg="1"/>
          <p:bldP spid="8" grpId="0" bldLvl="0" animBg="1"/>
          <p:bldP spid="8" grpId="1" bldLvl="0" animBg="1"/>
          <p:bldP spid="9" grpId="0"/>
          <p:bldP spid="10" grpId="0" build="p"/>
          <p:bldP spid="12"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750" fill="hold"/>
                                            <p:tgtEl>
                                              <p:spTgt spid="12"/>
                                            </p:tgtEl>
                                            <p:attrNameLst>
                                              <p:attrName>ppt_x</p:attrName>
                                            </p:attrNameLst>
                                          </p:cBhvr>
                                          <p:tavLst>
                                            <p:tav tm="0">
                                              <p:val>
                                                <p:strVal val="#ppt_x"/>
                                              </p:val>
                                            </p:tav>
                                            <p:tav tm="100000">
                                              <p:val>
                                                <p:strVal val="#ppt_x"/>
                                              </p:val>
                                            </p:tav>
                                          </p:tavLst>
                                        </p:anim>
                                        <p:anim calcmode="lin" valueType="num">
                                          <p:cBhvr>
                                            <p:cTn id="8" dur="750" fill="hold"/>
                                            <p:tgtEl>
                                              <p:spTgt spid="12"/>
                                            </p:tgtEl>
                                            <p:attrNameLst>
                                              <p:attrName>ppt_y</p:attrName>
                                            </p:attrNameLst>
                                          </p:cBhvr>
                                          <p:tavLst>
                                            <p:tav tm="0">
                                              <p:val>
                                                <p:strVal val="#ppt_y-#ppt_h/2"/>
                                              </p:val>
                                            </p:tav>
                                            <p:tav tm="100000">
                                              <p:val>
                                                <p:strVal val="#ppt_y"/>
                                              </p:val>
                                            </p:tav>
                                          </p:tavLst>
                                        </p:anim>
                                        <p:anim calcmode="lin" valueType="num">
                                          <p:cBhvr>
                                            <p:cTn id="9" dur="750" fill="hold"/>
                                            <p:tgtEl>
                                              <p:spTgt spid="12"/>
                                            </p:tgtEl>
                                            <p:attrNameLst>
                                              <p:attrName>ppt_w</p:attrName>
                                            </p:attrNameLst>
                                          </p:cBhvr>
                                          <p:tavLst>
                                            <p:tav tm="0">
                                              <p:val>
                                                <p:strVal val="#ppt_w"/>
                                              </p:val>
                                            </p:tav>
                                            <p:tav tm="100000">
                                              <p:val>
                                                <p:strVal val="#ppt_w"/>
                                              </p:val>
                                            </p:tav>
                                          </p:tavLst>
                                        </p:anim>
                                        <p:anim calcmode="lin" valueType="num">
                                          <p:cBhvr>
                                            <p:cTn id="10" dur="750" fill="hold"/>
                                            <p:tgtEl>
                                              <p:spTgt spid="12"/>
                                            </p:tgtEl>
                                            <p:attrNameLst>
                                              <p:attrName>ppt_h</p:attrName>
                                            </p:attrNameLst>
                                          </p:cBhvr>
                                          <p:tavLst>
                                            <p:tav tm="0">
                                              <p:val>
                                                <p:fltVal val="0"/>
                                              </p:val>
                                            </p:tav>
                                            <p:tav tm="100000">
                                              <p:val>
                                                <p:strVal val="#ppt_h"/>
                                              </p:val>
                                            </p:tav>
                                          </p:tavLst>
                                        </p:anim>
                                      </p:childTnLst>
                                    </p:cTn>
                                  </p:par>
                                  <p:par>
                                    <p:cTn id="11" presetID="2" presetClass="entr" presetSubtype="8" fill="hold" grpId="0"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500" fill="hold"/>
                                            <p:tgtEl>
                                              <p:spTgt spid="9"/>
                                            </p:tgtEl>
                                            <p:attrNameLst>
                                              <p:attrName>ppt_x</p:attrName>
                                            </p:attrNameLst>
                                          </p:cBhvr>
                                          <p:tavLst>
                                            <p:tav tm="0">
                                              <p:val>
                                                <p:strVal val="0-#ppt_w/2"/>
                                              </p:val>
                                            </p:tav>
                                            <p:tav tm="100000">
                                              <p:val>
                                                <p:strVal val="#ppt_x"/>
                                              </p:val>
                                            </p:tav>
                                          </p:tavLst>
                                        </p:anim>
                                        <p:anim calcmode="lin" valueType="num">
                                          <p:cBhvr additive="base">
                                            <p:cTn id="14" dur="1500" fill="hold"/>
                                            <p:tgtEl>
                                              <p:spTgt spid="9"/>
                                            </p:tgtEl>
                                            <p:attrNameLst>
                                              <p:attrName>ppt_y</p:attrName>
                                            </p:attrNameLst>
                                          </p:cBhvr>
                                          <p:tavLst>
                                            <p:tav tm="0">
                                              <p:val>
                                                <p:strVal val="#ppt_y"/>
                                              </p:val>
                                            </p:tav>
                                            <p:tav tm="100000">
                                              <p:val>
                                                <p:strVal val="#ppt_y"/>
                                              </p:val>
                                            </p:tav>
                                          </p:tavLst>
                                        </p:anim>
                                      </p:childTnLst>
                                    </p:cTn>
                                  </p:par>
                                  <p:par>
                                    <p:cTn id="15" presetID="2" presetClass="entr" presetSubtype="8" accel="50000" decel="50000" fill="hold" grpId="0" nodeType="withEffect">
                                      <p:stCondLst>
                                        <p:cond delay="1750"/>
                                      </p:stCondLst>
                                      <p:childTnLst>
                                        <p:set>
                                          <p:cBhvr>
                                            <p:cTn id="16" dur="1" fill="hold">
                                              <p:stCondLst>
                                                <p:cond delay="0"/>
                                              </p:stCondLst>
                                            </p:cTn>
                                            <p:tgtEl>
                                              <p:spTgt spid="10">
                                                <p:txEl>
                                                  <p:pRg st="0" end="0"/>
                                                </p:txEl>
                                              </p:spTgt>
                                            </p:tgtEl>
                                            <p:attrNameLst>
                                              <p:attrName>style.visibility</p:attrName>
                                            </p:attrNameLst>
                                          </p:cBhvr>
                                          <p:to>
                                            <p:strVal val="visible"/>
                                          </p:to>
                                        </p:set>
                                        <p:anim calcmode="lin" valueType="num">
                                          <p:cBhvr additive="base">
                                            <p:cTn id="17" dur="10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10">
                                                <p:txEl>
                                                  <p:pRg st="0" end="0"/>
                                                </p:txEl>
                                              </p:spTgt>
                                            </p:tgtEl>
                                            <p:attrNameLst>
                                              <p:attrName>ppt_y</p:attrName>
                                            </p:attrNameLst>
                                          </p:cBhvr>
                                          <p:tavLst>
                                            <p:tav tm="0">
                                              <p:val>
                                                <p:strVal val="#ppt_y"/>
                                              </p:val>
                                            </p:tav>
                                            <p:tav tm="100000">
                                              <p:val>
                                                <p:strVal val="#ppt_y"/>
                                              </p:val>
                                            </p:tav>
                                          </p:tavLst>
                                        </p:anim>
                                      </p:childTnLst>
                                    </p:cTn>
                                  </p:par>
                                  <p:par>
                                    <p:cTn id="19" presetID="2" presetClass="entr" presetSubtype="8" decel="100000" fill="hold" grpId="0" nodeType="withEffect">
                                      <p:stCondLst>
                                        <p:cond delay="175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750" fill="hold"/>
                                            <p:tgtEl>
                                              <p:spTgt spid="2"/>
                                            </p:tgtEl>
                                            <p:attrNameLst>
                                              <p:attrName>ppt_x</p:attrName>
                                            </p:attrNameLst>
                                          </p:cBhvr>
                                          <p:tavLst>
                                            <p:tav tm="0">
                                              <p:val>
                                                <p:strVal val="0-#ppt_w/2"/>
                                              </p:val>
                                            </p:tav>
                                            <p:tav tm="100000">
                                              <p:val>
                                                <p:strVal val="#ppt_x"/>
                                              </p:val>
                                            </p:tav>
                                          </p:tavLst>
                                        </p:anim>
                                        <p:anim calcmode="lin" valueType="num">
                                          <p:cBhvr additive="base">
                                            <p:cTn id="22" dur="750" fill="hold"/>
                                            <p:tgtEl>
                                              <p:spTgt spid="2"/>
                                            </p:tgtEl>
                                            <p:attrNameLst>
                                              <p:attrName>ppt_y</p:attrName>
                                            </p:attrNameLst>
                                          </p:cBhvr>
                                          <p:tavLst>
                                            <p:tav tm="0">
                                              <p:val>
                                                <p:strVal val="#ppt_y"/>
                                              </p:val>
                                            </p:tav>
                                            <p:tav tm="100000">
                                              <p:val>
                                                <p:strVal val="#ppt_y"/>
                                              </p:val>
                                            </p:tav>
                                          </p:tavLst>
                                        </p:anim>
                                      </p:childTnLst>
                                    </p:cTn>
                                  </p:par>
                                  <p:par>
                                    <p:cTn id="23" presetID="2" presetClass="entr" presetSubtype="8" decel="100000" fill="hold" grpId="0" nodeType="withEffect">
                                      <p:stCondLst>
                                        <p:cond delay="2122"/>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750" fill="hold"/>
                                            <p:tgtEl>
                                              <p:spTgt spid="3"/>
                                            </p:tgtEl>
                                            <p:attrNameLst>
                                              <p:attrName>ppt_x</p:attrName>
                                            </p:attrNameLst>
                                          </p:cBhvr>
                                          <p:tavLst>
                                            <p:tav tm="0">
                                              <p:val>
                                                <p:strVal val="0-#ppt_w/2"/>
                                              </p:val>
                                            </p:tav>
                                            <p:tav tm="100000">
                                              <p:val>
                                                <p:strVal val="#ppt_x"/>
                                              </p:val>
                                            </p:tav>
                                          </p:tavLst>
                                        </p:anim>
                                        <p:anim calcmode="lin" valueType="num">
                                          <p:cBhvr additive="base">
                                            <p:cTn id="26" dur="750" fill="hold"/>
                                            <p:tgtEl>
                                              <p:spTgt spid="3"/>
                                            </p:tgtEl>
                                            <p:attrNameLst>
                                              <p:attrName>ppt_y</p:attrName>
                                            </p:attrNameLst>
                                          </p:cBhvr>
                                          <p:tavLst>
                                            <p:tav tm="0">
                                              <p:val>
                                                <p:strVal val="#ppt_y"/>
                                              </p:val>
                                            </p:tav>
                                            <p:tav tm="100000">
                                              <p:val>
                                                <p:strVal val="#ppt_y"/>
                                              </p:val>
                                            </p:tav>
                                          </p:tavLst>
                                        </p:anim>
                                      </p:childTnLst>
                                    </p:cTn>
                                  </p:par>
                                  <p:par>
                                    <p:cTn id="27" presetID="2" presetClass="entr" presetSubtype="8" decel="100000" fill="hold" grpId="0" nodeType="withEffect">
                                      <p:stCondLst>
                                        <p:cond delay="1589"/>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750" fill="hold"/>
                                            <p:tgtEl>
                                              <p:spTgt spid="4"/>
                                            </p:tgtEl>
                                            <p:attrNameLst>
                                              <p:attrName>ppt_x</p:attrName>
                                            </p:attrNameLst>
                                          </p:cBhvr>
                                          <p:tavLst>
                                            <p:tav tm="0">
                                              <p:val>
                                                <p:strVal val="0-#ppt_w/2"/>
                                              </p:val>
                                            </p:tav>
                                            <p:tav tm="100000">
                                              <p:val>
                                                <p:strVal val="#ppt_x"/>
                                              </p:val>
                                            </p:tav>
                                          </p:tavLst>
                                        </p:anim>
                                        <p:anim calcmode="lin" valueType="num">
                                          <p:cBhvr additive="base">
                                            <p:cTn id="30" dur="750" fill="hold"/>
                                            <p:tgtEl>
                                              <p:spTgt spid="4"/>
                                            </p:tgtEl>
                                            <p:attrNameLst>
                                              <p:attrName>ppt_y</p:attrName>
                                            </p:attrNameLst>
                                          </p:cBhvr>
                                          <p:tavLst>
                                            <p:tav tm="0">
                                              <p:val>
                                                <p:strVal val="#ppt_y"/>
                                              </p:val>
                                            </p:tav>
                                            <p:tav tm="100000">
                                              <p:val>
                                                <p:strVal val="#ppt_y"/>
                                              </p:val>
                                            </p:tav>
                                          </p:tavLst>
                                        </p:anim>
                                      </p:childTnLst>
                                    </p:cTn>
                                  </p:par>
                                  <p:par>
                                    <p:cTn id="31" presetID="2" presetClass="entr" presetSubtype="8" decel="100000" fill="hold" grpId="0" nodeType="withEffect">
                                      <p:stCondLst>
                                        <p:cond delay="1738"/>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750" fill="hold"/>
                                            <p:tgtEl>
                                              <p:spTgt spid="5"/>
                                            </p:tgtEl>
                                            <p:attrNameLst>
                                              <p:attrName>ppt_x</p:attrName>
                                            </p:attrNameLst>
                                          </p:cBhvr>
                                          <p:tavLst>
                                            <p:tav tm="0">
                                              <p:val>
                                                <p:strVal val="0-#ppt_w/2"/>
                                              </p:val>
                                            </p:tav>
                                            <p:tav tm="100000">
                                              <p:val>
                                                <p:strVal val="#ppt_x"/>
                                              </p:val>
                                            </p:tav>
                                          </p:tavLst>
                                        </p:anim>
                                        <p:anim calcmode="lin" valueType="num">
                                          <p:cBhvr additive="base">
                                            <p:cTn id="34" dur="750" fill="hold"/>
                                            <p:tgtEl>
                                              <p:spTgt spid="5"/>
                                            </p:tgtEl>
                                            <p:attrNameLst>
                                              <p:attrName>ppt_y</p:attrName>
                                            </p:attrNameLst>
                                          </p:cBhvr>
                                          <p:tavLst>
                                            <p:tav tm="0">
                                              <p:val>
                                                <p:strVal val="#ppt_y"/>
                                              </p:val>
                                            </p:tav>
                                            <p:tav tm="100000">
                                              <p:val>
                                                <p:strVal val="#ppt_y"/>
                                              </p:val>
                                            </p:tav>
                                          </p:tavLst>
                                        </p:anim>
                                      </p:childTnLst>
                                    </p:cTn>
                                  </p:par>
                                  <p:par>
                                    <p:cTn id="35" presetID="2" presetClass="entr" presetSubtype="8" decel="100000" fill="hold" grpId="0" nodeType="withEffect">
                                      <p:stCondLst>
                                        <p:cond delay="213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750" fill="hold"/>
                                            <p:tgtEl>
                                              <p:spTgt spid="6"/>
                                            </p:tgtEl>
                                            <p:attrNameLst>
                                              <p:attrName>ppt_x</p:attrName>
                                            </p:attrNameLst>
                                          </p:cBhvr>
                                          <p:tavLst>
                                            <p:tav tm="0">
                                              <p:val>
                                                <p:strVal val="0-#ppt_w/2"/>
                                              </p:val>
                                            </p:tav>
                                            <p:tav tm="100000">
                                              <p:val>
                                                <p:strVal val="#ppt_x"/>
                                              </p:val>
                                            </p:tav>
                                          </p:tavLst>
                                        </p:anim>
                                        <p:anim calcmode="lin" valueType="num">
                                          <p:cBhvr additive="base">
                                            <p:cTn id="38" dur="750" fill="hold"/>
                                            <p:tgtEl>
                                              <p:spTgt spid="6"/>
                                            </p:tgtEl>
                                            <p:attrNameLst>
                                              <p:attrName>ppt_y</p:attrName>
                                            </p:attrNameLst>
                                          </p:cBhvr>
                                          <p:tavLst>
                                            <p:tav tm="0">
                                              <p:val>
                                                <p:strVal val="#ppt_y"/>
                                              </p:val>
                                            </p:tav>
                                            <p:tav tm="100000">
                                              <p:val>
                                                <p:strVal val="#ppt_y"/>
                                              </p:val>
                                            </p:tav>
                                          </p:tavLst>
                                        </p:anim>
                                      </p:childTnLst>
                                    </p:cTn>
                                  </p:par>
                                  <p:par>
                                    <p:cTn id="39" presetID="2" presetClass="entr" presetSubtype="8" decel="100000" fill="hold" grpId="0" nodeType="withEffect">
                                      <p:stCondLst>
                                        <p:cond delay="1907"/>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750" fill="hold"/>
                                            <p:tgtEl>
                                              <p:spTgt spid="7"/>
                                            </p:tgtEl>
                                            <p:attrNameLst>
                                              <p:attrName>ppt_x</p:attrName>
                                            </p:attrNameLst>
                                          </p:cBhvr>
                                          <p:tavLst>
                                            <p:tav tm="0">
                                              <p:val>
                                                <p:strVal val="0-#ppt_w/2"/>
                                              </p:val>
                                            </p:tav>
                                            <p:tav tm="100000">
                                              <p:val>
                                                <p:strVal val="#ppt_x"/>
                                              </p:val>
                                            </p:tav>
                                          </p:tavLst>
                                        </p:anim>
                                        <p:anim calcmode="lin" valueType="num">
                                          <p:cBhvr additive="base">
                                            <p:cTn id="42" dur="750" fill="hold"/>
                                            <p:tgtEl>
                                              <p:spTgt spid="7"/>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2099"/>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750" fill="hold"/>
                                            <p:tgtEl>
                                              <p:spTgt spid="8"/>
                                            </p:tgtEl>
                                            <p:attrNameLst>
                                              <p:attrName>ppt_x</p:attrName>
                                            </p:attrNameLst>
                                          </p:cBhvr>
                                          <p:tavLst>
                                            <p:tav tm="0">
                                              <p:val>
                                                <p:strVal val="0-#ppt_w/2"/>
                                              </p:val>
                                            </p:tav>
                                            <p:tav tm="100000">
                                              <p:val>
                                                <p:strVal val="#ppt_x"/>
                                              </p:val>
                                            </p:tav>
                                          </p:tavLst>
                                        </p:anim>
                                        <p:anim calcmode="lin" valueType="num">
                                          <p:cBhvr additive="base">
                                            <p:cTn id="46" dur="750" fill="hold"/>
                                            <p:tgtEl>
                                              <p:spTgt spid="8"/>
                                            </p:tgtEl>
                                            <p:attrNameLst>
                                              <p:attrName>ppt_y</p:attrName>
                                            </p:attrNameLst>
                                          </p:cBhvr>
                                          <p:tavLst>
                                            <p:tav tm="0">
                                              <p:val>
                                                <p:strVal val="#ppt_y"/>
                                              </p:val>
                                            </p:tav>
                                            <p:tav tm="100000">
                                              <p:val>
                                                <p:strVal val="#ppt_y"/>
                                              </p:val>
                                            </p:tav>
                                          </p:tavLst>
                                        </p:anim>
                                      </p:childTnLst>
                                    </p:cTn>
                                  </p:par>
                                  <p:par>
                                    <p:cTn id="47" presetID="8" presetClass="emph" presetSubtype="0" decel="100000" fill="hold" grpId="1" nodeType="withEffect">
                                      <p:stCondLst>
                                        <p:cond delay="1500"/>
                                      </p:stCondLst>
                                      <p:childTnLst>
                                        <p:animRot by="21600000">
                                          <p:cBhvr>
                                            <p:cTn id="48" dur="2250" fill="hold"/>
                                            <p:tgtEl>
                                              <p:spTgt spid="2"/>
                                            </p:tgtEl>
                                            <p:attrNameLst>
                                              <p:attrName>r</p:attrName>
                                            </p:attrNameLst>
                                          </p:cBhvr>
                                        </p:animRot>
                                      </p:childTnLst>
                                    </p:cTn>
                                  </p:par>
                                  <p:par>
                                    <p:cTn id="49" presetID="8" presetClass="emph" presetSubtype="0" decel="100000" fill="hold" grpId="1" nodeType="withEffect">
                                      <p:stCondLst>
                                        <p:cond delay="1500"/>
                                      </p:stCondLst>
                                      <p:childTnLst>
                                        <p:animRot by="21600000">
                                          <p:cBhvr>
                                            <p:cTn id="50" dur="2250" fill="hold"/>
                                            <p:tgtEl>
                                              <p:spTgt spid="3"/>
                                            </p:tgtEl>
                                            <p:attrNameLst>
                                              <p:attrName>r</p:attrName>
                                            </p:attrNameLst>
                                          </p:cBhvr>
                                        </p:animRot>
                                      </p:childTnLst>
                                    </p:cTn>
                                  </p:par>
                                  <p:par>
                                    <p:cTn id="51" presetID="8" presetClass="emph" presetSubtype="0" decel="100000" fill="hold" grpId="1" nodeType="withEffect">
                                      <p:stCondLst>
                                        <p:cond delay="1500"/>
                                      </p:stCondLst>
                                      <p:childTnLst>
                                        <p:animRot by="21600000">
                                          <p:cBhvr>
                                            <p:cTn id="52" dur="2250" fill="hold"/>
                                            <p:tgtEl>
                                              <p:spTgt spid="4"/>
                                            </p:tgtEl>
                                            <p:attrNameLst>
                                              <p:attrName>r</p:attrName>
                                            </p:attrNameLst>
                                          </p:cBhvr>
                                        </p:animRot>
                                      </p:childTnLst>
                                    </p:cTn>
                                  </p:par>
                                  <p:par>
                                    <p:cTn id="53" presetID="8" presetClass="emph" presetSubtype="0" decel="100000" fill="hold" grpId="1" nodeType="withEffect">
                                      <p:stCondLst>
                                        <p:cond delay="1500"/>
                                      </p:stCondLst>
                                      <p:childTnLst>
                                        <p:animRot by="21600000">
                                          <p:cBhvr>
                                            <p:cTn id="54" dur="2250" fill="hold"/>
                                            <p:tgtEl>
                                              <p:spTgt spid="5"/>
                                            </p:tgtEl>
                                            <p:attrNameLst>
                                              <p:attrName>r</p:attrName>
                                            </p:attrNameLst>
                                          </p:cBhvr>
                                        </p:animRot>
                                      </p:childTnLst>
                                    </p:cTn>
                                  </p:par>
                                  <p:par>
                                    <p:cTn id="55" presetID="8" presetClass="emph" presetSubtype="0" decel="100000" fill="hold" grpId="1" nodeType="withEffect">
                                      <p:stCondLst>
                                        <p:cond delay="2250"/>
                                      </p:stCondLst>
                                      <p:childTnLst>
                                        <p:animRot by="21600000">
                                          <p:cBhvr>
                                            <p:cTn id="56" dur="2250" fill="hold"/>
                                            <p:tgtEl>
                                              <p:spTgt spid="6"/>
                                            </p:tgtEl>
                                            <p:attrNameLst>
                                              <p:attrName>r</p:attrName>
                                            </p:attrNameLst>
                                          </p:cBhvr>
                                        </p:animRot>
                                      </p:childTnLst>
                                    </p:cTn>
                                  </p:par>
                                  <p:par>
                                    <p:cTn id="57" presetID="8" presetClass="emph" presetSubtype="0" decel="100000" fill="hold" grpId="1" nodeType="withEffect">
                                      <p:stCondLst>
                                        <p:cond delay="2500"/>
                                      </p:stCondLst>
                                      <p:childTnLst>
                                        <p:animRot by="21600000">
                                          <p:cBhvr>
                                            <p:cTn id="58" dur="2250" fill="hold"/>
                                            <p:tgtEl>
                                              <p:spTgt spid="7"/>
                                            </p:tgtEl>
                                            <p:attrNameLst>
                                              <p:attrName>r</p:attrName>
                                            </p:attrNameLst>
                                          </p:cBhvr>
                                        </p:animRot>
                                      </p:childTnLst>
                                    </p:cTn>
                                  </p:par>
                                  <p:par>
                                    <p:cTn id="59" presetID="8" presetClass="emph" presetSubtype="0" decel="100000" fill="hold" grpId="1" nodeType="withEffect">
                                      <p:stCondLst>
                                        <p:cond delay="2750"/>
                                      </p:stCondLst>
                                      <p:childTnLst>
                                        <p:animRot by="21600000">
                                          <p:cBhvr>
                                            <p:cTn id="60" dur="225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bldLvl="0" animBg="1"/>
          <p:bldP spid="3" grpId="0" bldLvl="0" animBg="1"/>
          <p:bldP spid="3" grpId="1" bldLvl="0" animBg="1"/>
          <p:bldP spid="4" grpId="0" bldLvl="0" animBg="1"/>
          <p:bldP spid="4" grpId="1" bldLvl="0" animBg="1"/>
          <p:bldP spid="5" grpId="0" bldLvl="0" animBg="1"/>
          <p:bldP spid="5" grpId="1" bldLvl="0" animBg="1"/>
          <p:bldP spid="6" grpId="0" bldLvl="0" animBg="1"/>
          <p:bldP spid="6" grpId="1" bldLvl="0" animBg="1"/>
          <p:bldP spid="7" grpId="0" bldLvl="0" animBg="1"/>
          <p:bldP spid="7" grpId="1" bldLvl="0" animBg="1"/>
          <p:bldP spid="8" grpId="0" bldLvl="0" animBg="1"/>
          <p:bldP spid="8" grpId="1" bldLvl="0" animBg="1"/>
          <p:bldP spid="9" grpId="0"/>
          <p:bldP spid="10" grpId="0" build="p"/>
          <p:bldP spid="12" grpId="0" bldLvl="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6" name="圆角矩形 8"/>
          <p:cNvSpPr/>
          <p:nvPr>
            <p:custDataLst>
              <p:tags r:id="rId1"/>
            </p:custDataLst>
          </p:nvPr>
        </p:nvSpPr>
        <p:spPr>
          <a:xfrm>
            <a:off x="5791199" y="4836660"/>
            <a:ext cx="5181600" cy="1371600"/>
          </a:xfrm>
          <a:prstGeom prst="roundRect">
            <a:avLst>
              <a:gd name="adj" fmla="val 8098"/>
            </a:avLst>
          </a:prstGeom>
          <a:solidFill>
            <a:schemeClr val="accent1">
              <a:alpha val="50000"/>
            </a:schemeClr>
          </a:solidFill>
          <a:ln w="2222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olidFill>
                <a:schemeClr val="lt1"/>
              </a:solidFill>
              <a:latin typeface="微软雅黑" panose="020B0503020204020204" charset="-122"/>
              <a:ea typeface="微软雅黑" panose="020B0503020204020204" charset="-122"/>
              <a:sym typeface="+mn-ea"/>
            </a:endParaRPr>
          </a:p>
        </p:txBody>
      </p:sp>
      <p:sp>
        <p:nvSpPr>
          <p:cNvPr id="7" name="圆角矩形 7"/>
          <p:cNvSpPr/>
          <p:nvPr>
            <p:custDataLst>
              <p:tags r:id="rId2"/>
            </p:custDataLst>
          </p:nvPr>
        </p:nvSpPr>
        <p:spPr>
          <a:xfrm>
            <a:off x="5791199" y="4809404"/>
            <a:ext cx="5181600" cy="1371600"/>
          </a:xfrm>
          <a:prstGeom prst="roundRect">
            <a:avLst>
              <a:gd name="adj" fmla="val 8098"/>
            </a:avLst>
          </a:prstGeom>
          <a:solidFill>
            <a:srgbClr val="00B0F0"/>
          </a:solidFill>
          <a:ln w="22225"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9" name="圆角矩形 6"/>
          <p:cNvSpPr/>
          <p:nvPr>
            <p:custDataLst>
              <p:tags r:id="rId3"/>
            </p:custDataLst>
          </p:nvPr>
        </p:nvSpPr>
        <p:spPr>
          <a:xfrm>
            <a:off x="5882640" y="994410"/>
            <a:ext cx="5181600" cy="1371600"/>
          </a:xfrm>
          <a:prstGeom prst="roundRect">
            <a:avLst>
              <a:gd name="adj" fmla="val 8098"/>
            </a:avLst>
          </a:prstGeom>
          <a:solidFill>
            <a:schemeClr val="accent1">
              <a:alpha val="50000"/>
            </a:schemeClr>
          </a:solidFill>
          <a:ln w="2222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olidFill>
                <a:schemeClr val="lt1"/>
              </a:solidFill>
              <a:latin typeface="微软雅黑" panose="020B0503020204020204" charset="-122"/>
              <a:ea typeface="微软雅黑" panose="020B0503020204020204" charset="-122"/>
              <a:sym typeface="+mn-ea"/>
            </a:endParaRPr>
          </a:p>
        </p:txBody>
      </p:sp>
      <p:sp>
        <p:nvSpPr>
          <p:cNvPr id="13" name="圆角矩形 5"/>
          <p:cNvSpPr/>
          <p:nvPr>
            <p:custDataLst>
              <p:tags r:id="rId4"/>
            </p:custDataLst>
          </p:nvPr>
        </p:nvSpPr>
        <p:spPr>
          <a:xfrm>
            <a:off x="5791200" y="914400"/>
            <a:ext cx="5181600" cy="1371600"/>
          </a:xfrm>
          <a:prstGeom prst="roundRect">
            <a:avLst>
              <a:gd name="adj" fmla="val 8098"/>
            </a:avLst>
          </a:prstGeom>
          <a:solidFill>
            <a:schemeClr val="tx2"/>
          </a:solidFill>
          <a:ln w="22225"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任意多边形 13"/>
          <p:cNvSpPr/>
          <p:nvPr>
            <p:custDataLst>
              <p:tags r:id="rId5"/>
            </p:custDataLst>
          </p:nvPr>
        </p:nvSpPr>
        <p:spPr>
          <a:xfrm>
            <a:off x="-635" y="-1905"/>
            <a:ext cx="4876840" cy="685805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7680" h="10800">
                <a:moveTo>
                  <a:pt x="0" y="0"/>
                </a:moveTo>
                <a:lnTo>
                  <a:pt x="6018" y="0"/>
                </a:lnTo>
                <a:lnTo>
                  <a:pt x="6041" y="33"/>
                </a:lnTo>
                <a:cubicBezTo>
                  <a:pt x="7065" y="1549"/>
                  <a:pt x="7668" y="3373"/>
                  <a:pt x="7680" y="5338"/>
                </a:cubicBezTo>
                <a:lnTo>
                  <a:pt x="7680" y="5371"/>
                </a:lnTo>
                <a:lnTo>
                  <a:pt x="7680" y="5429"/>
                </a:lnTo>
                <a:lnTo>
                  <a:pt x="7680" y="5462"/>
                </a:lnTo>
                <a:cubicBezTo>
                  <a:pt x="7668" y="7427"/>
                  <a:pt x="7065" y="9251"/>
                  <a:pt x="6041" y="10767"/>
                </a:cubicBezTo>
                <a:lnTo>
                  <a:pt x="6018" y="10800"/>
                </a:lnTo>
                <a:lnTo>
                  <a:pt x="0" y="10800"/>
                </a:ln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2" name="文本框 1"/>
          <p:cNvSpPr txBox="1"/>
          <p:nvPr>
            <p:custDataLst>
              <p:tags r:id="rId6"/>
            </p:custDataLst>
          </p:nvPr>
        </p:nvSpPr>
        <p:spPr>
          <a:xfrm>
            <a:off x="914407" y="2895623"/>
            <a:ext cx="3048013" cy="914400"/>
          </a:xfrm>
          <a:prstGeom prst="rect">
            <a:avLst/>
          </a:prstGeom>
          <a:noFill/>
        </p:spPr>
        <p:txBody>
          <a:bodyPr wrap="square" lIns="63500" tIns="25400" rIns="63500" bIns="25400" rtlCol="0" anchor="ctr" anchorCtr="0">
            <a:normAutofit/>
          </a:bodyPr>
          <a:lstStyle/>
          <a:p>
            <a:pPr marL="0" indent="0" algn="l">
              <a:lnSpc>
                <a:spcPct val="100000"/>
              </a:lnSpc>
              <a:spcBef>
                <a:spcPts val="0"/>
              </a:spcBef>
              <a:spcAft>
                <a:spcPts val="0"/>
              </a:spcAft>
              <a:buSzPct val="100000"/>
              <a:buNone/>
            </a:pPr>
            <a:r>
              <a:rPr lang="zh-CN" altLang="en-US" sz="4400" b="1" spc="160" dirty="0">
                <a:solidFill>
                  <a:schemeClr val="lt1"/>
                </a:solidFill>
                <a:latin typeface="微软雅黑" panose="020B0503020204020204" charset="-122"/>
                <a:ea typeface="微软雅黑" panose="020B0503020204020204" charset="-122"/>
                <a:sym typeface="GeosansLight" pitchFamily="2" charset="0"/>
              </a:rPr>
              <a:t>主目录</a:t>
            </a:r>
            <a:endParaRPr lang="zh-CN" altLang="en-US" sz="4400" b="1" spc="160" dirty="0">
              <a:solidFill>
                <a:schemeClr val="lt1"/>
              </a:solidFill>
              <a:latin typeface="微软雅黑" panose="020B0503020204020204" charset="-122"/>
              <a:ea typeface="微软雅黑" panose="020B0503020204020204" charset="-122"/>
              <a:sym typeface="GeosansLight" pitchFamily="2" charset="0"/>
            </a:endParaRPr>
          </a:p>
        </p:txBody>
      </p:sp>
      <p:sp>
        <p:nvSpPr>
          <p:cNvPr id="11" name="Title 6"/>
          <p:cNvSpPr txBox="1"/>
          <p:nvPr>
            <p:custDataLst>
              <p:tags r:id="rId7"/>
            </p:custDataLst>
          </p:nvPr>
        </p:nvSpPr>
        <p:spPr>
          <a:xfrm>
            <a:off x="6096049" y="1219212"/>
            <a:ext cx="4572025" cy="76200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2000" spc="100" smtClean="0">
                <a:ln w="3175">
                  <a:noFill/>
                  <a:prstDash val="dash"/>
                </a:ln>
                <a:solidFill>
                  <a:schemeClr val="bg1"/>
                </a:solidFill>
                <a:latin typeface="微软雅黑" panose="020B0503020204020204" charset="-122"/>
                <a:ea typeface="微软雅黑" panose="020B0503020204020204" charset="-122"/>
                <a:cs typeface="微软雅黑" panose="020B0503020204020204" charset="-122"/>
              </a:rPr>
              <a:t>项目分析</a:t>
            </a:r>
            <a:endParaRPr lang="zh-CN" altLang="en-US" sz="2000" spc="100" dirty="0">
              <a:ln w="3175">
                <a:noFill/>
                <a:prstDash val="dash"/>
              </a:ln>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Title 6"/>
          <p:cNvSpPr txBox="1"/>
          <p:nvPr>
            <p:custDataLst>
              <p:tags r:id="rId8"/>
            </p:custDataLst>
          </p:nvPr>
        </p:nvSpPr>
        <p:spPr>
          <a:xfrm>
            <a:off x="6095987" y="5114204"/>
            <a:ext cx="4572025" cy="762000"/>
          </a:xfrm>
          <a:prstGeom prst="rect">
            <a:avLst/>
          </a:prstGeom>
          <a:solidFill>
            <a:srgbClr val="00B0F0"/>
          </a:solid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2000" spc="100" smtClean="0">
                <a:ln w="3175">
                  <a:noFill/>
                  <a:prstDash val="dash"/>
                </a:ln>
                <a:solidFill>
                  <a:schemeClr val="bg1"/>
                </a:solidFill>
                <a:latin typeface="微软雅黑" panose="020B0503020204020204" charset="-122"/>
                <a:ea typeface="微软雅黑" panose="020B0503020204020204" charset="-122"/>
                <a:cs typeface="微软雅黑" panose="020B0503020204020204" charset="-122"/>
              </a:rPr>
              <a:t>项目设计</a:t>
            </a:r>
            <a:endParaRPr lang="zh-CN" altLang="en-US" sz="2000" spc="100" dirty="0">
              <a:ln w="3175">
                <a:noFill/>
                <a:prstDash val="dash"/>
              </a:ln>
              <a:solidFill>
                <a:schemeClr val="bg1"/>
              </a:solidFill>
              <a:latin typeface="微软雅黑" panose="020B0503020204020204" charset="-122"/>
              <a:ea typeface="微软雅黑" panose="020B0503020204020204" charset="-122"/>
              <a:cs typeface="微软雅黑" panose="020B0503020204020204" charset="-122"/>
            </a:endParaRPr>
          </a:p>
        </p:txBody>
      </p:sp>
    </p:spTree>
    <p:custDataLst>
      <p:tags r:id="rId9"/>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cxnSp>
        <p:nvCxnSpPr>
          <p:cNvPr id="4" name="MH_Other_2"/>
          <p:cNvCxnSpPr/>
          <p:nvPr>
            <p:custDataLst>
              <p:tags r:id="rId1"/>
            </p:custDataLst>
          </p:nvPr>
        </p:nvCxnSpPr>
        <p:spPr>
          <a:xfrm>
            <a:off x="3918179" y="2408451"/>
            <a:ext cx="1115847" cy="189136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4345305" y="3146425"/>
            <a:ext cx="7920355" cy="1183640"/>
            <a:chOff x="4385454" y="3146274"/>
            <a:chExt cx="7824907" cy="1183839"/>
          </a:xfrm>
        </p:grpSpPr>
        <p:grpSp>
          <p:nvGrpSpPr>
            <p:cNvPr id="6" name="组合 5"/>
            <p:cNvGrpSpPr/>
            <p:nvPr/>
          </p:nvGrpSpPr>
          <p:grpSpPr>
            <a:xfrm>
              <a:off x="4385454" y="3146274"/>
              <a:ext cx="7806546" cy="360000"/>
              <a:chOff x="4937761" y="5855973"/>
              <a:chExt cx="7806546" cy="360000"/>
            </a:xfrm>
          </p:grpSpPr>
          <p:sp>
            <p:nvSpPr>
              <p:cNvPr id="10" name="矩形 9"/>
              <p:cNvSpPr/>
              <p:nvPr/>
            </p:nvSpPr>
            <p:spPr>
              <a:xfrm>
                <a:off x="5165399" y="5855973"/>
                <a:ext cx="7578908" cy="360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V="1">
                <a:off x="4937761" y="5855973"/>
                <a:ext cx="230808" cy="360000"/>
              </a:xfrm>
              <a:prstGeom prst="triangle">
                <a:avLst>
                  <a:gd name="adj" fmla="val 100000"/>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4594731" y="3506273"/>
              <a:ext cx="7615630" cy="823840"/>
              <a:chOff x="4963827" y="5855971"/>
              <a:chExt cx="7615630" cy="823840"/>
            </a:xfrm>
            <a:solidFill>
              <a:srgbClr val="404040"/>
            </a:solidFill>
          </p:grpSpPr>
          <p:sp>
            <p:nvSpPr>
              <p:cNvPr id="8" name="矩形 7"/>
              <p:cNvSpPr/>
              <p:nvPr/>
            </p:nvSpPr>
            <p:spPr>
              <a:xfrm>
                <a:off x="5443127" y="5855972"/>
                <a:ext cx="7136330" cy="8238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V="1">
                <a:off x="4963827" y="5855971"/>
                <a:ext cx="479300" cy="823840"/>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 name="组合 11"/>
          <p:cNvGrpSpPr/>
          <p:nvPr/>
        </p:nvGrpSpPr>
        <p:grpSpPr>
          <a:xfrm>
            <a:off x="1923415" y="2365375"/>
            <a:ext cx="2631440" cy="1198880"/>
            <a:chOff x="1907713" y="2365251"/>
            <a:chExt cx="2687017" cy="1197611"/>
          </a:xfrm>
          <a:solidFill>
            <a:schemeClr val="accent5">
              <a:lumMod val="60000"/>
              <a:lumOff val="40000"/>
            </a:schemeClr>
          </a:solidFill>
        </p:grpSpPr>
        <p:grpSp>
          <p:nvGrpSpPr>
            <p:cNvPr id="13" name="组合 12"/>
            <p:cNvGrpSpPr/>
            <p:nvPr/>
          </p:nvGrpSpPr>
          <p:grpSpPr>
            <a:xfrm>
              <a:off x="1907713" y="2421898"/>
              <a:ext cx="2687017" cy="1084376"/>
              <a:chOff x="351172" y="1060520"/>
              <a:chExt cx="2687017" cy="4234461"/>
            </a:xfrm>
            <a:grpFill/>
          </p:grpSpPr>
          <p:sp>
            <p:nvSpPr>
              <p:cNvPr id="15" name="矩形 14"/>
              <p:cNvSpPr/>
              <p:nvPr/>
            </p:nvSpPr>
            <p:spPr>
              <a:xfrm>
                <a:off x="351172" y="1060520"/>
                <a:ext cx="2046655" cy="423446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a:off x="2397826" y="1060520"/>
                <a:ext cx="640363" cy="4234461"/>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p:nvSpPr>
          <p:spPr>
            <a:xfrm>
              <a:off x="2312970" y="2365251"/>
              <a:ext cx="1594444" cy="1197611"/>
            </a:xfrm>
            <a:prstGeom prst="rect">
              <a:avLst/>
            </a:prstGeom>
            <a:solidFill>
              <a:srgbClr val="FE4444">
                <a:alpha val="0"/>
              </a:srgbClr>
            </a:solidFill>
            <a:extLst>
              <a:ext uri="{909E8E84-426E-40DD-AFC4-6F175D3DCCD1}">
                <a14:hiddenFill xmlns:a14="http://schemas.microsoft.com/office/drawing/2010/main">
                  <a:grpFill/>
                </a14:hiddenFill>
              </a:ext>
            </a:extLst>
          </p:spPr>
          <p:txBody>
            <a:bodyPr wrap="square">
              <a:spAutoFit/>
            </a:bodyPr>
            <a:lstStyle/>
            <a:p>
              <a:pPr algn="ctr"/>
              <a:r>
                <a:rPr lang="en-US" altLang="zh-CN" sz="7200" b="1" dirty="0">
                  <a:solidFill>
                    <a:schemeClr val="bg1"/>
                  </a:solidFill>
                  <a:latin typeface="Century Gothic" panose="020B0502020202020204" pitchFamily="34" charset="0"/>
                </a:rPr>
                <a:t>01</a:t>
              </a:r>
              <a:endParaRPr lang="zh-CN" altLang="en-US" sz="7200" b="1" dirty="0">
                <a:solidFill>
                  <a:schemeClr val="bg1"/>
                </a:solidFill>
                <a:latin typeface="Century Gothic" panose="020B0502020202020204" pitchFamily="34" charset="0"/>
              </a:endParaRPr>
            </a:p>
          </p:txBody>
        </p:sp>
      </p:grpSp>
      <p:sp>
        <p:nvSpPr>
          <p:cNvPr id="17" name="矩形 16"/>
          <p:cNvSpPr/>
          <p:nvPr/>
        </p:nvSpPr>
        <p:spPr>
          <a:xfrm>
            <a:off x="2049971" y="3622227"/>
            <a:ext cx="2400471" cy="706755"/>
          </a:xfrm>
          <a:prstGeom prst="rect">
            <a:avLst/>
          </a:prstGeom>
        </p:spPr>
        <p:txBody>
          <a:bodyPr wrap="square">
            <a:spAutoFit/>
          </a:bodyPr>
          <a:lstStyle/>
          <a:p>
            <a:r>
              <a:rPr lang="zh-CN" altLang="en-US" sz="4000" b="1" smtClean="0">
                <a:solidFill>
                  <a:srgbClr val="404040"/>
                </a:solidFill>
                <a:latin typeface="微软雅黑" panose="020B0503020204020204" charset="-122"/>
                <a:ea typeface="微软雅黑" panose="020B0503020204020204" charset="-122"/>
              </a:rPr>
              <a:t>项目分析</a:t>
            </a:r>
            <a:endParaRPr lang="zh-CN" altLang="en-US" sz="4000" b="1" dirty="0">
              <a:solidFill>
                <a:srgbClr val="404040"/>
              </a:solidFill>
              <a:latin typeface="微软雅黑" panose="020B0503020204020204" charset="-122"/>
              <a:ea typeface="微软雅黑" panose="020B050302020402020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8"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2"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500"/>
                                        <p:tgtEl>
                                          <p:spTgt spid="5"/>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extBox 8"/>
          <p:cNvSpPr txBox="1">
            <a:spLocks noChangeArrowheads="1"/>
          </p:cNvSpPr>
          <p:nvPr/>
        </p:nvSpPr>
        <p:spPr bwMode="auto">
          <a:xfrm>
            <a:off x="1205318" y="224696"/>
            <a:ext cx="3482104" cy="50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eaLnBrk="1" hangingPunct="1"/>
            <a:r>
              <a:rPr lang="zh-CN" altLang="en-US" sz="3300" b="1" spc="300" dirty="0">
                <a:solidFill>
                  <a:schemeClr val="bg1"/>
                </a:solidFill>
                <a:latin typeface="微软雅黑" panose="020B0503020204020204" charset="-122"/>
                <a:ea typeface="微软雅黑" panose="020B0503020204020204" charset="-122"/>
                <a:sym typeface="Arial" panose="020B0604020202020204" pitchFamily="34" charset="0"/>
              </a:rPr>
              <a:t>明年工作计划</a:t>
            </a:r>
            <a:endParaRPr lang="zh-CN" altLang="en-US" sz="3300" b="1" spc="300" dirty="0">
              <a:solidFill>
                <a:schemeClr val="bg1"/>
              </a:solidFill>
              <a:latin typeface="微软雅黑" panose="020B0503020204020204" charset="-122"/>
              <a:ea typeface="微软雅黑" panose="020B0503020204020204" charset="-122"/>
              <a:sym typeface="Arial" panose="020B0604020202020204" pitchFamily="34" charset="0"/>
            </a:endParaRPr>
          </a:p>
        </p:txBody>
      </p:sp>
      <p:grpSp>
        <p:nvGrpSpPr>
          <p:cNvPr id="3" name="组合 2"/>
          <p:cNvGrpSpPr/>
          <p:nvPr/>
        </p:nvGrpSpPr>
        <p:grpSpPr>
          <a:xfrm>
            <a:off x="2045970" y="3450590"/>
            <a:ext cx="2152015" cy="2350770"/>
            <a:chOff x="3734" y="5393"/>
            <a:chExt cx="3389" cy="3702"/>
          </a:xfrm>
        </p:grpSpPr>
        <p:sp>
          <p:nvSpPr>
            <p:cNvPr id="4" name="任意多边形 17"/>
            <p:cNvSpPr/>
            <p:nvPr/>
          </p:nvSpPr>
          <p:spPr>
            <a:xfrm flipV="1">
              <a:off x="4049" y="5393"/>
              <a:ext cx="2759" cy="3702"/>
            </a:xfrm>
            <a:custGeom>
              <a:avLst/>
              <a:gdLst>
                <a:gd name="connsiteX0" fmla="*/ 1076325 w 2152650"/>
                <a:gd name="connsiteY0" fmla="*/ 0 h 2795588"/>
                <a:gd name="connsiteX1" fmla="*/ 2152650 w 2152650"/>
                <a:gd name="connsiteY1" fmla="*/ 1076325 h 2795588"/>
                <a:gd name="connsiteX2" fmla="*/ 1396391 w 2152650"/>
                <a:gd name="connsiteY2" fmla="*/ 2104261 h 2795588"/>
                <a:gd name="connsiteX3" fmla="*/ 1326356 w 2152650"/>
                <a:gd name="connsiteY3" fmla="*/ 2122269 h 2795588"/>
                <a:gd name="connsiteX4" fmla="*/ 1326356 w 2152650"/>
                <a:gd name="connsiteY4" fmla="*/ 2254000 h 2795588"/>
                <a:gd name="connsiteX5" fmla="*/ 1576387 w 2152650"/>
                <a:gd name="connsiteY5" fmla="*/ 2254000 h 2795588"/>
                <a:gd name="connsiteX6" fmla="*/ 1076325 w 2152650"/>
                <a:gd name="connsiteY6" fmla="*/ 2795588 h 2795588"/>
                <a:gd name="connsiteX7" fmla="*/ 576262 w 2152650"/>
                <a:gd name="connsiteY7" fmla="*/ 2254000 h 2795588"/>
                <a:gd name="connsiteX8" fmla="*/ 826293 w 2152650"/>
                <a:gd name="connsiteY8" fmla="*/ 2254000 h 2795588"/>
                <a:gd name="connsiteX9" fmla="*/ 826293 w 2152650"/>
                <a:gd name="connsiteY9" fmla="*/ 2122268 h 2795588"/>
                <a:gd name="connsiteX10" fmla="*/ 756259 w 2152650"/>
                <a:gd name="connsiteY10" fmla="*/ 2104261 h 2795588"/>
                <a:gd name="connsiteX11" fmla="*/ 0 w 2152650"/>
                <a:gd name="connsiteY11" fmla="*/ 1076325 h 2795588"/>
                <a:gd name="connsiteX12" fmla="*/ 1076325 w 2152650"/>
                <a:gd name="connsiteY12" fmla="*/ 0 h 279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2650" h="2795588">
                  <a:moveTo>
                    <a:pt x="1076325" y="0"/>
                  </a:moveTo>
                  <a:cubicBezTo>
                    <a:pt x="1670763" y="0"/>
                    <a:pt x="2152650" y="481887"/>
                    <a:pt x="2152650" y="1076325"/>
                  </a:cubicBezTo>
                  <a:cubicBezTo>
                    <a:pt x="2152650" y="1559306"/>
                    <a:pt x="1834529" y="1967986"/>
                    <a:pt x="1396391" y="2104261"/>
                  </a:cubicBezTo>
                  <a:lnTo>
                    <a:pt x="1326356" y="2122269"/>
                  </a:lnTo>
                  <a:lnTo>
                    <a:pt x="1326356" y="2254000"/>
                  </a:lnTo>
                  <a:lnTo>
                    <a:pt x="1576387" y="2254000"/>
                  </a:lnTo>
                  <a:lnTo>
                    <a:pt x="1076325" y="2795588"/>
                  </a:lnTo>
                  <a:lnTo>
                    <a:pt x="576262" y="2254000"/>
                  </a:lnTo>
                  <a:lnTo>
                    <a:pt x="826293" y="2254000"/>
                  </a:lnTo>
                  <a:lnTo>
                    <a:pt x="826293" y="2122268"/>
                  </a:lnTo>
                  <a:lnTo>
                    <a:pt x="756259" y="2104261"/>
                  </a:lnTo>
                  <a:cubicBezTo>
                    <a:pt x="318121" y="1967986"/>
                    <a:pt x="0" y="1559306"/>
                    <a:pt x="0" y="1076325"/>
                  </a:cubicBezTo>
                  <a:cubicBezTo>
                    <a:pt x="0" y="481887"/>
                    <a:pt x="481887" y="0"/>
                    <a:pt x="1076325" y="0"/>
                  </a:cubicBezTo>
                  <a:close/>
                </a:path>
              </a:pathLst>
            </a:custGeom>
            <a:solidFill>
              <a:srgbClr val="00B0F0"/>
            </a:solidFill>
            <a:ln>
              <a:noFill/>
            </a:ln>
            <a:effectLst>
              <a:outerShdw blurRad="381000" dist="152400" dir="2700000" sx="95000" sy="95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Autofit/>
            </a:bodyPr>
            <a:lstStyle/>
            <a:p>
              <a:pPr lvl="0" algn="ctr">
                <a:buClrTx/>
                <a:buSzTx/>
                <a:buFontTx/>
              </a:pPr>
              <a:endParaRPr lang="zh-CN" altLang="en-US" b="1" dirty="0">
                <a:latin typeface="黑体" panose="02010609060101010101" charset="-122"/>
                <a:ea typeface="黑体" panose="02010609060101010101" charset="-122"/>
                <a:cs typeface="黑体" panose="02010609060101010101" charset="-122"/>
                <a:sym typeface="+mn-ea"/>
              </a:endParaRPr>
            </a:p>
          </p:txBody>
        </p:sp>
        <p:sp>
          <p:nvSpPr>
            <p:cNvPr id="5" name="文本框 4"/>
            <p:cNvSpPr txBox="1">
              <a:spLocks noChangeArrowheads="1"/>
            </p:cNvSpPr>
            <p:nvPr/>
          </p:nvSpPr>
          <p:spPr bwMode="auto">
            <a:xfrm>
              <a:off x="3734" y="6945"/>
              <a:ext cx="3389"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3600" dirty="0">
                  <a:solidFill>
                    <a:schemeClr val="bg1"/>
                  </a:solidFill>
                  <a:latin typeface="Impact" panose="020B0806030902050204" pitchFamily="34" charset="0"/>
                  <a:ea typeface="造字工房尚雅体演示版常规体" pitchFamily="50" charset="-122"/>
                </a:rPr>
                <a:t>1</a:t>
              </a:r>
              <a:endParaRPr lang="en-US" altLang="zh-CN" sz="3600" dirty="0">
                <a:solidFill>
                  <a:schemeClr val="bg1"/>
                </a:solidFill>
                <a:latin typeface="Impact" panose="020B0806030902050204" pitchFamily="34" charset="0"/>
                <a:ea typeface="造字工房尚雅体演示版常规体" pitchFamily="50" charset="-122"/>
              </a:endParaRPr>
            </a:p>
          </p:txBody>
        </p:sp>
      </p:grpSp>
      <p:sp>
        <p:nvSpPr>
          <p:cNvPr id="6" name="任意多边形 19"/>
          <p:cNvSpPr/>
          <p:nvPr/>
        </p:nvSpPr>
        <p:spPr>
          <a:xfrm flipV="1">
            <a:off x="4883150" y="2715895"/>
            <a:ext cx="2425700" cy="3086100"/>
          </a:xfrm>
          <a:custGeom>
            <a:avLst/>
            <a:gdLst>
              <a:gd name="connsiteX0" fmla="*/ 1076325 w 2152650"/>
              <a:gd name="connsiteY0" fmla="*/ 0 h 2795588"/>
              <a:gd name="connsiteX1" fmla="*/ 2152650 w 2152650"/>
              <a:gd name="connsiteY1" fmla="*/ 1076325 h 2795588"/>
              <a:gd name="connsiteX2" fmla="*/ 1396391 w 2152650"/>
              <a:gd name="connsiteY2" fmla="*/ 2104261 h 2795588"/>
              <a:gd name="connsiteX3" fmla="*/ 1327547 w 2152650"/>
              <a:gd name="connsiteY3" fmla="*/ 2121962 h 2795588"/>
              <a:gd name="connsiteX4" fmla="*/ 1327547 w 2152650"/>
              <a:gd name="connsiteY4" fmla="*/ 2253141 h 2795588"/>
              <a:gd name="connsiteX5" fmla="*/ 1577975 w 2152650"/>
              <a:gd name="connsiteY5" fmla="*/ 2253141 h 2795588"/>
              <a:gd name="connsiteX6" fmla="*/ 1077119 w 2152650"/>
              <a:gd name="connsiteY6" fmla="*/ 2795588 h 2795588"/>
              <a:gd name="connsiteX7" fmla="*/ 576263 w 2152650"/>
              <a:gd name="connsiteY7" fmla="*/ 2253141 h 2795588"/>
              <a:gd name="connsiteX8" fmla="*/ 826691 w 2152650"/>
              <a:gd name="connsiteY8" fmla="*/ 2253141 h 2795588"/>
              <a:gd name="connsiteX9" fmla="*/ 826691 w 2152650"/>
              <a:gd name="connsiteY9" fmla="*/ 2122371 h 2795588"/>
              <a:gd name="connsiteX10" fmla="*/ 756259 w 2152650"/>
              <a:gd name="connsiteY10" fmla="*/ 2104261 h 2795588"/>
              <a:gd name="connsiteX11" fmla="*/ 0 w 2152650"/>
              <a:gd name="connsiteY11" fmla="*/ 1076325 h 2795588"/>
              <a:gd name="connsiteX12" fmla="*/ 1076325 w 2152650"/>
              <a:gd name="connsiteY12" fmla="*/ 0 h 279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2650" h="2795588">
                <a:moveTo>
                  <a:pt x="1076325" y="0"/>
                </a:moveTo>
                <a:cubicBezTo>
                  <a:pt x="1670763" y="0"/>
                  <a:pt x="2152650" y="481887"/>
                  <a:pt x="2152650" y="1076325"/>
                </a:cubicBezTo>
                <a:cubicBezTo>
                  <a:pt x="2152650" y="1559306"/>
                  <a:pt x="1834530" y="1967986"/>
                  <a:pt x="1396391" y="2104261"/>
                </a:cubicBezTo>
                <a:lnTo>
                  <a:pt x="1327547" y="2121962"/>
                </a:lnTo>
                <a:lnTo>
                  <a:pt x="1327547" y="2253141"/>
                </a:lnTo>
                <a:lnTo>
                  <a:pt x="1577975" y="2253141"/>
                </a:lnTo>
                <a:lnTo>
                  <a:pt x="1077119" y="2795588"/>
                </a:lnTo>
                <a:lnTo>
                  <a:pt x="576263" y="2253141"/>
                </a:lnTo>
                <a:lnTo>
                  <a:pt x="826691" y="2253141"/>
                </a:lnTo>
                <a:lnTo>
                  <a:pt x="826691" y="2122371"/>
                </a:lnTo>
                <a:lnTo>
                  <a:pt x="756259" y="2104261"/>
                </a:lnTo>
                <a:cubicBezTo>
                  <a:pt x="318121" y="1967986"/>
                  <a:pt x="0" y="1559306"/>
                  <a:pt x="0" y="1076325"/>
                </a:cubicBezTo>
                <a:cubicBezTo>
                  <a:pt x="0" y="481887"/>
                  <a:pt x="481887" y="0"/>
                  <a:pt x="1076325" y="0"/>
                </a:cubicBezTo>
                <a:close/>
              </a:path>
            </a:pathLst>
          </a:custGeom>
          <a:solidFill>
            <a:srgbClr val="404040"/>
          </a:solidFill>
          <a:ln>
            <a:solidFill>
              <a:srgbClr val="404040"/>
            </a:solidFill>
          </a:ln>
          <a:effectLst>
            <a:outerShdw blurRad="381000" dist="152400" dir="2700000" sx="95000" sy="95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Autofit/>
          </a:bodyPr>
          <a:lstStyle/>
          <a:p>
            <a:pPr lvl="0" algn="ctr">
              <a:buClrTx/>
              <a:buSzTx/>
              <a:buFontTx/>
            </a:pPr>
            <a:endParaRPr lang="zh-CN" altLang="en-US" b="1" dirty="0">
              <a:latin typeface="黑体" panose="02010609060101010101" charset="-122"/>
              <a:ea typeface="黑体" panose="02010609060101010101" charset="-122"/>
              <a:cs typeface="黑体" panose="02010609060101010101" charset="-122"/>
              <a:sym typeface="+mn-ea"/>
            </a:endParaRPr>
          </a:p>
        </p:txBody>
      </p:sp>
      <p:sp>
        <p:nvSpPr>
          <p:cNvPr id="7" name="文本框 39"/>
          <p:cNvSpPr txBox="1">
            <a:spLocks noChangeArrowheads="1"/>
          </p:cNvSpPr>
          <p:nvPr/>
        </p:nvSpPr>
        <p:spPr bwMode="auto">
          <a:xfrm>
            <a:off x="5019924" y="4303481"/>
            <a:ext cx="2152152"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3600" b="1" dirty="0">
                <a:solidFill>
                  <a:schemeClr val="bg1"/>
                </a:solidFill>
                <a:latin typeface="微软雅黑" panose="020B0503020204020204" charset="-122"/>
                <a:ea typeface="微软雅黑" panose="020B0503020204020204" charset="-122"/>
              </a:rPr>
              <a:t>因此</a:t>
            </a:r>
            <a:endParaRPr lang="zh-CN" altLang="en-US" sz="3600" b="1" dirty="0">
              <a:solidFill>
                <a:schemeClr val="bg1"/>
              </a:solidFill>
              <a:latin typeface="微软雅黑" panose="020B0503020204020204" charset="-122"/>
              <a:ea typeface="微软雅黑" panose="020B0503020204020204" charset="-122"/>
            </a:endParaRPr>
          </a:p>
        </p:txBody>
      </p:sp>
      <p:sp>
        <p:nvSpPr>
          <p:cNvPr id="8" name="矩形 38"/>
          <p:cNvSpPr>
            <a:spLocks noChangeArrowheads="1"/>
          </p:cNvSpPr>
          <p:nvPr/>
        </p:nvSpPr>
        <p:spPr bwMode="auto">
          <a:xfrm>
            <a:off x="1840230" y="2084705"/>
            <a:ext cx="256286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defRPr/>
            </a:pPr>
            <a:r>
              <a:rPr lang="zh-CN" altLang="en-US" b="1" kern="0" smtClean="0">
                <a:latin typeface="微软雅黑" panose="020B0503020204020204" charset="-122"/>
                <a:ea typeface="微软雅黑" panose="020B0503020204020204" charset="-122"/>
              </a:rPr>
              <a:t>用户可行性</a:t>
            </a:r>
            <a:r>
              <a:rPr lang="zh-CN" altLang="en-US" kern="0" smtClean="0">
                <a:latin typeface="微软雅黑" panose="020B0503020204020204" charset="-122"/>
                <a:ea typeface="微软雅黑" panose="020B0503020204020204" charset="-122"/>
              </a:rPr>
              <a:t>：现在</a:t>
            </a:r>
            <a:r>
              <a:rPr kern="0" smtClean="0">
                <a:latin typeface="微软雅黑" panose="020B0503020204020204" charset="-122"/>
                <a:ea typeface="微软雅黑" panose="020B0503020204020204" charset="-122"/>
              </a:rPr>
              <a:t>，</a:t>
            </a:r>
            <a:r>
              <a:rPr lang="zh-CN" altLang="en-US" kern="0" smtClean="0">
                <a:latin typeface="微软雅黑" panose="020B0503020204020204" charset="-122"/>
                <a:ea typeface="微软雅黑" panose="020B0503020204020204" charset="-122"/>
              </a:rPr>
              <a:t>体重问题</a:t>
            </a:r>
            <a:r>
              <a:rPr kern="0" smtClean="0">
                <a:latin typeface="微软雅黑" panose="020B0503020204020204" charset="-122"/>
                <a:ea typeface="微软雅黑" panose="020B0503020204020204" charset="-122"/>
              </a:rPr>
              <a:t>甚至已经成为</a:t>
            </a:r>
            <a:r>
              <a:rPr lang="zh-CN" altLang="en-US" kern="0" smtClean="0">
                <a:latin typeface="微软雅黑" panose="020B0503020204020204" charset="-122"/>
                <a:ea typeface="微软雅黑" panose="020B0503020204020204" charset="-122"/>
              </a:rPr>
              <a:t>当代一部分人</a:t>
            </a:r>
            <a:r>
              <a:rPr kern="0" smtClean="0">
                <a:latin typeface="微软雅黑" panose="020B0503020204020204" charset="-122"/>
                <a:ea typeface="微软雅黑" panose="020B0503020204020204" charset="-122"/>
              </a:rPr>
              <a:t>的</a:t>
            </a:r>
            <a:r>
              <a:rPr lang="zh-CN" altLang="en-US" kern="0" smtClean="0">
                <a:latin typeface="微软雅黑" panose="020B0503020204020204" charset="-122"/>
                <a:ea typeface="微软雅黑" panose="020B0503020204020204" charset="-122"/>
              </a:rPr>
              <a:t>一大急需解决的问题</a:t>
            </a:r>
            <a:endParaRPr kern="0" dirty="0">
              <a:latin typeface="微软雅黑" panose="020B0503020204020204" charset="-122"/>
              <a:ea typeface="微软雅黑" panose="020B0503020204020204" charset="-122"/>
            </a:endParaRPr>
          </a:p>
        </p:txBody>
      </p:sp>
      <p:sp>
        <p:nvSpPr>
          <p:cNvPr id="9" name="矩形 38"/>
          <p:cNvSpPr>
            <a:spLocks noChangeArrowheads="1"/>
          </p:cNvSpPr>
          <p:nvPr/>
        </p:nvSpPr>
        <p:spPr bwMode="auto">
          <a:xfrm>
            <a:off x="4713288" y="1395730"/>
            <a:ext cx="27654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defRPr/>
            </a:pPr>
            <a:r>
              <a:rPr lang="zh-CN" altLang="en-US" b="1" kern="0" smtClean="0">
                <a:solidFill>
                  <a:schemeClr val="tx1">
                    <a:lumMod val="95000"/>
                    <a:lumOff val="5000"/>
                  </a:schemeClr>
                </a:solidFill>
                <a:latin typeface="微软雅黑" panose="020B0503020204020204" charset="-122"/>
                <a:ea typeface="微软雅黑" panose="020B0503020204020204" charset="-122"/>
              </a:rPr>
              <a:t>所以，我们可以通过</a:t>
            </a:r>
            <a:r>
              <a:rPr lang="zh-CN" altLang="en-US" b="1" kern="0" smtClean="0">
                <a:solidFill>
                  <a:srgbClr val="FF9409"/>
                </a:solidFill>
                <a:latin typeface="微软雅黑" panose="020B0503020204020204" charset="-122"/>
                <a:ea typeface="微软雅黑" panose="020B0503020204020204" charset="-122"/>
              </a:rPr>
              <a:t>自身</a:t>
            </a:r>
            <a:r>
              <a:rPr lang="zh-CN" altLang="en-US" b="1" kern="0" dirty="0">
                <a:solidFill>
                  <a:srgbClr val="FF9409"/>
                </a:solidFill>
                <a:latin typeface="微软雅黑" panose="020B0503020204020204" charset="-122"/>
                <a:ea typeface="微软雅黑" panose="020B0503020204020204" charset="-122"/>
              </a:rPr>
              <a:t>开发生产实际</a:t>
            </a:r>
            <a:r>
              <a:rPr lang="zh-CN" altLang="en-US" b="1" kern="0" dirty="0">
                <a:solidFill>
                  <a:schemeClr val="tx1">
                    <a:lumMod val="95000"/>
                    <a:lumOff val="5000"/>
                  </a:schemeClr>
                </a:solidFill>
                <a:latin typeface="微软雅黑" panose="020B0503020204020204" charset="-122"/>
                <a:ea typeface="微软雅黑" panose="020B0503020204020204" charset="-122"/>
              </a:rPr>
              <a:t>和</a:t>
            </a:r>
            <a:r>
              <a:rPr lang="zh-CN" altLang="en-US" b="1" kern="0">
                <a:solidFill>
                  <a:srgbClr val="FF9409"/>
                </a:solidFill>
                <a:latin typeface="微软雅黑" panose="020B0503020204020204" charset="-122"/>
                <a:ea typeface="微软雅黑" panose="020B0503020204020204" charset="-122"/>
              </a:rPr>
              <a:t>大</a:t>
            </a:r>
            <a:r>
              <a:rPr lang="zh-CN" altLang="en-US" b="1" kern="0" smtClean="0">
                <a:solidFill>
                  <a:srgbClr val="FF9409"/>
                </a:solidFill>
                <a:latin typeface="微软雅黑" panose="020B0503020204020204" charset="-122"/>
                <a:ea typeface="微软雅黑" panose="020B0503020204020204" charset="-122"/>
              </a:rPr>
              <a:t>数据</a:t>
            </a:r>
            <a:r>
              <a:rPr lang="zh-CN" altLang="en-US" b="1" kern="0" smtClean="0">
                <a:solidFill>
                  <a:schemeClr val="tx1">
                    <a:lumMod val="95000"/>
                    <a:lumOff val="5000"/>
                  </a:schemeClr>
                </a:solidFill>
                <a:latin typeface="微软雅黑" panose="020B0503020204020204" charset="-122"/>
                <a:ea typeface="微软雅黑" panose="020B0503020204020204" charset="-122"/>
              </a:rPr>
              <a:t>进行</a:t>
            </a:r>
            <a:r>
              <a:rPr lang="zh-CN" altLang="en-US" b="1" kern="0">
                <a:solidFill>
                  <a:schemeClr val="tx1">
                    <a:lumMod val="95000"/>
                    <a:lumOff val="5000"/>
                  </a:schemeClr>
                </a:solidFill>
                <a:latin typeface="微软雅黑" panose="020B0503020204020204" charset="-122"/>
                <a:ea typeface="微软雅黑" panose="020B0503020204020204" charset="-122"/>
              </a:rPr>
              <a:t>分析</a:t>
            </a:r>
            <a:r>
              <a:rPr lang="zh-CN" altLang="en-US" b="1" kern="0" smtClean="0">
                <a:solidFill>
                  <a:schemeClr val="tx1">
                    <a:lumMod val="95000"/>
                    <a:lumOff val="5000"/>
                  </a:schemeClr>
                </a:solidFill>
                <a:latin typeface="微软雅黑" panose="020B0503020204020204" charset="-122"/>
                <a:ea typeface="微软雅黑" panose="020B0503020204020204" charset="-122"/>
              </a:rPr>
              <a:t>并</a:t>
            </a:r>
            <a:endParaRPr lang="zh-CN" altLang="en-US" b="1" kern="0" dirty="0">
              <a:solidFill>
                <a:schemeClr val="tx1">
                  <a:lumMod val="95000"/>
                  <a:lumOff val="5000"/>
                </a:schemeClr>
              </a:solidFill>
              <a:latin typeface="微软雅黑" panose="020B0503020204020204" charset="-122"/>
              <a:ea typeface="微软雅黑" panose="020B0503020204020204" charset="-122"/>
            </a:endParaRPr>
          </a:p>
        </p:txBody>
      </p:sp>
      <p:sp>
        <p:nvSpPr>
          <p:cNvPr id="11" name="PA-矩形 7"/>
          <p:cNvSpPr/>
          <p:nvPr>
            <p:custDataLst>
              <p:tags r:id="rId1"/>
            </p:custDataLst>
          </p:nvPr>
        </p:nvSpPr>
        <p:spPr>
          <a:xfrm>
            <a:off x="1014049" y="159497"/>
            <a:ext cx="1980029"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2800" b="1" smtClean="0">
                <a:solidFill>
                  <a:srgbClr val="333F50"/>
                </a:solidFill>
                <a:latin typeface="微软雅黑" panose="020B0503020204020204" charset="-122"/>
                <a:ea typeface="微软雅黑" panose="020B0503020204020204" charset="-122"/>
              </a:rPr>
              <a:t>可行性分析</a:t>
            </a:r>
            <a:endParaRPr kumimoji="0" lang="zh-CN" altLang="en-US" sz="2800" b="1" i="0" u="none" strike="noStrike" kern="1200" cap="none" spc="0" normalizeH="0" baseline="0" noProof="0" dirty="0">
              <a:ln>
                <a:noFill/>
              </a:ln>
              <a:solidFill>
                <a:srgbClr val="333F50"/>
              </a:solidFill>
              <a:effectLst/>
              <a:uLnTx/>
              <a:uFillTx/>
              <a:latin typeface="微软雅黑" panose="020B0503020204020204" charset="-122"/>
              <a:ea typeface="微软雅黑" panose="020B0503020204020204" charset="-122"/>
              <a:cs typeface="+mn-cs"/>
            </a:endParaRPr>
          </a:p>
        </p:txBody>
      </p:sp>
      <p:grpSp>
        <p:nvGrpSpPr>
          <p:cNvPr id="12" name="组合 11"/>
          <p:cNvGrpSpPr/>
          <p:nvPr/>
        </p:nvGrpSpPr>
        <p:grpSpPr>
          <a:xfrm>
            <a:off x="217540" y="1"/>
            <a:ext cx="730741" cy="812800"/>
            <a:chOff x="117754" y="1"/>
            <a:chExt cx="730741" cy="812800"/>
          </a:xfrm>
          <a:solidFill>
            <a:srgbClr val="FA8700"/>
          </a:solidFill>
        </p:grpSpPr>
        <p:sp>
          <p:nvSpPr>
            <p:cNvPr id="13" name="矩形 12"/>
            <p:cNvSpPr/>
            <p:nvPr/>
          </p:nvSpPr>
          <p:spPr>
            <a:xfrm>
              <a:off x="120575" y="1"/>
              <a:ext cx="699345" cy="812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等线" panose="02010600030101010101" pitchFamily="2" charset="-122"/>
                <a:cs typeface="+mn-cs"/>
              </a:endParaRPr>
            </a:p>
          </p:txBody>
        </p:sp>
        <p:sp>
          <p:nvSpPr>
            <p:cNvPr id="14" name="文本框 13"/>
            <p:cNvSpPr txBox="1"/>
            <p:nvPr/>
          </p:nvSpPr>
          <p:spPr>
            <a:xfrm>
              <a:off x="117754" y="51021"/>
              <a:ext cx="730741" cy="721995"/>
            </a:xfrm>
            <a:prstGeom prst="rect">
              <a:avLst/>
            </a:prstGeom>
            <a:noFill/>
            <a:extLst>
              <a:ext uri="{909E8E84-426E-40DD-AFC4-6F175D3DCCD1}">
                <a14:hiddenFill xmlns:a14="http://schemas.microsoft.com/office/drawing/2010/main">
                  <a:grpFill/>
                </a14:hiddenFill>
              </a:ext>
            </a:extLst>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01</a:t>
              </a:r>
              <a:endParaRPr kumimoji="0" lang="zh-CN" altLang="en-US"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PART</a:t>
              </a:r>
              <a:endPar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p:txBody>
        </p:sp>
      </p:grpSp>
      <p:sp>
        <p:nvSpPr>
          <p:cNvPr id="15" name="矩形 14"/>
          <p:cNvSpPr/>
          <p:nvPr/>
        </p:nvSpPr>
        <p:spPr>
          <a:xfrm flipV="1">
            <a:off x="0" y="813017"/>
            <a:ext cx="12192000" cy="36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01F42"/>
              </a:solidFill>
              <a:effectLst/>
              <a:uLnTx/>
              <a:uFillTx/>
              <a:latin typeface="Calibri" panose="020F0502020204030204"/>
              <a:ea typeface="等线" panose="02010600030101010101" pitchFamily="2" charset="-122"/>
              <a:cs typeface="+mn-cs"/>
            </a:endParaRPr>
          </a:p>
        </p:txBody>
      </p:sp>
      <p:grpSp>
        <p:nvGrpSpPr>
          <p:cNvPr id="16" name="组合 15"/>
          <p:cNvGrpSpPr/>
          <p:nvPr/>
        </p:nvGrpSpPr>
        <p:grpSpPr>
          <a:xfrm>
            <a:off x="7926070" y="3450590"/>
            <a:ext cx="2152015" cy="2350770"/>
            <a:chOff x="3734" y="5393"/>
            <a:chExt cx="3389" cy="3702"/>
          </a:xfrm>
        </p:grpSpPr>
        <p:sp>
          <p:nvSpPr>
            <p:cNvPr id="17" name="任意多边形 17"/>
            <p:cNvSpPr/>
            <p:nvPr/>
          </p:nvSpPr>
          <p:spPr>
            <a:xfrm flipV="1">
              <a:off x="4049" y="5393"/>
              <a:ext cx="2759" cy="3702"/>
            </a:xfrm>
            <a:custGeom>
              <a:avLst/>
              <a:gdLst>
                <a:gd name="connsiteX0" fmla="*/ 1076325 w 2152650"/>
                <a:gd name="connsiteY0" fmla="*/ 0 h 2795588"/>
                <a:gd name="connsiteX1" fmla="*/ 2152650 w 2152650"/>
                <a:gd name="connsiteY1" fmla="*/ 1076325 h 2795588"/>
                <a:gd name="connsiteX2" fmla="*/ 1396391 w 2152650"/>
                <a:gd name="connsiteY2" fmla="*/ 2104261 h 2795588"/>
                <a:gd name="connsiteX3" fmla="*/ 1326356 w 2152650"/>
                <a:gd name="connsiteY3" fmla="*/ 2122269 h 2795588"/>
                <a:gd name="connsiteX4" fmla="*/ 1326356 w 2152650"/>
                <a:gd name="connsiteY4" fmla="*/ 2254000 h 2795588"/>
                <a:gd name="connsiteX5" fmla="*/ 1576387 w 2152650"/>
                <a:gd name="connsiteY5" fmla="*/ 2254000 h 2795588"/>
                <a:gd name="connsiteX6" fmla="*/ 1076325 w 2152650"/>
                <a:gd name="connsiteY6" fmla="*/ 2795588 h 2795588"/>
                <a:gd name="connsiteX7" fmla="*/ 576262 w 2152650"/>
                <a:gd name="connsiteY7" fmla="*/ 2254000 h 2795588"/>
                <a:gd name="connsiteX8" fmla="*/ 826293 w 2152650"/>
                <a:gd name="connsiteY8" fmla="*/ 2254000 h 2795588"/>
                <a:gd name="connsiteX9" fmla="*/ 826293 w 2152650"/>
                <a:gd name="connsiteY9" fmla="*/ 2122268 h 2795588"/>
                <a:gd name="connsiteX10" fmla="*/ 756259 w 2152650"/>
                <a:gd name="connsiteY10" fmla="*/ 2104261 h 2795588"/>
                <a:gd name="connsiteX11" fmla="*/ 0 w 2152650"/>
                <a:gd name="connsiteY11" fmla="*/ 1076325 h 2795588"/>
                <a:gd name="connsiteX12" fmla="*/ 1076325 w 2152650"/>
                <a:gd name="connsiteY12" fmla="*/ 0 h 279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2650" h="2795588">
                  <a:moveTo>
                    <a:pt x="1076325" y="0"/>
                  </a:moveTo>
                  <a:cubicBezTo>
                    <a:pt x="1670763" y="0"/>
                    <a:pt x="2152650" y="481887"/>
                    <a:pt x="2152650" y="1076325"/>
                  </a:cubicBezTo>
                  <a:cubicBezTo>
                    <a:pt x="2152650" y="1559306"/>
                    <a:pt x="1834529" y="1967986"/>
                    <a:pt x="1396391" y="2104261"/>
                  </a:cubicBezTo>
                  <a:lnTo>
                    <a:pt x="1326356" y="2122269"/>
                  </a:lnTo>
                  <a:lnTo>
                    <a:pt x="1326356" y="2254000"/>
                  </a:lnTo>
                  <a:lnTo>
                    <a:pt x="1576387" y="2254000"/>
                  </a:lnTo>
                  <a:lnTo>
                    <a:pt x="1076325" y="2795588"/>
                  </a:lnTo>
                  <a:lnTo>
                    <a:pt x="576262" y="2254000"/>
                  </a:lnTo>
                  <a:lnTo>
                    <a:pt x="826293" y="2254000"/>
                  </a:lnTo>
                  <a:lnTo>
                    <a:pt x="826293" y="2122268"/>
                  </a:lnTo>
                  <a:lnTo>
                    <a:pt x="756259" y="2104261"/>
                  </a:lnTo>
                  <a:cubicBezTo>
                    <a:pt x="318121" y="1967986"/>
                    <a:pt x="0" y="1559306"/>
                    <a:pt x="0" y="1076325"/>
                  </a:cubicBezTo>
                  <a:cubicBezTo>
                    <a:pt x="0" y="481887"/>
                    <a:pt x="481887" y="0"/>
                    <a:pt x="1076325" y="0"/>
                  </a:cubicBezTo>
                  <a:close/>
                </a:path>
              </a:pathLst>
            </a:custGeom>
            <a:solidFill>
              <a:srgbClr val="00B0F0"/>
            </a:solidFill>
            <a:ln>
              <a:noFill/>
            </a:ln>
            <a:effectLst>
              <a:outerShdw blurRad="381000" dist="152400" dir="2700000" sx="95000" sy="95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Autofit/>
            </a:bodyPr>
            <a:lstStyle/>
            <a:p>
              <a:pPr lvl="0" algn="ctr">
                <a:buClrTx/>
                <a:buSzTx/>
                <a:buFontTx/>
              </a:pPr>
              <a:endParaRPr lang="zh-CN" altLang="en-US" b="1" dirty="0">
                <a:latin typeface="黑体" panose="02010609060101010101" charset="-122"/>
                <a:ea typeface="黑体" panose="02010609060101010101" charset="-122"/>
                <a:cs typeface="黑体" panose="02010609060101010101" charset="-122"/>
                <a:sym typeface="+mn-ea"/>
              </a:endParaRPr>
            </a:p>
          </p:txBody>
        </p:sp>
        <p:sp>
          <p:nvSpPr>
            <p:cNvPr id="18" name="文本框 17"/>
            <p:cNvSpPr txBox="1">
              <a:spLocks noChangeArrowheads="1"/>
            </p:cNvSpPr>
            <p:nvPr/>
          </p:nvSpPr>
          <p:spPr bwMode="auto">
            <a:xfrm>
              <a:off x="3734" y="6945"/>
              <a:ext cx="3389"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3600" dirty="0">
                  <a:solidFill>
                    <a:schemeClr val="bg1"/>
                  </a:solidFill>
                  <a:latin typeface="Impact" panose="020B0806030902050204" pitchFamily="34" charset="0"/>
                  <a:ea typeface="造字工房尚雅体演示版常规体" pitchFamily="50" charset="-122"/>
                </a:rPr>
                <a:t>2</a:t>
              </a:r>
              <a:endParaRPr lang="en-US" altLang="zh-CN" sz="3600" dirty="0">
                <a:solidFill>
                  <a:schemeClr val="bg1"/>
                </a:solidFill>
                <a:latin typeface="Impact" panose="020B0806030902050204" pitchFamily="34" charset="0"/>
                <a:ea typeface="造字工房尚雅体演示版常规体" pitchFamily="50" charset="-122"/>
              </a:endParaRPr>
            </a:p>
          </p:txBody>
        </p:sp>
      </p:grpSp>
      <p:sp>
        <p:nvSpPr>
          <p:cNvPr id="20" name="TextBox 19"/>
          <p:cNvSpPr txBox="1"/>
          <p:nvPr/>
        </p:nvSpPr>
        <p:spPr>
          <a:xfrm>
            <a:off x="7821612" y="1946205"/>
            <a:ext cx="2360930" cy="1477328"/>
          </a:xfrm>
          <a:prstGeom prst="rect">
            <a:avLst/>
          </a:prstGeom>
          <a:noFill/>
        </p:spPr>
        <p:txBody>
          <a:bodyPr wrap="square" rtlCol="0">
            <a:spAutoFit/>
          </a:bodyPr>
          <a:lstStyle/>
          <a:p>
            <a:pPr algn="ctr"/>
            <a:r>
              <a:rPr lang="zh-CN" altLang="en-US" b="1" smtClean="0">
                <a:latin typeface="微软雅黑" panose="020B0503020204020204" charset="-122"/>
                <a:ea typeface="微软雅黑" panose="020B0503020204020204" charset="-122"/>
              </a:rPr>
              <a:t>技术可行性：</a:t>
            </a:r>
            <a:r>
              <a:rPr lang="zh-CN" altLang="en-US" smtClean="0">
                <a:latin typeface="微软雅黑" panose="020B0503020204020204" charset="-122"/>
                <a:ea typeface="微软雅黑" panose="020B0503020204020204" charset="-122"/>
              </a:rPr>
              <a:t>小组成员之间可以利用各自掌握的技术手段与协调交流来实现对于改系统的开发</a:t>
            </a:r>
            <a:endParaRPr lang="zh-CN" altLang="en-US">
              <a:latin typeface="微软雅黑" panose="020B0503020204020204" charset="-122"/>
              <a:ea typeface="微软雅黑" panose="020B0503020204020204" charset="-122"/>
            </a:endParaRPr>
          </a:p>
        </p:txBody>
      </p:sp>
      <p:grpSp>
        <p:nvGrpSpPr>
          <p:cNvPr id="31" name="组合 30"/>
          <p:cNvGrpSpPr/>
          <p:nvPr/>
        </p:nvGrpSpPr>
        <p:grpSpPr>
          <a:xfrm>
            <a:off x="217540" y="1"/>
            <a:ext cx="702310" cy="812800"/>
            <a:chOff x="117754" y="1"/>
            <a:chExt cx="702310" cy="812800"/>
          </a:xfrm>
          <a:solidFill>
            <a:srgbClr val="FA8700"/>
          </a:solidFill>
        </p:grpSpPr>
        <p:sp>
          <p:nvSpPr>
            <p:cNvPr id="32" name="矩形 31"/>
            <p:cNvSpPr/>
            <p:nvPr/>
          </p:nvSpPr>
          <p:spPr>
            <a:xfrm>
              <a:off x="120575" y="1"/>
              <a:ext cx="699345" cy="812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等线" panose="02010600030101010101" pitchFamily="2" charset="-122"/>
                <a:cs typeface="+mn-cs"/>
              </a:endParaRPr>
            </a:p>
          </p:txBody>
        </p:sp>
        <p:sp>
          <p:nvSpPr>
            <p:cNvPr id="33" name="文本框 32"/>
            <p:cNvSpPr txBox="1"/>
            <p:nvPr/>
          </p:nvSpPr>
          <p:spPr>
            <a:xfrm>
              <a:off x="117754" y="50801"/>
              <a:ext cx="702310" cy="721995"/>
            </a:xfrm>
            <a:prstGeom prst="rect">
              <a:avLst/>
            </a:prstGeom>
            <a:solidFill>
              <a:srgbClr val="00B0F0"/>
            </a:solidFill>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01</a:t>
              </a:r>
              <a:endParaRPr kumimoji="0" lang="zh-CN" altLang="en-US"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PART</a:t>
              </a:r>
              <a:endPar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p:txBody>
        </p: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1"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1"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par>
                                <p:cTn id="22" presetID="16" presetClass="entr" presetSubtype="21" fill="hold" grpId="1"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8" grpId="0"/>
      <p:bldP spid="8" grpId="1"/>
      <p:bldP spid="9" grpId="0"/>
      <p:bldP spid="9"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smtClean="0">
                <a:solidFill>
                  <a:schemeClr val="accent1"/>
                </a:solidFill>
                <a:latin typeface="方正字迹-叶根友特楷简体" panose="02010600010101010101" pitchFamily="2" charset="-122"/>
                <a:ea typeface="方正字迹-叶根友特楷简体" panose="02010600010101010101" pitchFamily="2" charset="-122"/>
              </a:rPr>
              <a:t>SWOT</a:t>
            </a:r>
            <a:r>
              <a:rPr lang="zh-CN" altLang="en-US" sz="3600" b="1" smtClean="0">
                <a:solidFill>
                  <a:schemeClr val="accent1"/>
                </a:solidFill>
                <a:latin typeface="方正字迹-叶根友特楷简体" panose="02010600010101010101" pitchFamily="2" charset="-122"/>
                <a:ea typeface="方正字迹-叶根友特楷简体" panose="02010600010101010101" pitchFamily="2" charset="-122"/>
              </a:rPr>
              <a:t>矩形分析</a:t>
            </a:r>
            <a:endParaRPr lang="zh-CN" altLang="en-US" sz="3600" b="1">
              <a:solidFill>
                <a:schemeClr val="accent1"/>
              </a:solidFill>
              <a:latin typeface="方正字迹-叶根友特楷简体" panose="02010600010101010101" pitchFamily="2" charset="-122"/>
              <a:ea typeface="方正字迹-叶根友特楷简体" panose="02010600010101010101" pitchFamily="2" charset="-122"/>
            </a:endParaRPr>
          </a:p>
        </p:txBody>
      </p:sp>
      <p:cxnSp>
        <p:nvCxnSpPr>
          <p:cNvPr id="5" name="直接箭头连接符 4"/>
          <p:cNvCxnSpPr/>
          <p:nvPr/>
        </p:nvCxnSpPr>
        <p:spPr>
          <a:xfrm>
            <a:off x="905608" y="3798277"/>
            <a:ext cx="10418884" cy="351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6066692" y="1825625"/>
            <a:ext cx="0" cy="43513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98077" y="1456293"/>
            <a:ext cx="2787161" cy="369332"/>
          </a:xfrm>
          <a:prstGeom prst="rect">
            <a:avLst/>
          </a:prstGeom>
          <a:noFill/>
        </p:spPr>
        <p:txBody>
          <a:bodyPr wrap="square" rtlCol="0">
            <a:spAutoFit/>
          </a:bodyPr>
          <a:lstStyle/>
          <a:p>
            <a:r>
              <a:rPr lang="zh-CN" altLang="en-US" smtClean="0"/>
              <a:t>优势</a:t>
            </a:r>
            <a:r>
              <a:rPr lang="en-US" altLang="zh-CN" smtClean="0"/>
              <a:t>(S)</a:t>
            </a:r>
            <a:endParaRPr lang="zh-CN" altLang="en-US"/>
          </a:p>
        </p:txBody>
      </p:sp>
      <p:sp>
        <p:nvSpPr>
          <p:cNvPr id="12" name="TextBox 11"/>
          <p:cNvSpPr txBox="1"/>
          <p:nvPr/>
        </p:nvSpPr>
        <p:spPr>
          <a:xfrm>
            <a:off x="8132884" y="1456293"/>
            <a:ext cx="2760785" cy="369332"/>
          </a:xfrm>
          <a:prstGeom prst="rect">
            <a:avLst/>
          </a:prstGeom>
          <a:noFill/>
        </p:spPr>
        <p:txBody>
          <a:bodyPr wrap="square" rtlCol="0">
            <a:spAutoFit/>
          </a:bodyPr>
          <a:lstStyle/>
          <a:p>
            <a:r>
              <a:rPr lang="zh-CN" altLang="en-US" smtClean="0"/>
              <a:t>劣势</a:t>
            </a:r>
            <a:r>
              <a:rPr lang="en-US" altLang="zh-CN" smtClean="0"/>
              <a:t>(W)</a:t>
            </a:r>
            <a:endParaRPr lang="zh-CN" altLang="en-US"/>
          </a:p>
        </p:txBody>
      </p:sp>
      <p:sp>
        <p:nvSpPr>
          <p:cNvPr id="13" name="TextBox 12"/>
          <p:cNvSpPr txBox="1"/>
          <p:nvPr/>
        </p:nvSpPr>
        <p:spPr>
          <a:xfrm>
            <a:off x="140677" y="2839916"/>
            <a:ext cx="2057400" cy="369332"/>
          </a:xfrm>
          <a:prstGeom prst="rect">
            <a:avLst/>
          </a:prstGeom>
          <a:noFill/>
        </p:spPr>
        <p:txBody>
          <a:bodyPr wrap="square" rtlCol="0">
            <a:spAutoFit/>
          </a:bodyPr>
          <a:lstStyle/>
          <a:p>
            <a:r>
              <a:rPr lang="zh-CN" altLang="en-US" smtClean="0"/>
              <a:t>机会</a:t>
            </a:r>
            <a:r>
              <a:rPr lang="en-US" altLang="zh-CN" smtClean="0"/>
              <a:t>(O)</a:t>
            </a:r>
            <a:endParaRPr lang="zh-CN" altLang="en-US"/>
          </a:p>
        </p:txBody>
      </p:sp>
      <p:sp>
        <p:nvSpPr>
          <p:cNvPr id="14" name="TextBox 13"/>
          <p:cNvSpPr txBox="1"/>
          <p:nvPr/>
        </p:nvSpPr>
        <p:spPr>
          <a:xfrm>
            <a:off x="140677" y="4668881"/>
            <a:ext cx="1529862" cy="369332"/>
          </a:xfrm>
          <a:prstGeom prst="rect">
            <a:avLst/>
          </a:prstGeom>
          <a:noFill/>
        </p:spPr>
        <p:txBody>
          <a:bodyPr wrap="square" rtlCol="0">
            <a:spAutoFit/>
          </a:bodyPr>
          <a:lstStyle/>
          <a:p>
            <a:r>
              <a:rPr lang="zh-CN" altLang="en-US"/>
              <a:t>威胁</a:t>
            </a:r>
            <a:r>
              <a:rPr lang="en-US" altLang="zh-CN" smtClean="0"/>
              <a:t>(T)</a:t>
            </a:r>
            <a:endParaRPr lang="en-US" altLang="zh-CN" smtClean="0"/>
          </a:p>
        </p:txBody>
      </p:sp>
      <p:sp>
        <p:nvSpPr>
          <p:cNvPr id="15" name="TextBox 14"/>
          <p:cNvSpPr txBox="1"/>
          <p:nvPr/>
        </p:nvSpPr>
        <p:spPr>
          <a:xfrm>
            <a:off x="4699488" y="1086961"/>
            <a:ext cx="2734407" cy="400110"/>
          </a:xfrm>
          <a:prstGeom prst="rect">
            <a:avLst/>
          </a:prstGeom>
          <a:noFill/>
        </p:spPr>
        <p:txBody>
          <a:bodyPr wrap="square" rtlCol="0">
            <a:spAutoFit/>
          </a:bodyPr>
          <a:lstStyle/>
          <a:p>
            <a:pPr algn="ctr"/>
            <a:r>
              <a:rPr lang="zh-CN" altLang="en-US" sz="2000" b="1" smtClean="0">
                <a:latin typeface="微软雅黑" panose="020B0503020204020204" charset="-122"/>
                <a:ea typeface="微软雅黑" panose="020B0503020204020204" charset="-122"/>
              </a:rPr>
              <a:t>内部因素</a:t>
            </a:r>
            <a:endParaRPr lang="zh-CN" altLang="en-US" sz="2000" b="1">
              <a:latin typeface="微软雅黑" panose="020B0503020204020204" charset="-122"/>
              <a:ea typeface="微软雅黑" panose="020B0503020204020204" charset="-122"/>
            </a:endParaRPr>
          </a:p>
        </p:txBody>
      </p:sp>
      <p:sp>
        <p:nvSpPr>
          <p:cNvPr id="16" name="TextBox 15"/>
          <p:cNvSpPr txBox="1"/>
          <p:nvPr/>
        </p:nvSpPr>
        <p:spPr>
          <a:xfrm>
            <a:off x="11535436" y="3077307"/>
            <a:ext cx="492443" cy="1477107"/>
          </a:xfrm>
          <a:prstGeom prst="rect">
            <a:avLst/>
          </a:prstGeom>
          <a:noFill/>
        </p:spPr>
        <p:txBody>
          <a:bodyPr vert="eaVert" wrap="square" rtlCol="0">
            <a:spAutoFit/>
          </a:bodyPr>
          <a:lstStyle/>
          <a:p>
            <a:pPr algn="ctr"/>
            <a:r>
              <a:rPr lang="zh-CN" altLang="en-US" sz="2000" smtClean="0">
                <a:latin typeface="微软雅黑" panose="020B0503020204020204" charset="-122"/>
                <a:ea typeface="微软雅黑" panose="020B0503020204020204" charset="-122"/>
              </a:rPr>
              <a:t>外部因素</a:t>
            </a:r>
            <a:endParaRPr lang="zh-CN" altLang="en-US" sz="2000">
              <a:latin typeface="微软雅黑" panose="020B0503020204020204" charset="-122"/>
              <a:ea typeface="微软雅黑" panose="020B0503020204020204" charset="-122"/>
            </a:endParaRPr>
          </a:p>
        </p:txBody>
      </p:sp>
      <p:sp>
        <p:nvSpPr>
          <p:cNvPr id="17" name="TextBox 16"/>
          <p:cNvSpPr txBox="1"/>
          <p:nvPr/>
        </p:nvSpPr>
        <p:spPr>
          <a:xfrm>
            <a:off x="1582615" y="2259623"/>
            <a:ext cx="2795954" cy="923330"/>
          </a:xfrm>
          <a:prstGeom prst="rect">
            <a:avLst/>
          </a:prstGeom>
          <a:noFill/>
        </p:spPr>
        <p:txBody>
          <a:bodyPr wrap="square" rtlCol="0">
            <a:spAutoFit/>
          </a:bodyPr>
          <a:lstStyle/>
          <a:p>
            <a:r>
              <a:rPr lang="zh-CN" altLang="en-US" smtClean="0"/>
              <a:t>根据市场情况，该产品有很大的市场空间与广阔的市场需求</a:t>
            </a:r>
            <a:endParaRPr lang="zh-CN" altLang="en-US"/>
          </a:p>
        </p:txBody>
      </p:sp>
      <p:sp>
        <p:nvSpPr>
          <p:cNvPr id="18" name="TextBox 17"/>
          <p:cNvSpPr txBox="1"/>
          <p:nvPr/>
        </p:nvSpPr>
        <p:spPr>
          <a:xfrm>
            <a:off x="7433895" y="2259623"/>
            <a:ext cx="2725615" cy="645160"/>
          </a:xfrm>
          <a:prstGeom prst="rect">
            <a:avLst/>
          </a:prstGeom>
          <a:noFill/>
        </p:spPr>
        <p:txBody>
          <a:bodyPr wrap="square" rtlCol="0">
            <a:spAutoFit/>
          </a:bodyPr>
          <a:lstStyle/>
          <a:p>
            <a:r>
              <a:rPr lang="zh-CN" altLang="en-US" smtClean="0"/>
              <a:t>该产品无法实现实时跟进，需要用户操作与系统交互</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cxnSp>
        <p:nvCxnSpPr>
          <p:cNvPr id="2" name="MH_Other_2"/>
          <p:cNvCxnSpPr/>
          <p:nvPr>
            <p:custDataLst>
              <p:tags r:id="rId1"/>
            </p:custDataLst>
          </p:nvPr>
        </p:nvCxnSpPr>
        <p:spPr>
          <a:xfrm>
            <a:off x="3918179" y="2408451"/>
            <a:ext cx="1115847" cy="189136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4345305" y="3146425"/>
            <a:ext cx="7920355" cy="1183640"/>
            <a:chOff x="4385454" y="3146274"/>
            <a:chExt cx="7824907" cy="1183839"/>
          </a:xfrm>
        </p:grpSpPr>
        <p:grpSp>
          <p:nvGrpSpPr>
            <p:cNvPr id="4" name="组合 3"/>
            <p:cNvGrpSpPr/>
            <p:nvPr/>
          </p:nvGrpSpPr>
          <p:grpSpPr>
            <a:xfrm>
              <a:off x="4385454" y="3146274"/>
              <a:ext cx="7806546" cy="360000"/>
              <a:chOff x="4937761" y="5855973"/>
              <a:chExt cx="7806546" cy="360000"/>
            </a:xfrm>
          </p:grpSpPr>
          <p:sp>
            <p:nvSpPr>
              <p:cNvPr id="8" name="矩形 7"/>
              <p:cNvSpPr/>
              <p:nvPr/>
            </p:nvSpPr>
            <p:spPr>
              <a:xfrm>
                <a:off x="5165399" y="5855973"/>
                <a:ext cx="7578908" cy="360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V="1">
                <a:off x="4937761" y="5855973"/>
                <a:ext cx="230808" cy="360000"/>
              </a:xfrm>
              <a:prstGeom prst="triangle">
                <a:avLst>
                  <a:gd name="adj" fmla="val 100000"/>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4594731" y="3506273"/>
              <a:ext cx="7615630" cy="823840"/>
              <a:chOff x="4963827" y="5855971"/>
              <a:chExt cx="7615630" cy="823840"/>
            </a:xfrm>
            <a:solidFill>
              <a:srgbClr val="404040"/>
            </a:solidFill>
          </p:grpSpPr>
          <p:sp>
            <p:nvSpPr>
              <p:cNvPr id="6" name="矩形 5"/>
              <p:cNvSpPr/>
              <p:nvPr/>
            </p:nvSpPr>
            <p:spPr>
              <a:xfrm>
                <a:off x="5443127" y="5855972"/>
                <a:ext cx="7136330" cy="8238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V="1">
                <a:off x="4963827" y="5855971"/>
                <a:ext cx="479300" cy="823840"/>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0" name="组合 9"/>
          <p:cNvGrpSpPr/>
          <p:nvPr/>
        </p:nvGrpSpPr>
        <p:grpSpPr>
          <a:xfrm>
            <a:off x="1867708" y="2363921"/>
            <a:ext cx="2687017" cy="1198880"/>
            <a:chOff x="1907713" y="2363921"/>
            <a:chExt cx="2687017" cy="1198880"/>
          </a:xfrm>
          <a:solidFill>
            <a:schemeClr val="accent5">
              <a:lumMod val="40000"/>
              <a:lumOff val="60000"/>
            </a:schemeClr>
          </a:solidFill>
        </p:grpSpPr>
        <p:grpSp>
          <p:nvGrpSpPr>
            <p:cNvPr id="11" name="组合 10"/>
            <p:cNvGrpSpPr/>
            <p:nvPr/>
          </p:nvGrpSpPr>
          <p:grpSpPr>
            <a:xfrm>
              <a:off x="1907713" y="2421898"/>
              <a:ext cx="2687017" cy="1084376"/>
              <a:chOff x="351172" y="1060520"/>
              <a:chExt cx="2687017" cy="4234461"/>
            </a:xfrm>
            <a:grpFill/>
          </p:grpSpPr>
          <p:sp>
            <p:nvSpPr>
              <p:cNvPr id="13" name="矩形 12"/>
              <p:cNvSpPr/>
              <p:nvPr/>
            </p:nvSpPr>
            <p:spPr>
              <a:xfrm>
                <a:off x="351172" y="1060520"/>
                <a:ext cx="2046655" cy="423446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a:off x="2397826" y="1060520"/>
                <a:ext cx="640363" cy="4234461"/>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p:nvSpPr>
          <p:spPr>
            <a:xfrm>
              <a:off x="2318558" y="2363921"/>
              <a:ext cx="1343025" cy="1198880"/>
            </a:xfrm>
            <a:prstGeom prst="rect">
              <a:avLst/>
            </a:prstGeom>
            <a:solidFill>
              <a:srgbClr val="000000">
                <a:alpha val="0"/>
              </a:srgbClr>
            </a:solidFill>
            <a:extLst>
              <a:ext uri="{909E8E84-426E-40DD-AFC4-6F175D3DCCD1}">
                <a14:hiddenFill xmlns:a14="http://schemas.microsoft.com/office/drawing/2010/main">
                  <a:grpFill/>
                </a14:hiddenFill>
              </a:ext>
            </a:extLst>
          </p:spPr>
          <p:txBody>
            <a:bodyPr wrap="square">
              <a:spAutoFit/>
            </a:bodyPr>
            <a:lstStyle/>
            <a:p>
              <a:pPr algn="ctr"/>
              <a:r>
                <a:rPr lang="en-US" altLang="zh-CN" sz="7200" b="1" dirty="0">
                  <a:solidFill>
                    <a:schemeClr val="bg1"/>
                  </a:solidFill>
                  <a:latin typeface="Century Gothic" panose="020B0502020202020204" pitchFamily="34" charset="0"/>
                </a:rPr>
                <a:t>02</a:t>
              </a:r>
              <a:endParaRPr lang="zh-CN" altLang="en-US" sz="7200" b="1" dirty="0">
                <a:solidFill>
                  <a:schemeClr val="bg1"/>
                </a:solidFill>
                <a:latin typeface="Century Gothic" panose="020B0502020202020204" pitchFamily="34" charset="0"/>
              </a:endParaRPr>
            </a:p>
          </p:txBody>
        </p:sp>
      </p:grpSp>
      <p:sp>
        <p:nvSpPr>
          <p:cNvPr id="15" name="矩形 14"/>
          <p:cNvSpPr/>
          <p:nvPr/>
        </p:nvSpPr>
        <p:spPr>
          <a:xfrm>
            <a:off x="2049971" y="3622227"/>
            <a:ext cx="2400471" cy="706755"/>
          </a:xfrm>
          <a:prstGeom prst="rect">
            <a:avLst/>
          </a:prstGeom>
        </p:spPr>
        <p:txBody>
          <a:bodyPr wrap="square">
            <a:spAutoFit/>
          </a:bodyPr>
          <a:lstStyle/>
          <a:p>
            <a:r>
              <a:rPr lang="zh-CN" altLang="en-US" sz="4000" b="1" smtClean="0">
                <a:solidFill>
                  <a:srgbClr val="404040"/>
                </a:solidFill>
                <a:latin typeface="微软雅黑" panose="020B0503020204020204" charset="-122"/>
                <a:ea typeface="微软雅黑" panose="020B0503020204020204" charset="-122"/>
              </a:rPr>
              <a:t>项目</a:t>
            </a:r>
            <a:r>
              <a:rPr lang="zh-CN" altLang="en-US" sz="4000" b="1">
                <a:solidFill>
                  <a:srgbClr val="404040"/>
                </a:solidFill>
                <a:latin typeface="微软雅黑" panose="020B0503020204020204" charset="-122"/>
                <a:ea typeface="微软雅黑" panose="020B0503020204020204" charset="-122"/>
              </a:rPr>
              <a:t>设计</a:t>
            </a:r>
            <a:endParaRPr lang="zh-CN" altLang="en-US" sz="4000" b="1" dirty="0">
              <a:solidFill>
                <a:srgbClr val="404040"/>
              </a:solidFill>
              <a:latin typeface="微软雅黑" panose="020B0503020204020204" charset="-122"/>
              <a:ea typeface="微软雅黑" panose="020B050302020402020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2"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pSp>
        <p:nvGrpSpPr>
          <p:cNvPr id="17" name="组合 16"/>
          <p:cNvGrpSpPr/>
          <p:nvPr/>
        </p:nvGrpSpPr>
        <p:grpSpPr>
          <a:xfrm>
            <a:off x="3797300" y="1994071"/>
            <a:ext cx="542925" cy="535940"/>
            <a:chOff x="5575" y="3734"/>
            <a:chExt cx="1008" cy="1008"/>
          </a:xfrm>
        </p:grpSpPr>
        <p:sp>
          <p:nvSpPr>
            <p:cNvPr id="18" name="Shape 113"/>
            <p:cNvSpPr/>
            <p:nvPr/>
          </p:nvSpPr>
          <p:spPr>
            <a:xfrm>
              <a:off x="5575" y="3734"/>
              <a:ext cx="1009" cy="1009"/>
            </a:xfrm>
            <a:prstGeom prst="roundRect">
              <a:avLst>
                <a:gd name="adj" fmla="val 6281"/>
              </a:avLst>
            </a:prstGeom>
            <a:noFill/>
            <a:ln w="57150" cap="flat">
              <a:solidFill>
                <a:srgbClr val="C00000"/>
              </a:solidFill>
              <a:prstDash val="solid"/>
              <a:miter lim="400000"/>
            </a:ln>
            <a:effectLst/>
          </p:spPr>
          <p:txBody>
            <a:bodyPr wrap="square" lIns="25400" tIns="25400" rIns="25400" bIns="25400" numCol="1" anchor="ctr">
              <a:noAutofit/>
            </a:bodyPr>
            <a:lstStyle/>
            <a:p>
              <a:pPr algn="ctr" defTabSz="412750" hangingPunct="0">
                <a:defRPr sz="3200" baseline="0">
                  <a:solidFill>
                    <a:srgbClr val="FFFFFF"/>
                  </a:solidFill>
                  <a:latin typeface="Helvetica Light"/>
                  <a:ea typeface="Helvetica Light"/>
                  <a:cs typeface="Helvetica Light"/>
                  <a:sym typeface="Helvetica Light"/>
                </a:defRPr>
              </a:pPr>
              <a:endParaRPr sz="1600" kern="0">
                <a:solidFill>
                  <a:srgbClr val="FFFFFF"/>
                </a:solidFill>
                <a:latin typeface="Helvetica Light"/>
                <a:sym typeface="Helvetica Light"/>
              </a:endParaRPr>
            </a:p>
          </p:txBody>
        </p:sp>
        <p:sp>
          <p:nvSpPr>
            <p:cNvPr id="19" name="Shape 115"/>
            <p:cNvSpPr/>
            <p:nvPr/>
          </p:nvSpPr>
          <p:spPr>
            <a:xfrm>
              <a:off x="5966" y="4082"/>
              <a:ext cx="229" cy="314"/>
            </a:xfrm>
            <a:custGeom>
              <a:avLst/>
              <a:gdLst/>
              <a:ahLst/>
              <a:cxnLst>
                <a:cxn ang="0">
                  <a:pos x="wd2" y="hd2"/>
                </a:cxn>
                <a:cxn ang="5400000">
                  <a:pos x="wd2" y="hd2"/>
                </a:cxn>
                <a:cxn ang="10800000">
                  <a:pos x="wd2" y="hd2"/>
                </a:cxn>
                <a:cxn ang="16200000">
                  <a:pos x="wd2" y="hd2"/>
                </a:cxn>
              </a:cxnLst>
              <a:rect l="0" t="0" r="r" b="b"/>
              <a:pathLst>
                <a:path w="21600" h="21600" extrusionOk="0">
                  <a:moveTo>
                    <a:pt x="10625" y="13606"/>
                  </a:moveTo>
                  <a:cubicBezTo>
                    <a:pt x="13310" y="13606"/>
                    <a:pt x="15412" y="12076"/>
                    <a:pt x="15412" y="10162"/>
                  </a:cubicBezTo>
                  <a:lnTo>
                    <a:pt x="15412" y="3444"/>
                  </a:lnTo>
                  <a:cubicBezTo>
                    <a:pt x="15412" y="1488"/>
                    <a:pt x="13194" y="0"/>
                    <a:pt x="10625" y="0"/>
                  </a:cubicBezTo>
                  <a:cubicBezTo>
                    <a:pt x="8115" y="0"/>
                    <a:pt x="6188" y="1488"/>
                    <a:pt x="6188" y="3444"/>
                  </a:cubicBezTo>
                  <a:lnTo>
                    <a:pt x="6188" y="10162"/>
                  </a:lnTo>
                  <a:cubicBezTo>
                    <a:pt x="6188" y="12076"/>
                    <a:pt x="8290" y="13606"/>
                    <a:pt x="10625" y="13606"/>
                  </a:cubicBezTo>
                  <a:close/>
                  <a:moveTo>
                    <a:pt x="18973" y="10162"/>
                  </a:moveTo>
                  <a:cubicBezTo>
                    <a:pt x="18973" y="13606"/>
                    <a:pt x="14945" y="15987"/>
                    <a:pt x="10625" y="15987"/>
                  </a:cubicBezTo>
                  <a:cubicBezTo>
                    <a:pt x="6363" y="15987"/>
                    <a:pt x="2627" y="13606"/>
                    <a:pt x="2627" y="10162"/>
                  </a:cubicBezTo>
                  <a:lnTo>
                    <a:pt x="0" y="10162"/>
                  </a:lnTo>
                  <a:cubicBezTo>
                    <a:pt x="0" y="14031"/>
                    <a:pt x="4145" y="17263"/>
                    <a:pt x="9165" y="17688"/>
                  </a:cubicBezTo>
                  <a:lnTo>
                    <a:pt x="9165" y="21600"/>
                  </a:lnTo>
                  <a:lnTo>
                    <a:pt x="12435" y="21600"/>
                  </a:lnTo>
                  <a:lnTo>
                    <a:pt x="12435" y="17688"/>
                  </a:lnTo>
                  <a:cubicBezTo>
                    <a:pt x="17455" y="17263"/>
                    <a:pt x="21600" y="14031"/>
                    <a:pt x="21600" y="10162"/>
                  </a:cubicBezTo>
                  <a:lnTo>
                    <a:pt x="18973" y="10162"/>
                  </a:lnTo>
                  <a:close/>
                </a:path>
              </a:pathLst>
            </a:custGeom>
            <a:solidFill>
              <a:srgbClr val="C00000"/>
            </a:solidFill>
            <a:ln w="12700" cap="flat">
              <a:noFill/>
              <a:miter lim="400000"/>
            </a:ln>
            <a:effectLst/>
          </p:spPr>
          <p:txBody>
            <a:bodyPr wrap="square" lIns="22860" tIns="22860" rIns="22860" bIns="22860" numCol="1" anchor="ctr">
              <a:noAutofit/>
            </a:bodyPr>
            <a:lstStyle/>
            <a:p>
              <a:pPr defTabSz="457200" hangingPunct="0">
                <a:defRPr sz="1800" baseline="0">
                  <a:solidFill>
                    <a:srgbClr val="000000"/>
                  </a:solidFill>
                  <a:latin typeface="Roboto Regular"/>
                  <a:ea typeface="Roboto Regular"/>
                  <a:cs typeface="Roboto Regular"/>
                  <a:sym typeface="Roboto Regular"/>
                </a:defRPr>
              </a:pPr>
              <a:endParaRPr sz="900" kern="0">
                <a:solidFill>
                  <a:srgbClr val="000000"/>
                </a:solidFill>
                <a:latin typeface="Roboto Regular"/>
                <a:sym typeface="Roboto Regular"/>
              </a:endParaRPr>
            </a:p>
          </p:txBody>
        </p:sp>
      </p:grpSp>
      <p:grpSp>
        <p:nvGrpSpPr>
          <p:cNvPr id="20" name="组合 19"/>
          <p:cNvGrpSpPr/>
          <p:nvPr/>
        </p:nvGrpSpPr>
        <p:grpSpPr>
          <a:xfrm>
            <a:off x="3797300" y="3323126"/>
            <a:ext cx="542925" cy="600075"/>
            <a:chOff x="5575" y="5827"/>
            <a:chExt cx="1008" cy="1008"/>
          </a:xfrm>
        </p:grpSpPr>
        <p:sp>
          <p:nvSpPr>
            <p:cNvPr id="21" name="Shape 117"/>
            <p:cNvSpPr/>
            <p:nvPr/>
          </p:nvSpPr>
          <p:spPr>
            <a:xfrm>
              <a:off x="5888" y="6128"/>
              <a:ext cx="424" cy="326"/>
            </a:xfrm>
            <a:custGeom>
              <a:avLst/>
              <a:gdLst/>
              <a:ahLst/>
              <a:cxnLst>
                <a:cxn ang="0">
                  <a:pos x="wd2" y="hd2"/>
                </a:cxn>
                <a:cxn ang="5400000">
                  <a:pos x="wd2" y="hd2"/>
                </a:cxn>
                <a:cxn ang="10800000">
                  <a:pos x="wd2" y="hd2"/>
                </a:cxn>
                <a:cxn ang="16200000">
                  <a:pos x="wd2" y="hd2"/>
                </a:cxn>
              </a:cxnLst>
              <a:rect l="0" t="0" r="r" b="b"/>
              <a:pathLst>
                <a:path w="21600" h="21600" extrusionOk="0">
                  <a:moveTo>
                    <a:pt x="21077" y="16744"/>
                  </a:moveTo>
                  <a:cubicBezTo>
                    <a:pt x="18518" y="13460"/>
                    <a:pt x="14694" y="11460"/>
                    <a:pt x="10704" y="11460"/>
                  </a:cubicBezTo>
                  <a:cubicBezTo>
                    <a:pt x="6714" y="11460"/>
                    <a:pt x="3054" y="13460"/>
                    <a:pt x="330" y="16744"/>
                  </a:cubicBezTo>
                  <a:cubicBezTo>
                    <a:pt x="165" y="16994"/>
                    <a:pt x="0" y="17209"/>
                    <a:pt x="0" y="17637"/>
                  </a:cubicBezTo>
                  <a:cubicBezTo>
                    <a:pt x="0" y="18101"/>
                    <a:pt x="165" y="18315"/>
                    <a:pt x="330" y="18530"/>
                  </a:cubicBezTo>
                  <a:lnTo>
                    <a:pt x="2531" y="21386"/>
                  </a:lnTo>
                  <a:cubicBezTo>
                    <a:pt x="2697" y="21600"/>
                    <a:pt x="2972" y="21600"/>
                    <a:pt x="3219" y="21600"/>
                  </a:cubicBezTo>
                  <a:cubicBezTo>
                    <a:pt x="3467" y="21600"/>
                    <a:pt x="3550" y="21600"/>
                    <a:pt x="3742" y="21386"/>
                  </a:cubicBezTo>
                  <a:cubicBezTo>
                    <a:pt x="4568" y="20529"/>
                    <a:pt x="5256" y="19636"/>
                    <a:pt x="6274" y="19172"/>
                  </a:cubicBezTo>
                  <a:cubicBezTo>
                    <a:pt x="6439" y="18958"/>
                    <a:pt x="6796" y="18530"/>
                    <a:pt x="6796" y="18101"/>
                  </a:cubicBezTo>
                  <a:lnTo>
                    <a:pt x="6796" y="14567"/>
                  </a:lnTo>
                  <a:cubicBezTo>
                    <a:pt x="7980" y="13888"/>
                    <a:pt x="9355" y="13674"/>
                    <a:pt x="10869" y="13674"/>
                  </a:cubicBezTo>
                  <a:cubicBezTo>
                    <a:pt x="12245" y="13674"/>
                    <a:pt x="13593" y="14102"/>
                    <a:pt x="14941" y="14567"/>
                  </a:cubicBezTo>
                  <a:lnTo>
                    <a:pt x="14941" y="18101"/>
                  </a:lnTo>
                  <a:cubicBezTo>
                    <a:pt x="14941" y="18530"/>
                    <a:pt x="15134" y="18958"/>
                    <a:pt x="15464" y="19172"/>
                  </a:cubicBezTo>
                  <a:cubicBezTo>
                    <a:pt x="16317" y="19636"/>
                    <a:pt x="17170" y="20529"/>
                    <a:pt x="17858" y="21386"/>
                  </a:cubicBezTo>
                  <a:cubicBezTo>
                    <a:pt x="18023" y="21600"/>
                    <a:pt x="18271" y="21600"/>
                    <a:pt x="18518" y="21600"/>
                  </a:cubicBezTo>
                  <a:cubicBezTo>
                    <a:pt x="18793" y="21600"/>
                    <a:pt x="18876" y="21600"/>
                    <a:pt x="19041" y="21386"/>
                  </a:cubicBezTo>
                  <a:lnTo>
                    <a:pt x="21242" y="18530"/>
                  </a:lnTo>
                  <a:cubicBezTo>
                    <a:pt x="21600" y="18315"/>
                    <a:pt x="21600" y="18101"/>
                    <a:pt x="21600" y="17637"/>
                  </a:cubicBezTo>
                  <a:cubicBezTo>
                    <a:pt x="21407" y="17209"/>
                    <a:pt x="21242" y="16994"/>
                    <a:pt x="21077" y="16744"/>
                  </a:cubicBezTo>
                  <a:close/>
                  <a:moveTo>
                    <a:pt x="18876" y="4856"/>
                  </a:moveTo>
                  <a:lnTo>
                    <a:pt x="17665" y="3285"/>
                  </a:lnTo>
                  <a:lnTo>
                    <a:pt x="14446" y="7283"/>
                  </a:lnTo>
                  <a:lnTo>
                    <a:pt x="15794" y="9033"/>
                  </a:lnTo>
                  <a:cubicBezTo>
                    <a:pt x="15794" y="8819"/>
                    <a:pt x="18683" y="4856"/>
                    <a:pt x="18876" y="4856"/>
                  </a:cubicBezTo>
                  <a:close/>
                  <a:moveTo>
                    <a:pt x="11557" y="0"/>
                  </a:moveTo>
                  <a:lnTo>
                    <a:pt x="9851" y="0"/>
                  </a:lnTo>
                  <a:lnTo>
                    <a:pt x="9851" y="5712"/>
                  </a:lnTo>
                  <a:lnTo>
                    <a:pt x="11557" y="5712"/>
                  </a:lnTo>
                  <a:lnTo>
                    <a:pt x="11557" y="0"/>
                  </a:lnTo>
                  <a:close/>
                  <a:moveTo>
                    <a:pt x="5778" y="8819"/>
                  </a:moveTo>
                  <a:lnTo>
                    <a:pt x="6962" y="7283"/>
                  </a:lnTo>
                  <a:lnTo>
                    <a:pt x="3907" y="3070"/>
                  </a:lnTo>
                  <a:lnTo>
                    <a:pt x="2531" y="4856"/>
                  </a:lnTo>
                  <a:cubicBezTo>
                    <a:pt x="2697" y="4856"/>
                    <a:pt x="5778" y="8819"/>
                    <a:pt x="5778" y="8819"/>
                  </a:cubicBezTo>
                  <a:close/>
                </a:path>
              </a:pathLst>
            </a:custGeom>
            <a:solidFill>
              <a:srgbClr val="FF9001"/>
            </a:solidFill>
            <a:ln w="12700" cap="flat">
              <a:noFill/>
              <a:miter lim="400000"/>
            </a:ln>
            <a:effectLst/>
          </p:spPr>
          <p:txBody>
            <a:bodyPr wrap="square" lIns="22860" tIns="22860" rIns="22860" bIns="22860" numCol="1" anchor="ctr">
              <a:noAutofit/>
            </a:bodyPr>
            <a:lstStyle/>
            <a:p>
              <a:pPr defTabSz="457200" hangingPunct="0">
                <a:defRPr sz="1800" baseline="0">
                  <a:solidFill>
                    <a:srgbClr val="000000"/>
                  </a:solidFill>
                  <a:latin typeface="Roboto Regular"/>
                  <a:ea typeface="Roboto Regular"/>
                  <a:cs typeface="Roboto Regular"/>
                  <a:sym typeface="Roboto Regular"/>
                </a:defRPr>
              </a:pPr>
              <a:endParaRPr sz="900" kern="0">
                <a:solidFill>
                  <a:srgbClr val="000000"/>
                </a:solidFill>
                <a:latin typeface="Roboto Regular"/>
                <a:sym typeface="Roboto Regular"/>
              </a:endParaRPr>
            </a:p>
          </p:txBody>
        </p:sp>
        <p:sp>
          <p:nvSpPr>
            <p:cNvPr id="22" name="Shape 118"/>
            <p:cNvSpPr/>
            <p:nvPr/>
          </p:nvSpPr>
          <p:spPr>
            <a:xfrm>
              <a:off x="5575" y="5827"/>
              <a:ext cx="1009" cy="1009"/>
            </a:xfrm>
            <a:prstGeom prst="roundRect">
              <a:avLst>
                <a:gd name="adj" fmla="val 6281"/>
              </a:avLst>
            </a:prstGeom>
            <a:noFill/>
            <a:ln w="57150" cap="flat">
              <a:solidFill>
                <a:srgbClr val="FF9001"/>
              </a:solidFill>
              <a:prstDash val="solid"/>
              <a:miter lim="400000"/>
            </a:ln>
            <a:effectLst/>
          </p:spPr>
          <p:txBody>
            <a:bodyPr wrap="square" lIns="25400" tIns="25400" rIns="25400" bIns="25400" numCol="1" anchor="ctr">
              <a:noAutofit/>
            </a:bodyPr>
            <a:lstStyle/>
            <a:p>
              <a:pPr algn="ctr" defTabSz="412750" hangingPunct="0">
                <a:defRPr sz="3200" baseline="0">
                  <a:solidFill>
                    <a:srgbClr val="FFFFFF"/>
                  </a:solidFill>
                  <a:latin typeface="Helvetica Light"/>
                  <a:ea typeface="Helvetica Light"/>
                  <a:cs typeface="Helvetica Light"/>
                  <a:sym typeface="Helvetica Light"/>
                </a:defRPr>
              </a:pPr>
              <a:endParaRPr sz="1600" kern="0">
                <a:solidFill>
                  <a:srgbClr val="FFFFFF"/>
                </a:solidFill>
                <a:latin typeface="Helvetica Light"/>
                <a:sym typeface="Helvetica Light"/>
              </a:endParaRPr>
            </a:p>
          </p:txBody>
        </p:sp>
      </p:grpSp>
      <p:grpSp>
        <p:nvGrpSpPr>
          <p:cNvPr id="23" name="组合 22"/>
          <p:cNvGrpSpPr/>
          <p:nvPr/>
        </p:nvGrpSpPr>
        <p:grpSpPr>
          <a:xfrm>
            <a:off x="3797300" y="4685201"/>
            <a:ext cx="542925" cy="566420"/>
            <a:chOff x="5575" y="7919"/>
            <a:chExt cx="1008" cy="1008"/>
          </a:xfrm>
        </p:grpSpPr>
        <p:sp>
          <p:nvSpPr>
            <p:cNvPr id="24" name="Shape 121"/>
            <p:cNvSpPr/>
            <p:nvPr/>
          </p:nvSpPr>
          <p:spPr>
            <a:xfrm>
              <a:off x="5953" y="8267"/>
              <a:ext cx="295" cy="295"/>
            </a:xfrm>
            <a:custGeom>
              <a:avLst/>
              <a:gdLst/>
              <a:ahLst/>
              <a:cxnLst>
                <a:cxn ang="0">
                  <a:pos x="wd2" y="hd2"/>
                </a:cxn>
                <a:cxn ang="5400000">
                  <a:pos x="wd2" y="hd2"/>
                </a:cxn>
                <a:cxn ang="10800000">
                  <a:pos x="wd2" y="hd2"/>
                </a:cxn>
                <a:cxn ang="16200000">
                  <a:pos x="wd2" y="hd2"/>
                </a:cxn>
              </a:cxnLst>
              <a:rect l="0" t="0" r="r" b="b"/>
              <a:pathLst>
                <a:path w="21600" h="21600" extrusionOk="0">
                  <a:moveTo>
                    <a:pt x="14491" y="7336"/>
                  </a:moveTo>
                  <a:lnTo>
                    <a:pt x="7109" y="7336"/>
                  </a:lnTo>
                  <a:lnTo>
                    <a:pt x="7109" y="14491"/>
                  </a:lnTo>
                  <a:lnTo>
                    <a:pt x="14491" y="14491"/>
                  </a:lnTo>
                  <a:lnTo>
                    <a:pt x="14491" y="7336"/>
                  </a:lnTo>
                  <a:close/>
                  <a:moveTo>
                    <a:pt x="11955" y="12181"/>
                  </a:moveTo>
                  <a:lnTo>
                    <a:pt x="9645" y="12181"/>
                  </a:lnTo>
                  <a:lnTo>
                    <a:pt x="9645" y="9645"/>
                  </a:lnTo>
                  <a:lnTo>
                    <a:pt x="11955" y="9645"/>
                  </a:lnTo>
                  <a:lnTo>
                    <a:pt x="11955" y="12181"/>
                  </a:lnTo>
                  <a:close/>
                  <a:moveTo>
                    <a:pt x="21600" y="9645"/>
                  </a:moveTo>
                  <a:lnTo>
                    <a:pt x="21600" y="7336"/>
                  </a:lnTo>
                  <a:lnTo>
                    <a:pt x="19336" y="7336"/>
                  </a:lnTo>
                  <a:lnTo>
                    <a:pt x="19336" y="4845"/>
                  </a:lnTo>
                  <a:cubicBezTo>
                    <a:pt x="19336" y="3668"/>
                    <a:pt x="18158" y="2536"/>
                    <a:pt x="16800" y="2536"/>
                  </a:cubicBezTo>
                  <a:lnTo>
                    <a:pt x="14491" y="2536"/>
                  </a:lnTo>
                  <a:lnTo>
                    <a:pt x="14491" y="0"/>
                  </a:lnTo>
                  <a:lnTo>
                    <a:pt x="11955" y="0"/>
                  </a:lnTo>
                  <a:lnTo>
                    <a:pt x="11955" y="2536"/>
                  </a:lnTo>
                  <a:lnTo>
                    <a:pt x="9645" y="2536"/>
                  </a:lnTo>
                  <a:lnTo>
                    <a:pt x="9645" y="0"/>
                  </a:lnTo>
                  <a:lnTo>
                    <a:pt x="7109" y="0"/>
                  </a:lnTo>
                  <a:lnTo>
                    <a:pt x="7109" y="2536"/>
                  </a:lnTo>
                  <a:lnTo>
                    <a:pt x="4845" y="2536"/>
                  </a:lnTo>
                  <a:cubicBezTo>
                    <a:pt x="3442" y="2536"/>
                    <a:pt x="2309" y="3668"/>
                    <a:pt x="2309" y="4845"/>
                  </a:cubicBezTo>
                  <a:lnTo>
                    <a:pt x="2309" y="7336"/>
                  </a:lnTo>
                  <a:lnTo>
                    <a:pt x="0" y="7336"/>
                  </a:lnTo>
                  <a:lnTo>
                    <a:pt x="0" y="9645"/>
                  </a:lnTo>
                  <a:lnTo>
                    <a:pt x="2309" y="9645"/>
                  </a:lnTo>
                  <a:lnTo>
                    <a:pt x="2309" y="12181"/>
                  </a:lnTo>
                  <a:lnTo>
                    <a:pt x="0" y="12181"/>
                  </a:lnTo>
                  <a:lnTo>
                    <a:pt x="0" y="14491"/>
                  </a:lnTo>
                  <a:lnTo>
                    <a:pt x="2309" y="14491"/>
                  </a:lnTo>
                  <a:lnTo>
                    <a:pt x="2309" y="17026"/>
                  </a:lnTo>
                  <a:cubicBezTo>
                    <a:pt x="2309" y="18158"/>
                    <a:pt x="3442" y="19336"/>
                    <a:pt x="4845" y="19336"/>
                  </a:cubicBezTo>
                  <a:lnTo>
                    <a:pt x="7109" y="19336"/>
                  </a:lnTo>
                  <a:lnTo>
                    <a:pt x="7109" y="21600"/>
                  </a:lnTo>
                  <a:lnTo>
                    <a:pt x="9645" y="21600"/>
                  </a:lnTo>
                  <a:lnTo>
                    <a:pt x="9645" y="19336"/>
                  </a:lnTo>
                  <a:lnTo>
                    <a:pt x="11955" y="19336"/>
                  </a:lnTo>
                  <a:lnTo>
                    <a:pt x="11955" y="21600"/>
                  </a:lnTo>
                  <a:lnTo>
                    <a:pt x="14491" y="21600"/>
                  </a:lnTo>
                  <a:lnTo>
                    <a:pt x="14491" y="19336"/>
                  </a:lnTo>
                  <a:lnTo>
                    <a:pt x="16800" y="19336"/>
                  </a:lnTo>
                  <a:cubicBezTo>
                    <a:pt x="18158" y="19336"/>
                    <a:pt x="19336" y="18158"/>
                    <a:pt x="19336" y="17026"/>
                  </a:cubicBezTo>
                  <a:lnTo>
                    <a:pt x="19336" y="14491"/>
                  </a:lnTo>
                  <a:lnTo>
                    <a:pt x="21600" y="14491"/>
                  </a:lnTo>
                  <a:lnTo>
                    <a:pt x="21600" y="12181"/>
                  </a:lnTo>
                  <a:lnTo>
                    <a:pt x="19336" y="12181"/>
                  </a:lnTo>
                  <a:lnTo>
                    <a:pt x="19336" y="9645"/>
                  </a:lnTo>
                  <a:lnTo>
                    <a:pt x="21600" y="9645"/>
                  </a:lnTo>
                  <a:close/>
                  <a:moveTo>
                    <a:pt x="16800" y="17026"/>
                  </a:moveTo>
                  <a:lnTo>
                    <a:pt x="4845" y="17026"/>
                  </a:lnTo>
                  <a:lnTo>
                    <a:pt x="4845" y="4845"/>
                  </a:lnTo>
                  <a:lnTo>
                    <a:pt x="16800" y="4845"/>
                  </a:lnTo>
                  <a:lnTo>
                    <a:pt x="16800" y="17026"/>
                  </a:lnTo>
                  <a:close/>
                </a:path>
              </a:pathLst>
            </a:custGeom>
            <a:solidFill>
              <a:srgbClr val="F29E66"/>
            </a:solidFill>
            <a:ln w="12700" cap="flat">
              <a:noFill/>
              <a:miter lim="400000"/>
            </a:ln>
            <a:effectLst/>
          </p:spPr>
          <p:txBody>
            <a:bodyPr wrap="square" lIns="22860" tIns="22860" rIns="22860" bIns="22860" numCol="1" anchor="ctr">
              <a:noAutofit/>
            </a:bodyPr>
            <a:lstStyle/>
            <a:p>
              <a:pPr defTabSz="457200" hangingPunct="0">
                <a:defRPr sz="1800" baseline="0">
                  <a:solidFill>
                    <a:srgbClr val="000000"/>
                  </a:solidFill>
                  <a:latin typeface="Roboto Regular"/>
                  <a:ea typeface="Roboto Regular"/>
                  <a:cs typeface="Roboto Regular"/>
                  <a:sym typeface="Roboto Regular"/>
                </a:defRPr>
              </a:pPr>
              <a:endParaRPr sz="900" kern="0">
                <a:solidFill>
                  <a:srgbClr val="000000"/>
                </a:solidFill>
                <a:latin typeface="Roboto Regular"/>
                <a:sym typeface="Roboto Regular"/>
              </a:endParaRPr>
            </a:p>
          </p:txBody>
        </p:sp>
        <p:sp>
          <p:nvSpPr>
            <p:cNvPr id="25" name="Shape 122"/>
            <p:cNvSpPr/>
            <p:nvPr/>
          </p:nvSpPr>
          <p:spPr>
            <a:xfrm>
              <a:off x="5575" y="7919"/>
              <a:ext cx="1009" cy="1009"/>
            </a:xfrm>
            <a:prstGeom prst="roundRect">
              <a:avLst>
                <a:gd name="adj" fmla="val 6281"/>
              </a:avLst>
            </a:prstGeom>
            <a:noFill/>
            <a:ln w="57150" cap="flat">
              <a:solidFill>
                <a:srgbClr val="F29E66"/>
              </a:solidFill>
              <a:prstDash val="solid"/>
              <a:miter lim="400000"/>
            </a:ln>
            <a:effectLst/>
          </p:spPr>
          <p:txBody>
            <a:bodyPr wrap="square" lIns="25400" tIns="25400" rIns="25400" bIns="25400" numCol="1" anchor="ctr">
              <a:noAutofit/>
            </a:bodyPr>
            <a:lstStyle/>
            <a:p>
              <a:pPr algn="ctr" defTabSz="412750" hangingPunct="0">
                <a:defRPr sz="3200" baseline="0">
                  <a:solidFill>
                    <a:srgbClr val="FFFFFF"/>
                  </a:solidFill>
                  <a:latin typeface="Helvetica Light"/>
                  <a:ea typeface="Helvetica Light"/>
                  <a:cs typeface="Helvetica Light"/>
                  <a:sym typeface="Helvetica Light"/>
                </a:defRPr>
              </a:pPr>
              <a:endParaRPr sz="1600" kern="0">
                <a:solidFill>
                  <a:srgbClr val="FFFFFF"/>
                </a:solidFill>
                <a:latin typeface="Helvetica Light"/>
                <a:sym typeface="Helvetica Light"/>
              </a:endParaRPr>
            </a:p>
          </p:txBody>
        </p:sp>
      </p:grpSp>
      <p:grpSp>
        <p:nvGrpSpPr>
          <p:cNvPr id="26" name="组合 25"/>
          <p:cNvGrpSpPr/>
          <p:nvPr/>
        </p:nvGrpSpPr>
        <p:grpSpPr>
          <a:xfrm>
            <a:off x="7868285" y="1994071"/>
            <a:ext cx="537210" cy="535940"/>
            <a:chOff x="12706" y="3797"/>
            <a:chExt cx="1008" cy="1008"/>
          </a:xfrm>
        </p:grpSpPr>
        <p:sp>
          <p:nvSpPr>
            <p:cNvPr id="27" name="Shape 125"/>
            <p:cNvSpPr/>
            <p:nvPr/>
          </p:nvSpPr>
          <p:spPr>
            <a:xfrm>
              <a:off x="13102" y="4120"/>
              <a:ext cx="262" cy="363"/>
            </a:xfrm>
            <a:custGeom>
              <a:avLst/>
              <a:gdLst/>
              <a:ahLst/>
              <a:cxnLst>
                <a:cxn ang="0">
                  <a:pos x="wd2" y="hd2"/>
                </a:cxn>
                <a:cxn ang="5400000">
                  <a:pos x="wd2" y="hd2"/>
                </a:cxn>
                <a:cxn ang="10800000">
                  <a:pos x="wd2" y="hd2"/>
                </a:cxn>
                <a:cxn ang="16200000">
                  <a:pos x="wd2" y="hd2"/>
                </a:cxn>
              </a:cxnLst>
              <a:rect l="0" t="0" r="r" b="b"/>
              <a:pathLst>
                <a:path w="21600" h="21600" extrusionOk="0">
                  <a:moveTo>
                    <a:pt x="12262" y="0"/>
                  </a:moveTo>
                  <a:lnTo>
                    <a:pt x="12262" y="7878"/>
                  </a:lnTo>
                  <a:lnTo>
                    <a:pt x="21600" y="7878"/>
                  </a:lnTo>
                  <a:cubicBezTo>
                    <a:pt x="21600" y="3773"/>
                    <a:pt x="17444" y="555"/>
                    <a:pt x="12262" y="0"/>
                  </a:cubicBezTo>
                  <a:close/>
                  <a:moveTo>
                    <a:pt x="0" y="13722"/>
                  </a:moveTo>
                  <a:cubicBezTo>
                    <a:pt x="0" y="18049"/>
                    <a:pt x="4925" y="21600"/>
                    <a:pt x="10928" y="21600"/>
                  </a:cubicBezTo>
                  <a:cubicBezTo>
                    <a:pt x="16931" y="21600"/>
                    <a:pt x="21600" y="18049"/>
                    <a:pt x="21600" y="13722"/>
                  </a:cubicBezTo>
                  <a:lnTo>
                    <a:pt x="21600" y="9764"/>
                  </a:lnTo>
                  <a:lnTo>
                    <a:pt x="0" y="9764"/>
                  </a:lnTo>
                  <a:lnTo>
                    <a:pt x="0" y="13722"/>
                  </a:lnTo>
                  <a:close/>
                  <a:moveTo>
                    <a:pt x="9389" y="0"/>
                  </a:moveTo>
                  <a:cubicBezTo>
                    <a:pt x="4156" y="555"/>
                    <a:pt x="0" y="3773"/>
                    <a:pt x="0" y="7878"/>
                  </a:cubicBezTo>
                  <a:lnTo>
                    <a:pt x="9389" y="7878"/>
                  </a:lnTo>
                  <a:lnTo>
                    <a:pt x="9389" y="0"/>
                  </a:lnTo>
                  <a:close/>
                </a:path>
              </a:pathLst>
            </a:custGeom>
            <a:solidFill>
              <a:srgbClr val="FF9001"/>
            </a:solidFill>
            <a:ln w="12700" cap="flat">
              <a:noFill/>
              <a:miter lim="400000"/>
            </a:ln>
            <a:effectLst/>
          </p:spPr>
          <p:txBody>
            <a:bodyPr wrap="square" lIns="22860" tIns="22860" rIns="22860" bIns="22860" numCol="1" anchor="ctr">
              <a:noAutofit/>
            </a:bodyPr>
            <a:lstStyle/>
            <a:p>
              <a:pPr defTabSz="457200" hangingPunct="0">
                <a:defRPr sz="1800" baseline="0">
                  <a:solidFill>
                    <a:srgbClr val="000000"/>
                  </a:solidFill>
                  <a:latin typeface="Roboto Regular"/>
                  <a:ea typeface="Roboto Regular"/>
                  <a:cs typeface="Roboto Regular"/>
                  <a:sym typeface="Roboto Regular"/>
                </a:defRPr>
              </a:pPr>
              <a:endParaRPr sz="900" kern="0">
                <a:solidFill>
                  <a:srgbClr val="000000"/>
                </a:solidFill>
                <a:latin typeface="Roboto Regular"/>
                <a:sym typeface="Roboto Regular"/>
              </a:endParaRPr>
            </a:p>
          </p:txBody>
        </p:sp>
        <p:sp>
          <p:nvSpPr>
            <p:cNvPr id="28" name="Shape 126"/>
            <p:cNvSpPr/>
            <p:nvPr/>
          </p:nvSpPr>
          <p:spPr>
            <a:xfrm>
              <a:off x="12706" y="3797"/>
              <a:ext cx="1009" cy="1009"/>
            </a:xfrm>
            <a:prstGeom prst="roundRect">
              <a:avLst>
                <a:gd name="adj" fmla="val 6281"/>
              </a:avLst>
            </a:prstGeom>
            <a:noFill/>
            <a:ln w="57150" cap="flat">
              <a:solidFill>
                <a:srgbClr val="FF9001"/>
              </a:solidFill>
              <a:prstDash val="solid"/>
              <a:miter lim="400000"/>
            </a:ln>
            <a:effectLst/>
          </p:spPr>
          <p:txBody>
            <a:bodyPr wrap="square" lIns="25400" tIns="25400" rIns="25400" bIns="25400" numCol="1" anchor="ctr">
              <a:noAutofit/>
            </a:bodyPr>
            <a:lstStyle/>
            <a:p>
              <a:pPr algn="ctr" defTabSz="412750" hangingPunct="0">
                <a:defRPr sz="3200" baseline="0">
                  <a:solidFill>
                    <a:srgbClr val="FFFFFF"/>
                  </a:solidFill>
                  <a:latin typeface="Helvetica Light"/>
                  <a:ea typeface="Helvetica Light"/>
                  <a:cs typeface="Helvetica Light"/>
                  <a:sym typeface="Helvetica Light"/>
                </a:defRPr>
              </a:pPr>
              <a:endParaRPr sz="1600" kern="0">
                <a:solidFill>
                  <a:srgbClr val="FFFFFF"/>
                </a:solidFill>
                <a:latin typeface="Helvetica Light"/>
                <a:sym typeface="Helvetica Light"/>
              </a:endParaRPr>
            </a:p>
          </p:txBody>
        </p:sp>
      </p:grpSp>
      <p:grpSp>
        <p:nvGrpSpPr>
          <p:cNvPr id="29" name="组合 28"/>
          <p:cNvGrpSpPr/>
          <p:nvPr/>
        </p:nvGrpSpPr>
        <p:grpSpPr>
          <a:xfrm>
            <a:off x="7868285" y="3323126"/>
            <a:ext cx="537845" cy="600710"/>
            <a:chOff x="12706" y="5890"/>
            <a:chExt cx="1008" cy="1008"/>
          </a:xfrm>
        </p:grpSpPr>
        <p:sp>
          <p:nvSpPr>
            <p:cNvPr id="30" name="Shape 129"/>
            <p:cNvSpPr/>
            <p:nvPr/>
          </p:nvSpPr>
          <p:spPr>
            <a:xfrm>
              <a:off x="13063" y="6260"/>
              <a:ext cx="335" cy="269"/>
            </a:xfrm>
            <a:custGeom>
              <a:avLst/>
              <a:gdLst/>
              <a:ahLst/>
              <a:cxnLst>
                <a:cxn ang="0">
                  <a:pos x="wd2" y="hd2"/>
                </a:cxn>
                <a:cxn ang="5400000">
                  <a:pos x="wd2" y="hd2"/>
                </a:cxn>
                <a:cxn ang="10800000">
                  <a:pos x="wd2" y="hd2"/>
                </a:cxn>
                <a:cxn ang="16200000">
                  <a:pos x="wd2" y="hd2"/>
                </a:cxn>
              </a:cxnLst>
              <a:rect l="0" t="0" r="r" b="b"/>
              <a:pathLst>
                <a:path w="21600" h="21600" extrusionOk="0">
                  <a:moveTo>
                    <a:pt x="17265" y="0"/>
                  </a:moveTo>
                  <a:lnTo>
                    <a:pt x="19355" y="5412"/>
                  </a:lnTo>
                  <a:lnTo>
                    <a:pt x="16258" y="5412"/>
                  </a:lnTo>
                  <a:lnTo>
                    <a:pt x="13974" y="0"/>
                  </a:lnTo>
                  <a:lnTo>
                    <a:pt x="11923" y="0"/>
                  </a:lnTo>
                  <a:lnTo>
                    <a:pt x="13974" y="5412"/>
                  </a:lnTo>
                  <a:lnTo>
                    <a:pt x="10684" y="5412"/>
                  </a:lnTo>
                  <a:lnTo>
                    <a:pt x="8632" y="0"/>
                  </a:lnTo>
                  <a:lnTo>
                    <a:pt x="6387" y="0"/>
                  </a:lnTo>
                  <a:lnTo>
                    <a:pt x="8632" y="5412"/>
                  </a:lnTo>
                  <a:lnTo>
                    <a:pt x="5342" y="5412"/>
                  </a:lnTo>
                  <a:lnTo>
                    <a:pt x="3290" y="0"/>
                  </a:lnTo>
                  <a:lnTo>
                    <a:pt x="2284" y="0"/>
                  </a:lnTo>
                  <a:cubicBezTo>
                    <a:pt x="1045" y="0"/>
                    <a:pt x="0" y="1305"/>
                    <a:pt x="0" y="2851"/>
                  </a:cubicBezTo>
                  <a:lnTo>
                    <a:pt x="0" y="19039"/>
                  </a:lnTo>
                  <a:cubicBezTo>
                    <a:pt x="0" y="20295"/>
                    <a:pt x="1045" y="21600"/>
                    <a:pt x="2284" y="21600"/>
                  </a:cubicBezTo>
                  <a:lnTo>
                    <a:pt x="19355" y="21600"/>
                  </a:lnTo>
                  <a:cubicBezTo>
                    <a:pt x="20555" y="21600"/>
                    <a:pt x="21600" y="20295"/>
                    <a:pt x="21600" y="19039"/>
                  </a:cubicBezTo>
                  <a:lnTo>
                    <a:pt x="21600" y="0"/>
                  </a:lnTo>
                  <a:lnTo>
                    <a:pt x="17265" y="0"/>
                  </a:lnTo>
                </a:path>
              </a:pathLst>
            </a:custGeom>
            <a:solidFill>
              <a:srgbClr val="F41C00"/>
            </a:solidFill>
            <a:ln w="12700" cap="flat">
              <a:noFill/>
              <a:miter lim="400000"/>
            </a:ln>
            <a:effectLst/>
          </p:spPr>
          <p:txBody>
            <a:bodyPr wrap="square" lIns="22860" tIns="22860" rIns="22860" bIns="22860" numCol="1" anchor="ctr">
              <a:noAutofit/>
            </a:bodyPr>
            <a:lstStyle/>
            <a:p>
              <a:pPr defTabSz="457200" hangingPunct="0">
                <a:defRPr sz="1800" baseline="0">
                  <a:solidFill>
                    <a:srgbClr val="000000"/>
                  </a:solidFill>
                  <a:latin typeface="Roboto Regular"/>
                  <a:ea typeface="Roboto Regular"/>
                  <a:cs typeface="Roboto Regular"/>
                  <a:sym typeface="Roboto Regular"/>
                </a:defRPr>
              </a:pPr>
              <a:endParaRPr sz="900" kern="0">
                <a:solidFill>
                  <a:srgbClr val="000000"/>
                </a:solidFill>
                <a:latin typeface="Roboto Regular"/>
                <a:sym typeface="Roboto Regular"/>
              </a:endParaRPr>
            </a:p>
          </p:txBody>
        </p:sp>
        <p:sp>
          <p:nvSpPr>
            <p:cNvPr id="31" name="Shape 130"/>
            <p:cNvSpPr/>
            <p:nvPr/>
          </p:nvSpPr>
          <p:spPr>
            <a:xfrm>
              <a:off x="12706" y="5890"/>
              <a:ext cx="1009" cy="1009"/>
            </a:xfrm>
            <a:prstGeom prst="roundRect">
              <a:avLst>
                <a:gd name="adj" fmla="val 6281"/>
              </a:avLst>
            </a:prstGeom>
            <a:noFill/>
            <a:ln w="57150" cap="flat">
              <a:solidFill>
                <a:srgbClr val="F41C00"/>
              </a:solidFill>
              <a:prstDash val="solid"/>
              <a:miter lim="400000"/>
            </a:ln>
            <a:effectLst/>
          </p:spPr>
          <p:txBody>
            <a:bodyPr wrap="square" lIns="25400" tIns="25400" rIns="25400" bIns="25400" numCol="1" anchor="ctr">
              <a:noAutofit/>
            </a:bodyPr>
            <a:lstStyle/>
            <a:p>
              <a:pPr algn="ctr" defTabSz="412750" hangingPunct="0">
                <a:defRPr sz="3200" baseline="0">
                  <a:solidFill>
                    <a:srgbClr val="FFFFFF"/>
                  </a:solidFill>
                  <a:latin typeface="Helvetica Light"/>
                  <a:ea typeface="Helvetica Light"/>
                  <a:cs typeface="Helvetica Light"/>
                  <a:sym typeface="Helvetica Light"/>
                </a:defRPr>
              </a:pPr>
              <a:endParaRPr sz="1600" kern="0">
                <a:solidFill>
                  <a:srgbClr val="FFFFFF"/>
                </a:solidFill>
                <a:latin typeface="Helvetica Light"/>
                <a:sym typeface="Helvetica Light"/>
              </a:endParaRPr>
            </a:p>
          </p:txBody>
        </p:sp>
      </p:grpSp>
      <p:grpSp>
        <p:nvGrpSpPr>
          <p:cNvPr id="32" name="组合 31"/>
          <p:cNvGrpSpPr/>
          <p:nvPr/>
        </p:nvGrpSpPr>
        <p:grpSpPr>
          <a:xfrm>
            <a:off x="7882255" y="4685201"/>
            <a:ext cx="525145" cy="567055"/>
            <a:chOff x="12728" y="7982"/>
            <a:chExt cx="1008" cy="1008"/>
          </a:xfrm>
        </p:grpSpPr>
        <p:sp>
          <p:nvSpPr>
            <p:cNvPr id="33" name="Shape 133"/>
            <p:cNvSpPr/>
            <p:nvPr/>
          </p:nvSpPr>
          <p:spPr>
            <a:xfrm>
              <a:off x="13124" y="8303"/>
              <a:ext cx="264" cy="367"/>
            </a:xfrm>
            <a:custGeom>
              <a:avLst/>
              <a:gdLst/>
              <a:ahLst/>
              <a:cxnLst>
                <a:cxn ang="0">
                  <a:pos x="wd2" y="hd2"/>
                </a:cxn>
                <a:cxn ang="5400000">
                  <a:pos x="wd2" y="hd2"/>
                </a:cxn>
                <a:cxn ang="10800000">
                  <a:pos x="wd2" y="hd2"/>
                </a:cxn>
                <a:cxn ang="16200000">
                  <a:pos x="wd2" y="hd2"/>
                </a:cxn>
              </a:cxnLst>
              <a:rect l="0" t="0" r="r" b="b"/>
              <a:pathLst>
                <a:path w="21600" h="21600" extrusionOk="0">
                  <a:moveTo>
                    <a:pt x="10922" y="2793"/>
                  </a:moveTo>
                  <a:lnTo>
                    <a:pt x="10922" y="0"/>
                  </a:lnTo>
                  <a:lnTo>
                    <a:pt x="5437" y="3924"/>
                  </a:lnTo>
                  <a:lnTo>
                    <a:pt x="10922" y="7883"/>
                  </a:lnTo>
                  <a:lnTo>
                    <a:pt x="10922" y="4879"/>
                  </a:lnTo>
                  <a:cubicBezTo>
                    <a:pt x="15331" y="4879"/>
                    <a:pt x="18955" y="7495"/>
                    <a:pt x="18955" y="10712"/>
                  </a:cubicBezTo>
                  <a:cubicBezTo>
                    <a:pt x="18955" y="11631"/>
                    <a:pt x="18465" y="12762"/>
                    <a:pt x="17927" y="13504"/>
                  </a:cubicBezTo>
                  <a:lnTo>
                    <a:pt x="20033" y="15025"/>
                  </a:lnTo>
                  <a:cubicBezTo>
                    <a:pt x="21061" y="13717"/>
                    <a:pt x="21600" y="12373"/>
                    <a:pt x="21600" y="10712"/>
                  </a:cubicBezTo>
                  <a:cubicBezTo>
                    <a:pt x="21600" y="6363"/>
                    <a:pt x="16898" y="2793"/>
                    <a:pt x="10922" y="2793"/>
                  </a:cubicBezTo>
                  <a:close/>
                  <a:moveTo>
                    <a:pt x="10922" y="16721"/>
                  </a:moveTo>
                  <a:cubicBezTo>
                    <a:pt x="6220" y="16721"/>
                    <a:pt x="2596" y="13893"/>
                    <a:pt x="2596" y="10712"/>
                  </a:cubicBezTo>
                  <a:cubicBezTo>
                    <a:pt x="2596" y="9757"/>
                    <a:pt x="3086" y="8803"/>
                    <a:pt x="3624" y="8060"/>
                  </a:cubicBezTo>
                  <a:lnTo>
                    <a:pt x="1518" y="6575"/>
                  </a:lnTo>
                  <a:cubicBezTo>
                    <a:pt x="490" y="7883"/>
                    <a:pt x="0" y="9191"/>
                    <a:pt x="0" y="10712"/>
                  </a:cubicBezTo>
                  <a:cubicBezTo>
                    <a:pt x="0" y="15025"/>
                    <a:pt x="4947" y="18595"/>
                    <a:pt x="10922" y="18595"/>
                  </a:cubicBezTo>
                  <a:lnTo>
                    <a:pt x="10922" y="21600"/>
                  </a:lnTo>
                  <a:lnTo>
                    <a:pt x="16114" y="17641"/>
                  </a:lnTo>
                  <a:lnTo>
                    <a:pt x="10922" y="13717"/>
                  </a:lnTo>
                  <a:lnTo>
                    <a:pt x="10922" y="16721"/>
                  </a:lnTo>
                  <a:close/>
                </a:path>
              </a:pathLst>
            </a:custGeom>
            <a:solidFill>
              <a:srgbClr val="EF633D"/>
            </a:solidFill>
            <a:ln w="12700" cap="flat">
              <a:noFill/>
              <a:miter lim="400000"/>
            </a:ln>
            <a:effectLst/>
          </p:spPr>
          <p:txBody>
            <a:bodyPr wrap="square" lIns="22860" tIns="22860" rIns="22860" bIns="22860" numCol="1" anchor="ctr">
              <a:noAutofit/>
            </a:bodyPr>
            <a:lstStyle/>
            <a:p>
              <a:pPr defTabSz="457200" hangingPunct="0">
                <a:defRPr sz="1800" baseline="0">
                  <a:solidFill>
                    <a:srgbClr val="000000"/>
                  </a:solidFill>
                  <a:latin typeface="Roboto Regular"/>
                  <a:ea typeface="Roboto Regular"/>
                  <a:cs typeface="Roboto Regular"/>
                  <a:sym typeface="Roboto Regular"/>
                </a:defRPr>
              </a:pPr>
              <a:endParaRPr sz="900" kern="0">
                <a:solidFill>
                  <a:srgbClr val="000000"/>
                </a:solidFill>
                <a:latin typeface="Roboto Regular"/>
                <a:sym typeface="Roboto Regular"/>
              </a:endParaRPr>
            </a:p>
          </p:txBody>
        </p:sp>
        <p:sp>
          <p:nvSpPr>
            <p:cNvPr id="34" name="Shape 134"/>
            <p:cNvSpPr/>
            <p:nvPr/>
          </p:nvSpPr>
          <p:spPr>
            <a:xfrm>
              <a:off x="12728" y="7982"/>
              <a:ext cx="1009" cy="1009"/>
            </a:xfrm>
            <a:prstGeom prst="roundRect">
              <a:avLst>
                <a:gd name="adj" fmla="val 6281"/>
              </a:avLst>
            </a:prstGeom>
            <a:noFill/>
            <a:ln w="57150" cap="flat">
              <a:solidFill>
                <a:srgbClr val="EF633D"/>
              </a:solidFill>
              <a:prstDash val="solid"/>
              <a:miter lim="400000"/>
            </a:ln>
            <a:effectLst/>
          </p:spPr>
          <p:txBody>
            <a:bodyPr wrap="square" lIns="25400" tIns="25400" rIns="25400" bIns="25400" numCol="1" anchor="ctr">
              <a:noAutofit/>
            </a:bodyPr>
            <a:lstStyle/>
            <a:p>
              <a:pPr algn="ctr" defTabSz="412750" hangingPunct="0">
                <a:defRPr sz="3200" baseline="0">
                  <a:solidFill>
                    <a:srgbClr val="FFFFFF"/>
                  </a:solidFill>
                  <a:latin typeface="Helvetica Light"/>
                  <a:ea typeface="Helvetica Light"/>
                  <a:cs typeface="Helvetica Light"/>
                  <a:sym typeface="Helvetica Light"/>
                </a:defRPr>
              </a:pPr>
              <a:endParaRPr sz="1600" kern="0">
                <a:solidFill>
                  <a:srgbClr val="FFFFFF"/>
                </a:solidFill>
                <a:latin typeface="Helvetica Light"/>
                <a:sym typeface="Helvetica Light"/>
              </a:endParaRPr>
            </a:p>
          </p:txBody>
        </p:sp>
      </p:grpSp>
      <p:sp>
        <p:nvSpPr>
          <p:cNvPr id="35" name="Shape 114"/>
          <p:cNvSpPr/>
          <p:nvPr/>
        </p:nvSpPr>
        <p:spPr>
          <a:xfrm>
            <a:off x="918210" y="2369356"/>
            <a:ext cx="2692400" cy="417830"/>
          </a:xfrm>
          <a:prstGeom prst="rect">
            <a:avLst/>
          </a:prstGeom>
          <a:noFill/>
          <a:ln w="12700" cap="flat">
            <a:noFill/>
            <a:miter lim="400000"/>
          </a:ln>
          <a:effectLst/>
        </p:spPr>
        <p:txBody>
          <a:bodyPr wrap="square" lIns="25400" tIns="25400" rIns="25400" bIns="25400" numCol="1" anchor="t">
            <a:noAutofit/>
          </a:bodyPr>
          <a:lstStyle>
            <a:lvl1pPr algn="r"/>
          </a:lstStyle>
          <a:p>
            <a:pPr algn="r" defTabSz="412750" hangingPunct="0"/>
            <a:r>
              <a:rPr lang="zh-CN" sz="2400" kern="0" baseline="52000" dirty="0">
                <a:solidFill>
                  <a:schemeClr val="tx1">
                    <a:lumMod val="65000"/>
                    <a:lumOff val="35000"/>
                  </a:schemeClr>
                </a:solidFill>
                <a:latin typeface="微软雅黑" panose="020B0503020204020204" charset="-122"/>
                <a:ea typeface="微软雅黑" panose="020B0503020204020204" charset="-122"/>
                <a:cs typeface="Arial" panose="020B0604020202020204"/>
                <a:sym typeface="Arial" panose="020B0604020202020204"/>
              </a:rPr>
              <a:t>在登陆界面输入用户信息数据</a:t>
            </a:r>
            <a:endParaRPr lang="zh-CN" sz="2400" kern="0" baseline="52000" dirty="0">
              <a:solidFill>
                <a:schemeClr val="tx1">
                  <a:lumMod val="65000"/>
                  <a:lumOff val="35000"/>
                </a:schemeClr>
              </a:solidFill>
              <a:latin typeface="微软雅黑" panose="020B0503020204020204" charset="-122"/>
              <a:ea typeface="微软雅黑" panose="020B0503020204020204" charset="-122"/>
              <a:cs typeface="Arial" panose="020B0604020202020204"/>
              <a:sym typeface="Arial" panose="020B0604020202020204"/>
            </a:endParaRPr>
          </a:p>
        </p:txBody>
      </p:sp>
      <p:sp>
        <p:nvSpPr>
          <p:cNvPr id="36" name="TextBox 19"/>
          <p:cNvSpPr txBox="1"/>
          <p:nvPr/>
        </p:nvSpPr>
        <p:spPr>
          <a:xfrm>
            <a:off x="2047318" y="1944153"/>
            <a:ext cx="1601300" cy="36830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75000"/>
                  </a:schemeClr>
                </a:solidFill>
                <a:effectLst/>
                <a:uLnTx/>
                <a:uFillTx/>
                <a:latin typeface="微软雅黑" panose="020B0503020204020204" charset="-122"/>
                <a:ea typeface="微软雅黑" panose="020B0503020204020204" charset="-122"/>
                <a:cs typeface="+mn-cs"/>
              </a:rPr>
              <a:t>注册、登录</a:t>
            </a:r>
            <a:endParaRPr kumimoji="0" lang="zh-CN" altLang="en-US" sz="1800" b="1" i="0" u="none" strike="noStrike" kern="1200" cap="none" spc="0" normalizeH="0" baseline="0" noProof="0" dirty="0">
              <a:ln>
                <a:noFill/>
              </a:ln>
              <a:solidFill>
                <a:schemeClr val="tx1">
                  <a:lumMod val="75000"/>
                </a:schemeClr>
              </a:solidFill>
              <a:effectLst/>
              <a:uLnTx/>
              <a:uFillTx/>
              <a:latin typeface="微软雅黑" panose="020B0503020204020204" charset="-122"/>
              <a:ea typeface="微软雅黑" panose="020B0503020204020204" charset="-122"/>
              <a:cs typeface="+mn-cs"/>
            </a:endParaRPr>
          </a:p>
        </p:txBody>
      </p:sp>
      <p:sp>
        <p:nvSpPr>
          <p:cNvPr id="37" name="Shape 114"/>
          <p:cNvSpPr/>
          <p:nvPr/>
        </p:nvSpPr>
        <p:spPr>
          <a:xfrm>
            <a:off x="918210" y="3666026"/>
            <a:ext cx="2698115" cy="417830"/>
          </a:xfrm>
          <a:prstGeom prst="rect">
            <a:avLst/>
          </a:prstGeom>
          <a:noFill/>
          <a:ln w="12700" cap="flat">
            <a:noFill/>
            <a:miter lim="400000"/>
          </a:ln>
          <a:effectLst/>
        </p:spPr>
        <p:txBody>
          <a:bodyPr wrap="square" lIns="25400" tIns="25400" rIns="25400" bIns="25400" numCol="1" anchor="t">
            <a:noAutofit/>
          </a:bodyPr>
          <a:lstStyle>
            <a:lvl1pPr algn="r"/>
          </a:lstStyle>
          <a:p>
            <a:pPr defTabSz="412750" hangingPunct="0"/>
            <a:r>
              <a:rPr lang="zh-CN" sz="2400" kern="0" baseline="52000" dirty="0">
                <a:solidFill>
                  <a:schemeClr val="tx1">
                    <a:lumMod val="65000"/>
                    <a:lumOff val="35000"/>
                  </a:schemeClr>
                </a:solidFill>
                <a:latin typeface="微软雅黑" panose="020B0503020204020204" charset="-122"/>
                <a:ea typeface="微软雅黑" panose="020B0503020204020204" charset="-122"/>
                <a:cs typeface="Arial" panose="020B0604020202020204"/>
                <a:sym typeface="Arial" panose="020B0604020202020204"/>
              </a:rPr>
              <a:t>通过访问数据库，校对数据库中的信息。</a:t>
            </a:r>
            <a:endParaRPr lang="zh-CN" sz="2400" kern="0" baseline="52000" dirty="0">
              <a:solidFill>
                <a:schemeClr val="tx1">
                  <a:lumMod val="65000"/>
                  <a:lumOff val="35000"/>
                </a:schemeClr>
              </a:solidFill>
              <a:latin typeface="微软雅黑" panose="020B0503020204020204" charset="-122"/>
              <a:ea typeface="微软雅黑" panose="020B0503020204020204" charset="-122"/>
              <a:cs typeface="Arial" panose="020B0604020202020204"/>
              <a:sym typeface="Arial" panose="020B0604020202020204"/>
            </a:endParaRPr>
          </a:p>
        </p:txBody>
      </p:sp>
      <p:sp>
        <p:nvSpPr>
          <p:cNvPr id="38" name="TextBox 19"/>
          <p:cNvSpPr txBox="1"/>
          <p:nvPr/>
        </p:nvSpPr>
        <p:spPr>
          <a:xfrm>
            <a:off x="1073150" y="3240405"/>
            <a:ext cx="2583815" cy="36830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75000"/>
                  </a:schemeClr>
                </a:solidFill>
                <a:effectLst/>
                <a:uLnTx/>
                <a:uFillTx/>
                <a:latin typeface="微软雅黑" panose="020B0503020204020204" charset="-122"/>
                <a:ea typeface="微软雅黑" panose="020B0503020204020204" charset="-122"/>
                <a:cs typeface="+mn-cs"/>
              </a:rPr>
              <a:t>验证信息</a:t>
            </a:r>
            <a:endParaRPr kumimoji="0" lang="zh-CN" altLang="en-US" sz="1800" b="1" i="0" u="none" strike="noStrike" kern="1200" cap="none" spc="0" normalizeH="0" baseline="0" noProof="0" dirty="0">
              <a:ln>
                <a:noFill/>
              </a:ln>
              <a:solidFill>
                <a:schemeClr val="tx1">
                  <a:lumMod val="75000"/>
                </a:schemeClr>
              </a:solidFill>
              <a:effectLst/>
              <a:uLnTx/>
              <a:uFillTx/>
              <a:latin typeface="微软雅黑" panose="020B0503020204020204" charset="-122"/>
              <a:ea typeface="微软雅黑" panose="020B0503020204020204" charset="-122"/>
              <a:cs typeface="+mn-cs"/>
            </a:endParaRPr>
          </a:p>
        </p:txBody>
      </p:sp>
      <p:sp>
        <p:nvSpPr>
          <p:cNvPr id="39" name="Shape 114"/>
          <p:cNvSpPr/>
          <p:nvPr/>
        </p:nvSpPr>
        <p:spPr>
          <a:xfrm>
            <a:off x="556895" y="5032375"/>
            <a:ext cx="3100070" cy="417830"/>
          </a:xfrm>
          <a:prstGeom prst="rect">
            <a:avLst/>
          </a:prstGeom>
          <a:noFill/>
          <a:ln w="12700" cap="flat">
            <a:noFill/>
            <a:miter lim="400000"/>
          </a:ln>
          <a:effectLst/>
        </p:spPr>
        <p:txBody>
          <a:bodyPr wrap="square" lIns="25400" tIns="25400" rIns="25400" bIns="25400" numCol="1" anchor="t">
            <a:noAutofit/>
          </a:bodyPr>
          <a:lstStyle>
            <a:lvl1pPr algn="r"/>
          </a:lstStyle>
          <a:p>
            <a:pPr defTabSz="412750" hangingPunct="0"/>
            <a:r>
              <a:rPr lang="en-US" altLang="zh-CN" sz="2000" kern="0" baseline="52000" dirty="0">
                <a:solidFill>
                  <a:schemeClr val="tx1">
                    <a:lumMod val="65000"/>
                    <a:lumOff val="35000"/>
                  </a:schemeClr>
                </a:solidFill>
                <a:latin typeface="微软雅黑" panose="020B0503020204020204" charset="-122"/>
                <a:ea typeface="微软雅黑" panose="020B0503020204020204" charset="-122"/>
                <a:cs typeface="Arial" panose="020B0604020202020204"/>
                <a:sym typeface="Arial" panose="020B0604020202020204"/>
              </a:rPr>
              <a:t>   </a:t>
            </a:r>
            <a:r>
              <a:rPr lang="en-US" altLang="zh-CN" sz="2400" kern="0" baseline="52000" dirty="0">
                <a:solidFill>
                  <a:schemeClr val="tx1">
                    <a:lumMod val="65000"/>
                    <a:lumOff val="35000"/>
                  </a:schemeClr>
                </a:solidFill>
                <a:latin typeface="微软雅黑" panose="020B0503020204020204" charset="-122"/>
                <a:ea typeface="微软雅黑" panose="020B0503020204020204" charset="-122"/>
                <a:cs typeface="Arial" panose="020B0604020202020204"/>
                <a:sym typeface="Arial" panose="020B0604020202020204"/>
              </a:rPr>
              <a:t> </a:t>
            </a:r>
            <a:r>
              <a:rPr lang="zh-CN" altLang="en-US" sz="2400" kern="0" baseline="52000" dirty="0">
                <a:solidFill>
                  <a:schemeClr val="tx1">
                    <a:lumMod val="65000"/>
                    <a:lumOff val="35000"/>
                  </a:schemeClr>
                </a:solidFill>
                <a:latin typeface="微软雅黑" panose="020B0503020204020204" charset="-122"/>
                <a:ea typeface="微软雅黑" panose="020B0503020204020204" charset="-122"/>
                <a:cs typeface="Arial" panose="020B0604020202020204"/>
                <a:sym typeface="Arial" panose="020B0604020202020204"/>
              </a:rPr>
              <a:t>验证用户数据后，通过访问数据库，返回用户的信息与减肥计划</a:t>
            </a:r>
            <a:endParaRPr lang="zh-CN" altLang="en-US" sz="2400" kern="0" baseline="52000" dirty="0">
              <a:solidFill>
                <a:schemeClr val="tx1">
                  <a:lumMod val="65000"/>
                  <a:lumOff val="35000"/>
                </a:schemeClr>
              </a:solidFill>
              <a:latin typeface="微软雅黑" panose="020B0503020204020204" charset="-122"/>
              <a:ea typeface="微软雅黑" panose="020B0503020204020204" charset="-122"/>
              <a:cs typeface="Arial" panose="020B0604020202020204"/>
              <a:sym typeface="Arial" panose="020B0604020202020204"/>
            </a:endParaRPr>
          </a:p>
        </p:txBody>
      </p:sp>
      <p:sp>
        <p:nvSpPr>
          <p:cNvPr id="40" name="TextBox 19"/>
          <p:cNvSpPr txBox="1"/>
          <p:nvPr/>
        </p:nvSpPr>
        <p:spPr>
          <a:xfrm>
            <a:off x="1409700" y="4606290"/>
            <a:ext cx="2279650" cy="36830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75000"/>
                  </a:schemeClr>
                </a:solidFill>
                <a:effectLst/>
                <a:uLnTx/>
                <a:uFillTx/>
                <a:latin typeface="微软雅黑" panose="020B0503020204020204" charset="-122"/>
                <a:ea typeface="微软雅黑" panose="020B0503020204020204" charset="-122"/>
                <a:cs typeface="+mn-cs"/>
              </a:rPr>
              <a:t>获取用户信息计划</a:t>
            </a:r>
            <a:endParaRPr kumimoji="0" lang="zh-CN" altLang="en-US" sz="1800" b="1" i="0" u="none" strike="noStrike" kern="1200" cap="none" spc="0" normalizeH="0" baseline="0" noProof="0" dirty="0">
              <a:ln>
                <a:noFill/>
              </a:ln>
              <a:solidFill>
                <a:schemeClr val="tx1">
                  <a:lumMod val="75000"/>
                </a:schemeClr>
              </a:solidFill>
              <a:effectLst/>
              <a:uLnTx/>
              <a:uFillTx/>
              <a:latin typeface="微软雅黑" panose="020B0503020204020204" charset="-122"/>
              <a:ea typeface="微软雅黑" panose="020B0503020204020204" charset="-122"/>
              <a:cs typeface="+mn-cs"/>
            </a:endParaRPr>
          </a:p>
        </p:txBody>
      </p:sp>
      <p:sp>
        <p:nvSpPr>
          <p:cNvPr id="41" name="Shape 114"/>
          <p:cNvSpPr/>
          <p:nvPr/>
        </p:nvSpPr>
        <p:spPr>
          <a:xfrm>
            <a:off x="8572500" y="2369356"/>
            <a:ext cx="2653665" cy="417830"/>
          </a:xfrm>
          <a:prstGeom prst="rect">
            <a:avLst/>
          </a:prstGeom>
          <a:noFill/>
          <a:ln w="12700" cap="flat">
            <a:noFill/>
            <a:miter lim="400000"/>
          </a:ln>
          <a:effectLst/>
        </p:spPr>
        <p:txBody>
          <a:bodyPr wrap="square" lIns="25400" tIns="25400" rIns="25400" bIns="25400" numCol="1" anchor="t">
            <a:noAutofit/>
          </a:bodyPr>
          <a:lstStyle>
            <a:lvl1pPr algn="r"/>
          </a:lstStyle>
          <a:p>
            <a:pPr algn="l" defTabSz="412750" hangingPunct="0"/>
            <a:r>
              <a:rPr lang="zh-CN" altLang="en-US" sz="2400" kern="0" baseline="52000" dirty="0">
                <a:solidFill>
                  <a:schemeClr val="tx1">
                    <a:lumMod val="65000"/>
                    <a:lumOff val="35000"/>
                  </a:schemeClr>
                </a:solidFill>
                <a:latin typeface="微软雅黑" panose="020B0503020204020204" charset="-122"/>
                <a:ea typeface="微软雅黑" panose="020B0503020204020204" charset="-122"/>
                <a:cs typeface="Arial" panose="020B0604020202020204"/>
                <a:sym typeface="Arial" panose="020B0604020202020204"/>
              </a:rPr>
              <a:t>用户根据情况，按需求修改信息或计划</a:t>
            </a:r>
            <a:endParaRPr lang="zh-CN" altLang="en-US" sz="2400" kern="0" baseline="52000" dirty="0">
              <a:solidFill>
                <a:schemeClr val="tx1">
                  <a:lumMod val="65000"/>
                  <a:lumOff val="35000"/>
                </a:schemeClr>
              </a:solidFill>
              <a:latin typeface="微软雅黑" panose="020B0503020204020204" charset="-122"/>
              <a:ea typeface="微软雅黑" panose="020B0503020204020204" charset="-122"/>
              <a:cs typeface="Arial" panose="020B0604020202020204"/>
              <a:sym typeface="Arial" panose="020B0604020202020204"/>
            </a:endParaRPr>
          </a:p>
        </p:txBody>
      </p:sp>
      <p:sp>
        <p:nvSpPr>
          <p:cNvPr id="42" name="TextBox 19"/>
          <p:cNvSpPr txBox="1"/>
          <p:nvPr/>
        </p:nvSpPr>
        <p:spPr>
          <a:xfrm>
            <a:off x="8505190" y="1943735"/>
            <a:ext cx="1956435" cy="36830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75000"/>
                  </a:schemeClr>
                </a:solidFill>
                <a:effectLst/>
                <a:uLnTx/>
                <a:uFillTx/>
                <a:latin typeface="微软雅黑" panose="020B0503020204020204" charset="-122"/>
                <a:ea typeface="微软雅黑" panose="020B0503020204020204" charset="-122"/>
                <a:cs typeface="+mn-cs"/>
              </a:rPr>
              <a:t>修改信息与计划</a:t>
            </a:r>
            <a:endParaRPr kumimoji="0" lang="zh-CN" altLang="en-US" sz="1800" b="1" i="0" u="none" strike="noStrike" kern="1200" cap="none" spc="0" normalizeH="0" baseline="0" noProof="0" dirty="0">
              <a:ln>
                <a:noFill/>
              </a:ln>
              <a:solidFill>
                <a:schemeClr val="tx1">
                  <a:lumMod val="75000"/>
                </a:schemeClr>
              </a:solidFill>
              <a:effectLst/>
              <a:uLnTx/>
              <a:uFillTx/>
              <a:latin typeface="微软雅黑" panose="020B0503020204020204" charset="-122"/>
              <a:ea typeface="微软雅黑" panose="020B0503020204020204" charset="-122"/>
              <a:cs typeface="+mn-cs"/>
            </a:endParaRPr>
          </a:p>
        </p:txBody>
      </p:sp>
      <p:sp>
        <p:nvSpPr>
          <p:cNvPr id="43" name="Shape 114"/>
          <p:cNvSpPr/>
          <p:nvPr/>
        </p:nvSpPr>
        <p:spPr>
          <a:xfrm>
            <a:off x="8621395" y="3717461"/>
            <a:ext cx="2689860" cy="417830"/>
          </a:xfrm>
          <a:prstGeom prst="rect">
            <a:avLst/>
          </a:prstGeom>
          <a:noFill/>
          <a:ln w="12700" cap="flat">
            <a:noFill/>
            <a:miter lim="400000"/>
          </a:ln>
          <a:effectLst/>
        </p:spPr>
        <p:txBody>
          <a:bodyPr wrap="square" lIns="25400" tIns="25400" rIns="25400" bIns="25400" numCol="1" anchor="t">
            <a:noAutofit/>
          </a:bodyPr>
          <a:lstStyle>
            <a:lvl1pPr algn="r"/>
          </a:lstStyle>
          <a:p>
            <a:pPr algn="l" defTabSz="412750" hangingPunct="0"/>
            <a:r>
              <a:rPr lang="zh-CN" sz="2400" kern="0" baseline="52000" dirty="0">
                <a:solidFill>
                  <a:schemeClr val="tx1">
                    <a:lumMod val="65000"/>
                    <a:lumOff val="35000"/>
                  </a:schemeClr>
                </a:solidFill>
                <a:latin typeface="微软雅黑" panose="020B0503020204020204" charset="-122"/>
                <a:ea typeface="微软雅黑" panose="020B0503020204020204" charset="-122"/>
                <a:cs typeface="Arial" panose="020B0604020202020204"/>
                <a:sym typeface="Arial" panose="020B0604020202020204"/>
              </a:rPr>
              <a:t>将用户修改的内容上传数据库，覆盖数据库中的内容</a:t>
            </a:r>
            <a:endParaRPr lang="zh-CN" sz="2400" kern="0" baseline="52000" dirty="0">
              <a:solidFill>
                <a:schemeClr val="tx1">
                  <a:lumMod val="65000"/>
                  <a:lumOff val="35000"/>
                </a:schemeClr>
              </a:solidFill>
              <a:latin typeface="微软雅黑" panose="020B0503020204020204" charset="-122"/>
              <a:ea typeface="微软雅黑" panose="020B0503020204020204" charset="-122"/>
              <a:cs typeface="Arial" panose="020B0604020202020204"/>
              <a:sym typeface="Arial" panose="020B0604020202020204"/>
            </a:endParaRPr>
          </a:p>
        </p:txBody>
      </p:sp>
      <p:sp>
        <p:nvSpPr>
          <p:cNvPr id="44" name="TextBox 19"/>
          <p:cNvSpPr txBox="1"/>
          <p:nvPr/>
        </p:nvSpPr>
        <p:spPr>
          <a:xfrm>
            <a:off x="8554085" y="3322955"/>
            <a:ext cx="2032635" cy="36830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75000"/>
                  </a:schemeClr>
                </a:solidFill>
                <a:effectLst/>
                <a:uLnTx/>
                <a:uFillTx/>
                <a:latin typeface="微软雅黑" panose="020B0503020204020204" charset="-122"/>
                <a:ea typeface="微软雅黑" panose="020B0503020204020204" charset="-122"/>
                <a:cs typeface="+mn-cs"/>
              </a:rPr>
              <a:t>记录存储修改内容</a:t>
            </a:r>
            <a:endParaRPr kumimoji="0" lang="zh-CN" altLang="en-US" sz="1800" b="1" i="0" u="none" strike="noStrike" kern="1200" cap="none" spc="0" normalizeH="0" baseline="0" noProof="0" dirty="0">
              <a:ln>
                <a:noFill/>
              </a:ln>
              <a:solidFill>
                <a:schemeClr val="tx1">
                  <a:lumMod val="75000"/>
                </a:schemeClr>
              </a:solidFill>
              <a:effectLst/>
              <a:uLnTx/>
              <a:uFillTx/>
              <a:latin typeface="微软雅黑" panose="020B0503020204020204" charset="-122"/>
              <a:ea typeface="微软雅黑" panose="020B0503020204020204" charset="-122"/>
              <a:cs typeface="+mn-cs"/>
            </a:endParaRPr>
          </a:p>
        </p:txBody>
      </p:sp>
      <p:sp>
        <p:nvSpPr>
          <p:cNvPr id="45" name="Shape 114"/>
          <p:cNvSpPr/>
          <p:nvPr/>
        </p:nvSpPr>
        <p:spPr>
          <a:xfrm>
            <a:off x="8621395" y="5032546"/>
            <a:ext cx="2946400" cy="417830"/>
          </a:xfrm>
          <a:prstGeom prst="rect">
            <a:avLst/>
          </a:prstGeom>
          <a:noFill/>
          <a:ln w="12700" cap="flat">
            <a:noFill/>
            <a:miter lim="400000"/>
          </a:ln>
          <a:effectLst/>
        </p:spPr>
        <p:txBody>
          <a:bodyPr wrap="square" lIns="25400" tIns="25400" rIns="25400" bIns="25400" numCol="1" anchor="t">
            <a:noAutofit/>
          </a:bodyPr>
          <a:lstStyle>
            <a:lvl1pPr algn="r"/>
          </a:lstStyle>
          <a:p>
            <a:pPr algn="l" defTabSz="412750" hangingPunct="0"/>
            <a:r>
              <a:rPr lang="zh-CN" sz="2400" kern="0" baseline="52000" dirty="0">
                <a:solidFill>
                  <a:schemeClr val="tx1">
                    <a:lumMod val="65000"/>
                    <a:lumOff val="35000"/>
                  </a:schemeClr>
                </a:solidFill>
                <a:latin typeface="微软雅黑" panose="020B0503020204020204" charset="-122"/>
                <a:ea typeface="微软雅黑" panose="020B0503020204020204" charset="-122"/>
                <a:cs typeface="Arial" panose="020B0604020202020204"/>
                <a:sym typeface="Arial" panose="020B0604020202020204"/>
              </a:rPr>
              <a:t>将用户上传修改后，数据库的信息返回前端显示</a:t>
            </a:r>
            <a:endParaRPr lang="zh-CN" sz="2400" kern="0" baseline="52000" dirty="0">
              <a:solidFill>
                <a:schemeClr val="tx1">
                  <a:lumMod val="65000"/>
                  <a:lumOff val="35000"/>
                </a:schemeClr>
              </a:solidFill>
              <a:latin typeface="微软雅黑" panose="020B0503020204020204" charset="-122"/>
              <a:ea typeface="微软雅黑" panose="020B0503020204020204" charset="-122"/>
              <a:cs typeface="Arial" panose="020B0604020202020204"/>
              <a:sym typeface="Arial" panose="020B0604020202020204"/>
            </a:endParaRPr>
          </a:p>
        </p:txBody>
      </p:sp>
      <p:sp>
        <p:nvSpPr>
          <p:cNvPr id="46" name="TextBox 19"/>
          <p:cNvSpPr txBox="1"/>
          <p:nvPr/>
        </p:nvSpPr>
        <p:spPr>
          <a:xfrm>
            <a:off x="8554085" y="4607096"/>
            <a:ext cx="2032635" cy="36830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75000"/>
                  </a:schemeClr>
                </a:solidFill>
                <a:effectLst/>
                <a:uLnTx/>
                <a:uFillTx/>
                <a:latin typeface="微软雅黑" panose="020B0503020204020204" charset="-122"/>
                <a:ea typeface="微软雅黑" panose="020B0503020204020204" charset="-122"/>
                <a:cs typeface="+mn-cs"/>
              </a:rPr>
              <a:t>显示修改结果</a:t>
            </a:r>
            <a:endParaRPr kumimoji="0" lang="zh-CN" altLang="en-US" sz="1800" b="1" i="0" u="none" strike="noStrike" kern="1200" cap="none" spc="0" normalizeH="0" baseline="0" noProof="0" dirty="0">
              <a:ln>
                <a:noFill/>
              </a:ln>
              <a:solidFill>
                <a:schemeClr val="tx1">
                  <a:lumMod val="75000"/>
                </a:schemeClr>
              </a:solidFill>
              <a:effectLst/>
              <a:uLnTx/>
              <a:uFillTx/>
              <a:latin typeface="微软雅黑" panose="020B0503020204020204" charset="-122"/>
              <a:ea typeface="微软雅黑" panose="020B0503020204020204" charset="-122"/>
              <a:cs typeface="+mn-cs"/>
            </a:endParaRPr>
          </a:p>
        </p:txBody>
      </p:sp>
      <p:sp>
        <p:nvSpPr>
          <p:cNvPr id="47" name="PA-矩形 7"/>
          <p:cNvSpPr/>
          <p:nvPr>
            <p:custDataLst>
              <p:tags r:id="rId1"/>
            </p:custDataLst>
          </p:nvPr>
        </p:nvSpPr>
        <p:spPr>
          <a:xfrm>
            <a:off x="1014049" y="159497"/>
            <a:ext cx="1620957"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smtClean="0">
                <a:ln>
                  <a:noFill/>
                </a:ln>
                <a:solidFill>
                  <a:srgbClr val="333F50"/>
                </a:solidFill>
                <a:effectLst/>
                <a:uLnTx/>
                <a:uFillTx/>
                <a:latin typeface="微软雅黑" panose="020B0503020204020204" charset="-122"/>
                <a:ea typeface="微软雅黑" panose="020B0503020204020204" charset="-122"/>
                <a:cs typeface="+mn-cs"/>
              </a:rPr>
              <a:t>项目设计</a:t>
            </a:r>
            <a:endParaRPr kumimoji="0" lang="zh-CN" altLang="en-US" sz="2800" b="1" i="0" u="none" strike="noStrike" kern="1200" cap="none" spc="0" normalizeH="0" baseline="0" noProof="0" dirty="0">
              <a:ln>
                <a:noFill/>
              </a:ln>
              <a:solidFill>
                <a:srgbClr val="333F50"/>
              </a:solidFill>
              <a:effectLst/>
              <a:uLnTx/>
              <a:uFillTx/>
              <a:latin typeface="微软雅黑" panose="020B0503020204020204" charset="-122"/>
              <a:ea typeface="微软雅黑" panose="020B0503020204020204" charset="-122"/>
              <a:cs typeface="+mn-cs"/>
            </a:endParaRPr>
          </a:p>
        </p:txBody>
      </p:sp>
      <p:grpSp>
        <p:nvGrpSpPr>
          <p:cNvPr id="48" name="组合 47"/>
          <p:cNvGrpSpPr/>
          <p:nvPr/>
        </p:nvGrpSpPr>
        <p:grpSpPr>
          <a:xfrm>
            <a:off x="216905" y="-13969"/>
            <a:ext cx="730741" cy="812800"/>
            <a:chOff x="117754" y="1"/>
            <a:chExt cx="730741" cy="812800"/>
          </a:xfrm>
          <a:solidFill>
            <a:srgbClr val="FA8700"/>
          </a:solidFill>
        </p:grpSpPr>
        <p:sp>
          <p:nvSpPr>
            <p:cNvPr id="49" name="矩形 48"/>
            <p:cNvSpPr/>
            <p:nvPr/>
          </p:nvSpPr>
          <p:spPr>
            <a:xfrm>
              <a:off x="120575" y="1"/>
              <a:ext cx="699345" cy="812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等线" panose="02010600030101010101" pitchFamily="2" charset="-122"/>
                <a:cs typeface="+mn-cs"/>
              </a:endParaRPr>
            </a:p>
          </p:txBody>
        </p:sp>
        <p:sp>
          <p:nvSpPr>
            <p:cNvPr id="50" name="文本框 49"/>
            <p:cNvSpPr txBox="1"/>
            <p:nvPr/>
          </p:nvSpPr>
          <p:spPr>
            <a:xfrm>
              <a:off x="117754" y="51021"/>
              <a:ext cx="730741" cy="721995"/>
            </a:xfrm>
            <a:prstGeom prst="rect">
              <a:avLst/>
            </a:prstGeom>
            <a:noFill/>
            <a:extLst>
              <a:ext uri="{909E8E84-426E-40DD-AFC4-6F175D3DCCD1}">
                <a14:hiddenFill xmlns:a14="http://schemas.microsoft.com/office/drawing/2010/main">
                  <a:grpFill/>
                </a14:hiddenFill>
              </a:ext>
            </a:extLst>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02</a:t>
              </a:r>
              <a:endParaRPr kumimoji="0" lang="zh-CN" altLang="en-US"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PART</a:t>
              </a:r>
              <a:endPar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p:txBody>
        </p:sp>
      </p:grpSp>
      <p:sp>
        <p:nvSpPr>
          <p:cNvPr id="51" name="矩形 50"/>
          <p:cNvSpPr/>
          <p:nvPr/>
        </p:nvSpPr>
        <p:spPr>
          <a:xfrm flipV="1">
            <a:off x="0" y="813017"/>
            <a:ext cx="12192000" cy="36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01F42"/>
              </a:solidFill>
              <a:effectLst/>
              <a:uLnTx/>
              <a:uFillTx/>
              <a:latin typeface="Calibri" panose="020F0502020204030204"/>
              <a:ea typeface="等线" panose="02010600030101010101" pitchFamily="2" charset="-122"/>
              <a:cs typeface="+mn-cs"/>
            </a:endParaRPr>
          </a:p>
        </p:txBody>
      </p:sp>
      <p:sp>
        <p:nvSpPr>
          <p:cNvPr id="53" name="矩形 52"/>
          <p:cNvSpPr/>
          <p:nvPr/>
        </p:nvSpPr>
        <p:spPr>
          <a:xfrm flipV="1">
            <a:off x="0" y="6442292"/>
            <a:ext cx="12192000" cy="36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01F42"/>
              </a:solidFill>
              <a:effectLst/>
              <a:uLnTx/>
              <a:uFillTx/>
              <a:latin typeface="Calibri" panose="020F0502020204030204"/>
              <a:ea typeface="等线" panose="02010600030101010101" pitchFamily="2" charset="-122"/>
              <a:cs typeface="+mn-cs"/>
            </a:endParaRPr>
          </a:p>
        </p:txBody>
      </p:sp>
      <p:grpSp>
        <p:nvGrpSpPr>
          <p:cNvPr id="5" name="组合 4"/>
          <p:cNvGrpSpPr/>
          <p:nvPr/>
        </p:nvGrpSpPr>
        <p:grpSpPr>
          <a:xfrm>
            <a:off x="217540" y="1"/>
            <a:ext cx="702310" cy="812800"/>
            <a:chOff x="117754" y="1"/>
            <a:chExt cx="702310" cy="812800"/>
          </a:xfrm>
          <a:solidFill>
            <a:srgbClr val="FA8700"/>
          </a:solidFill>
        </p:grpSpPr>
        <p:sp>
          <p:nvSpPr>
            <p:cNvPr id="6" name="矩形 5"/>
            <p:cNvSpPr/>
            <p:nvPr/>
          </p:nvSpPr>
          <p:spPr>
            <a:xfrm>
              <a:off x="120575" y="1"/>
              <a:ext cx="699345" cy="812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等线" panose="02010600030101010101" pitchFamily="2" charset="-122"/>
                <a:cs typeface="+mn-cs"/>
              </a:endParaRPr>
            </a:p>
          </p:txBody>
        </p:sp>
        <p:sp>
          <p:nvSpPr>
            <p:cNvPr id="7" name="文本框 6"/>
            <p:cNvSpPr txBox="1"/>
            <p:nvPr/>
          </p:nvSpPr>
          <p:spPr>
            <a:xfrm>
              <a:off x="117754" y="50801"/>
              <a:ext cx="702310" cy="721995"/>
            </a:xfrm>
            <a:prstGeom prst="rect">
              <a:avLst/>
            </a:prstGeom>
            <a:solidFill>
              <a:srgbClr val="00B0F0"/>
            </a:solidFill>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02</a:t>
              </a:r>
              <a:endParaRPr kumimoji="0" lang="zh-CN" altLang="en-US"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PART</a:t>
              </a:r>
              <a:endPar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p:txBody>
        </p: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22" presetClass="entr" presetSubtype="4"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par>
                                <p:cTn id="11" presetID="22" presetClass="entr" presetSubtype="4"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down)">
                                      <p:cBhvr>
                                        <p:cTn id="13" dur="500"/>
                                        <p:tgtEl>
                                          <p:spTgt spid="2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down)">
                                      <p:cBhvr>
                                        <p:cTn id="16" dur="500"/>
                                        <p:tgtEl>
                                          <p:spTgt spid="3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down)">
                                      <p:cBhvr>
                                        <p:cTn id="19" dur="500"/>
                                        <p:tgtEl>
                                          <p:spTgt spid="3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down)">
                                      <p:cBhvr>
                                        <p:cTn id="22" dur="500"/>
                                        <p:tgtEl>
                                          <p:spTgt spid="3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down)">
                                      <p:cBhvr>
                                        <p:cTn id="25" dur="500"/>
                                        <p:tgtEl>
                                          <p:spTgt spid="3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wipe(down)">
                                      <p:cBhvr>
                                        <p:cTn id="28" dur="500"/>
                                        <p:tgtEl>
                                          <p:spTgt spid="39"/>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down)">
                                      <p:cBhvr>
                                        <p:cTn id="36" dur="500"/>
                                        <p:tgtEl>
                                          <p:spTgt spid="26"/>
                                        </p:tgtEl>
                                      </p:cBhvr>
                                    </p:animEffect>
                                  </p:childTnLst>
                                </p:cTn>
                              </p:par>
                              <p:par>
                                <p:cTn id="37" presetID="22" presetClass="entr" presetSubtype="4"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down)">
                                      <p:cBhvr>
                                        <p:cTn id="39" dur="500"/>
                                        <p:tgtEl>
                                          <p:spTgt spid="29"/>
                                        </p:tgtEl>
                                      </p:cBhvr>
                                    </p:animEffect>
                                  </p:childTnLst>
                                </p:cTn>
                              </p:par>
                              <p:par>
                                <p:cTn id="40" presetID="22" presetClass="entr" presetSubtype="4" fill="hold"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down)">
                                      <p:cBhvr>
                                        <p:cTn id="42" dur="500"/>
                                        <p:tgtEl>
                                          <p:spTgt spid="32"/>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wipe(down)">
                                      <p:cBhvr>
                                        <p:cTn id="45" dur="500"/>
                                        <p:tgtEl>
                                          <p:spTgt spid="41"/>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wipe(down)">
                                      <p:cBhvr>
                                        <p:cTn id="48" dur="500"/>
                                        <p:tgtEl>
                                          <p:spTgt spid="42"/>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wipe(down)">
                                      <p:cBhvr>
                                        <p:cTn id="51" dur="500"/>
                                        <p:tgtEl>
                                          <p:spTgt spid="43"/>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wipe(down)">
                                      <p:cBhvr>
                                        <p:cTn id="54" dur="500"/>
                                        <p:tgtEl>
                                          <p:spTgt spid="44"/>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wipe(down)">
                                      <p:cBhvr>
                                        <p:cTn id="57" dur="500"/>
                                        <p:tgtEl>
                                          <p:spTgt spid="45"/>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wipe(down)">
                                      <p:cBhvr>
                                        <p:cTn id="6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P spid="36" grpId="1"/>
      <p:bldP spid="37" grpId="0" animBg="1"/>
      <p:bldP spid="37" grpId="1" animBg="1"/>
      <p:bldP spid="38" grpId="0"/>
      <p:bldP spid="38" grpId="1"/>
      <p:bldP spid="39" grpId="0" bldLvl="0" animBg="1"/>
      <p:bldP spid="39" grpId="1" animBg="1"/>
      <p:bldP spid="40" grpId="0"/>
      <p:bldP spid="40" grpId="1"/>
      <p:bldP spid="41" grpId="0" animBg="1"/>
      <p:bldP spid="41" grpId="1" animBg="1"/>
      <p:bldP spid="42" grpId="0"/>
      <p:bldP spid="42" grpId="1"/>
      <p:bldP spid="43" grpId="0" animBg="1"/>
      <p:bldP spid="43" grpId="1" animBg="1"/>
      <p:bldP spid="44" grpId="0"/>
      <p:bldP spid="44" grpId="1"/>
      <p:bldP spid="45" grpId="0" animBg="1"/>
      <p:bldP spid="45" grpId="1" animBg="1"/>
      <p:bldP spid="46" grpId="0"/>
      <p:bldP spid="46"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PA-矩形 7"/>
          <p:cNvSpPr/>
          <p:nvPr>
            <p:custDataLst>
              <p:tags r:id="rId1"/>
            </p:custDataLst>
          </p:nvPr>
        </p:nvSpPr>
        <p:spPr>
          <a:xfrm>
            <a:off x="1014049" y="146162"/>
            <a:ext cx="1605280" cy="52197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333F50"/>
                </a:solidFill>
                <a:effectLst/>
                <a:uLnTx/>
                <a:uFillTx/>
                <a:latin typeface="微软雅黑" panose="020B0503020204020204" charset="-122"/>
                <a:ea typeface="微软雅黑" panose="020B0503020204020204" charset="-122"/>
                <a:cs typeface="+mn-cs"/>
              </a:rPr>
              <a:t>完成过程</a:t>
            </a:r>
            <a:endParaRPr kumimoji="0" lang="zh-CN" altLang="en-US" sz="2800" b="1" i="0" u="none" strike="noStrike" kern="1200" cap="none" spc="0" normalizeH="0" baseline="0" noProof="0" dirty="0">
              <a:ln>
                <a:noFill/>
              </a:ln>
              <a:solidFill>
                <a:srgbClr val="333F50"/>
              </a:solidFill>
              <a:effectLst/>
              <a:uLnTx/>
              <a:uFillTx/>
              <a:latin typeface="微软雅黑" panose="020B0503020204020204" charset="-122"/>
              <a:ea typeface="微软雅黑" panose="020B0503020204020204" charset="-122"/>
              <a:cs typeface="+mn-cs"/>
            </a:endParaRPr>
          </a:p>
        </p:txBody>
      </p:sp>
      <p:grpSp>
        <p:nvGrpSpPr>
          <p:cNvPr id="3" name="组合 2"/>
          <p:cNvGrpSpPr/>
          <p:nvPr/>
        </p:nvGrpSpPr>
        <p:grpSpPr>
          <a:xfrm>
            <a:off x="217540" y="1"/>
            <a:ext cx="730741" cy="812800"/>
            <a:chOff x="117754" y="1"/>
            <a:chExt cx="730741" cy="812800"/>
          </a:xfrm>
          <a:solidFill>
            <a:srgbClr val="FA8700"/>
          </a:solidFill>
        </p:grpSpPr>
        <p:sp>
          <p:nvSpPr>
            <p:cNvPr id="4" name="矩形 3"/>
            <p:cNvSpPr/>
            <p:nvPr/>
          </p:nvSpPr>
          <p:spPr>
            <a:xfrm>
              <a:off x="120575" y="1"/>
              <a:ext cx="699345" cy="812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等线" panose="02010600030101010101" pitchFamily="2" charset="-122"/>
                <a:cs typeface="+mn-cs"/>
              </a:endParaRPr>
            </a:p>
          </p:txBody>
        </p:sp>
        <p:sp>
          <p:nvSpPr>
            <p:cNvPr id="5" name="文本框 4"/>
            <p:cNvSpPr txBox="1"/>
            <p:nvPr/>
          </p:nvSpPr>
          <p:spPr>
            <a:xfrm>
              <a:off x="117754" y="51021"/>
              <a:ext cx="730741" cy="721995"/>
            </a:xfrm>
            <a:prstGeom prst="rect">
              <a:avLst/>
            </a:prstGeom>
            <a:noFill/>
            <a:extLst>
              <a:ext uri="{909E8E84-426E-40DD-AFC4-6F175D3DCCD1}">
                <a14:hiddenFill xmlns:a14="http://schemas.microsoft.com/office/drawing/2010/main">
                  <a:grpFill/>
                </a14:hiddenFill>
              </a:ext>
            </a:extLst>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03</a:t>
              </a:r>
              <a:endParaRPr kumimoji="0" lang="zh-CN" altLang="en-US"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PART</a:t>
              </a:r>
              <a:endPar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p:txBody>
        </p:sp>
      </p:grpSp>
      <p:sp>
        <p:nvSpPr>
          <p:cNvPr id="6" name="矩形 5"/>
          <p:cNvSpPr/>
          <p:nvPr/>
        </p:nvSpPr>
        <p:spPr>
          <a:xfrm flipV="1">
            <a:off x="0" y="813017"/>
            <a:ext cx="12192000" cy="36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01F42"/>
              </a:solidFill>
              <a:effectLst/>
              <a:uLnTx/>
              <a:uFillTx/>
              <a:latin typeface="Calibri" panose="020F0502020204030204"/>
              <a:ea typeface="等线" panose="02010600030101010101" pitchFamily="2" charset="-122"/>
              <a:cs typeface="+mn-cs"/>
            </a:endParaRPr>
          </a:p>
        </p:txBody>
      </p:sp>
      <p:sp>
        <p:nvSpPr>
          <p:cNvPr id="25" name="矩形 24"/>
          <p:cNvSpPr/>
          <p:nvPr/>
        </p:nvSpPr>
        <p:spPr>
          <a:xfrm flipV="1">
            <a:off x="0" y="6451182"/>
            <a:ext cx="12192000" cy="36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01F42"/>
              </a:solidFill>
              <a:effectLst/>
              <a:uLnTx/>
              <a:uFillTx/>
              <a:latin typeface="Calibri" panose="020F0502020204030204"/>
              <a:ea typeface="等线" panose="02010600030101010101" pitchFamily="2" charset="-122"/>
              <a:cs typeface="+mn-cs"/>
            </a:endParaRPr>
          </a:p>
        </p:txBody>
      </p:sp>
      <p:pic>
        <p:nvPicPr>
          <p:cNvPr id="1026" name="Picture 2" descr="C:\Users\5566\Documents\Tencent Files\574977921\Image\C2C\D`F{$@%([VR18EY8XDR]@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424" y="848988"/>
            <a:ext cx="10541976" cy="5602194"/>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6"/>
          <p:cNvGrpSpPr/>
          <p:nvPr/>
        </p:nvGrpSpPr>
        <p:grpSpPr>
          <a:xfrm>
            <a:off x="217540" y="1"/>
            <a:ext cx="702310" cy="812800"/>
            <a:chOff x="117754" y="1"/>
            <a:chExt cx="702310" cy="812800"/>
          </a:xfrm>
          <a:solidFill>
            <a:srgbClr val="FA8700"/>
          </a:solidFill>
        </p:grpSpPr>
        <p:sp>
          <p:nvSpPr>
            <p:cNvPr id="8" name="矩形 7"/>
            <p:cNvSpPr/>
            <p:nvPr/>
          </p:nvSpPr>
          <p:spPr>
            <a:xfrm>
              <a:off x="120575" y="1"/>
              <a:ext cx="699345" cy="812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等线" panose="02010600030101010101" pitchFamily="2" charset="-122"/>
                <a:cs typeface="+mn-cs"/>
              </a:endParaRPr>
            </a:p>
          </p:txBody>
        </p:sp>
        <p:sp>
          <p:nvSpPr>
            <p:cNvPr id="9" name="文本框 8"/>
            <p:cNvSpPr txBox="1"/>
            <p:nvPr/>
          </p:nvSpPr>
          <p:spPr>
            <a:xfrm>
              <a:off x="117754" y="50801"/>
              <a:ext cx="702310" cy="721995"/>
            </a:xfrm>
            <a:prstGeom prst="rect">
              <a:avLst/>
            </a:prstGeom>
            <a:solidFill>
              <a:srgbClr val="00B0F0"/>
            </a:solidFill>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03</a:t>
              </a:r>
              <a:endParaRPr kumimoji="0" lang="zh-CN" altLang="en-US"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PART</a:t>
              </a:r>
              <a:endPar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p:txBody>
        </p:sp>
      </p:grpSp>
    </p:spTree>
    <p:custDataLst>
      <p:tags r:id="rId3"/>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0" name="PA-矩形 7"/>
          <p:cNvSpPr/>
          <p:nvPr>
            <p:custDataLst>
              <p:tags r:id="rId1"/>
            </p:custDataLst>
          </p:nvPr>
        </p:nvSpPr>
        <p:spPr>
          <a:xfrm>
            <a:off x="1014049" y="132827"/>
            <a:ext cx="1605280" cy="52197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333F50"/>
                </a:solidFill>
                <a:effectLst/>
                <a:uLnTx/>
                <a:uFillTx/>
                <a:latin typeface="微软雅黑" panose="020B0503020204020204" charset="-122"/>
                <a:ea typeface="微软雅黑" panose="020B0503020204020204" charset="-122"/>
                <a:cs typeface="+mn-cs"/>
              </a:rPr>
              <a:t>小组分工</a:t>
            </a:r>
            <a:endParaRPr kumimoji="0" lang="zh-CN" altLang="en-US" sz="2800" b="1" i="0" u="none" strike="noStrike" kern="1200" cap="none" spc="0" normalizeH="0" baseline="0" noProof="0" dirty="0">
              <a:ln>
                <a:noFill/>
              </a:ln>
              <a:solidFill>
                <a:srgbClr val="333F50"/>
              </a:solidFill>
              <a:effectLst/>
              <a:uLnTx/>
              <a:uFillTx/>
              <a:latin typeface="微软雅黑" panose="020B0503020204020204" charset="-122"/>
              <a:ea typeface="微软雅黑" panose="020B0503020204020204" charset="-122"/>
              <a:cs typeface="+mn-cs"/>
            </a:endParaRPr>
          </a:p>
        </p:txBody>
      </p:sp>
      <p:grpSp>
        <p:nvGrpSpPr>
          <p:cNvPr id="31" name="组合 30"/>
          <p:cNvGrpSpPr/>
          <p:nvPr/>
        </p:nvGrpSpPr>
        <p:grpSpPr>
          <a:xfrm>
            <a:off x="217540" y="1"/>
            <a:ext cx="730741" cy="812800"/>
            <a:chOff x="117754" y="1"/>
            <a:chExt cx="730741" cy="812800"/>
          </a:xfrm>
          <a:solidFill>
            <a:srgbClr val="FA8700"/>
          </a:solidFill>
        </p:grpSpPr>
        <p:sp>
          <p:nvSpPr>
            <p:cNvPr id="32" name="矩形 31"/>
            <p:cNvSpPr/>
            <p:nvPr/>
          </p:nvSpPr>
          <p:spPr>
            <a:xfrm>
              <a:off x="120575" y="1"/>
              <a:ext cx="699345" cy="812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等线" panose="02010600030101010101" pitchFamily="2" charset="-122"/>
                <a:cs typeface="+mn-cs"/>
              </a:endParaRPr>
            </a:p>
          </p:txBody>
        </p:sp>
        <p:sp>
          <p:nvSpPr>
            <p:cNvPr id="33" name="文本框 32"/>
            <p:cNvSpPr txBox="1"/>
            <p:nvPr/>
          </p:nvSpPr>
          <p:spPr>
            <a:xfrm>
              <a:off x="117754" y="51021"/>
              <a:ext cx="730741" cy="721995"/>
            </a:xfrm>
            <a:prstGeom prst="rect">
              <a:avLst/>
            </a:prstGeom>
            <a:noFill/>
            <a:extLst>
              <a:ext uri="{909E8E84-426E-40DD-AFC4-6F175D3DCCD1}">
                <a14:hiddenFill xmlns:a14="http://schemas.microsoft.com/office/drawing/2010/main">
                  <a:grpFill/>
                </a14:hiddenFill>
              </a:ext>
            </a:extLst>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03</a:t>
              </a:r>
              <a:endParaRPr kumimoji="0" lang="zh-CN" altLang="en-US"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PART</a:t>
              </a:r>
              <a:endPar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p:txBody>
        </p:sp>
      </p:grpSp>
      <p:sp>
        <p:nvSpPr>
          <p:cNvPr id="34" name="矩形 33"/>
          <p:cNvSpPr/>
          <p:nvPr/>
        </p:nvSpPr>
        <p:spPr>
          <a:xfrm flipV="1">
            <a:off x="0" y="813017"/>
            <a:ext cx="12192000" cy="36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01F42"/>
              </a:solidFill>
              <a:effectLst/>
              <a:uLnTx/>
              <a:uFillTx/>
              <a:latin typeface="Calibri" panose="020F0502020204030204"/>
              <a:ea typeface="等线" panose="02010600030101010101" pitchFamily="2" charset="-122"/>
              <a:cs typeface="+mn-cs"/>
            </a:endParaRPr>
          </a:p>
        </p:txBody>
      </p:sp>
      <p:grpSp>
        <p:nvGrpSpPr>
          <p:cNvPr id="3" name="组合 2"/>
          <p:cNvGrpSpPr/>
          <p:nvPr/>
        </p:nvGrpSpPr>
        <p:grpSpPr>
          <a:xfrm>
            <a:off x="217540" y="1"/>
            <a:ext cx="702310" cy="812800"/>
            <a:chOff x="117754" y="1"/>
            <a:chExt cx="702310" cy="812800"/>
          </a:xfrm>
          <a:solidFill>
            <a:srgbClr val="FA8700"/>
          </a:solidFill>
        </p:grpSpPr>
        <p:sp>
          <p:nvSpPr>
            <p:cNvPr id="4" name="矩形 3"/>
            <p:cNvSpPr/>
            <p:nvPr/>
          </p:nvSpPr>
          <p:spPr>
            <a:xfrm>
              <a:off x="120575" y="1"/>
              <a:ext cx="699345" cy="812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等线" panose="02010600030101010101" pitchFamily="2" charset="-122"/>
                <a:cs typeface="+mn-cs"/>
              </a:endParaRPr>
            </a:p>
          </p:txBody>
        </p:sp>
        <p:sp>
          <p:nvSpPr>
            <p:cNvPr id="5" name="文本框 4"/>
            <p:cNvSpPr txBox="1"/>
            <p:nvPr/>
          </p:nvSpPr>
          <p:spPr>
            <a:xfrm>
              <a:off x="117754" y="50801"/>
              <a:ext cx="702310" cy="721995"/>
            </a:xfrm>
            <a:prstGeom prst="rect">
              <a:avLst/>
            </a:prstGeom>
            <a:solidFill>
              <a:srgbClr val="00B0F0"/>
            </a:solidFill>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03</a:t>
              </a:r>
              <a:endParaRPr kumimoji="0" lang="zh-CN" altLang="en-US" sz="24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a:p>
              <a:pPr marL="0" marR="0" lvl="0" indent="0" algn="ctr" defTabSz="457200" rtl="0" eaLnBrk="1" fontAlgn="auto" latinLnBrk="0" hangingPunct="1">
                <a:lnSpc>
                  <a:spcPct val="114000"/>
                </a:lnSpc>
                <a:spcBef>
                  <a:spcPts val="0"/>
                </a:spcBef>
                <a:spcAft>
                  <a:spcPts val="0"/>
                </a:spcAft>
                <a:buClrTx/>
                <a:buSzTx/>
                <a:buFontTx/>
                <a:buNone/>
                <a:defRPr/>
              </a:pPr>
              <a:r>
                <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rPr>
                <a:t>PART</a:t>
              </a:r>
              <a:endParaRPr kumimoji="0" lang="en-US" altLang="zh-CN" sz="1200" b="1" i="0" u="none" strike="noStrike" kern="1200" cap="none" spc="300" normalizeH="0" baseline="0" noProof="0" dirty="0">
                <a:ln>
                  <a:noFill/>
                </a:ln>
                <a:solidFill>
                  <a:srgbClr val="333F50"/>
                </a:solidFill>
                <a:effectLst/>
                <a:uLnTx/>
                <a:uFillTx/>
                <a:latin typeface="Century Gothic" panose="020B0502020202020204" pitchFamily="34" charset="0"/>
                <a:ea typeface="等线 Light" panose="02010600030101010101" pitchFamily="2" charset="-122"/>
                <a:cs typeface="+mn-cs"/>
              </a:endParaRPr>
            </a:p>
          </p:txBody>
        </p:sp>
      </p:grpSp>
      <p:sp>
        <p:nvSpPr>
          <p:cNvPr id="6" name="文本框 5"/>
          <p:cNvSpPr txBox="1"/>
          <p:nvPr/>
        </p:nvSpPr>
        <p:spPr>
          <a:xfrm>
            <a:off x="948055" y="1560830"/>
            <a:ext cx="7085330" cy="2676525"/>
          </a:xfrm>
          <a:prstGeom prst="rect">
            <a:avLst/>
          </a:prstGeom>
          <a:noFill/>
        </p:spPr>
        <p:txBody>
          <a:bodyPr wrap="square" rtlCol="0">
            <a:spAutoFit/>
          </a:bodyPr>
          <a:p>
            <a:r>
              <a:rPr lang="zh-CN" altLang="en-US" sz="2400"/>
              <a:t>李紫桓：前端编写、系统测试</a:t>
            </a:r>
            <a:endParaRPr lang="zh-CN" altLang="en-US" sz="2400"/>
          </a:p>
          <a:p>
            <a:endParaRPr lang="zh-CN" altLang="en-US" sz="2400"/>
          </a:p>
          <a:p>
            <a:r>
              <a:rPr lang="zh-CN" altLang="en-US" sz="2400"/>
              <a:t>邹文天：数据库设计、需求分析</a:t>
            </a:r>
            <a:endParaRPr lang="zh-CN" altLang="en-US" sz="2400"/>
          </a:p>
          <a:p>
            <a:endParaRPr lang="zh-CN" altLang="en-US" sz="2400"/>
          </a:p>
          <a:p>
            <a:r>
              <a:rPr lang="zh-CN" altLang="en-US" sz="2400"/>
              <a:t>翟宇江：软件需求分析、软件设计</a:t>
            </a:r>
            <a:endParaRPr lang="zh-CN" altLang="en-US" sz="2400"/>
          </a:p>
          <a:p>
            <a:endParaRPr lang="zh-CN" altLang="en-US" sz="2400"/>
          </a:p>
          <a:p>
            <a:r>
              <a:rPr lang="zh-CN" altLang="en-US" sz="2400"/>
              <a:t>李汤游：软件设计、后端编写</a:t>
            </a:r>
            <a:endParaRPr lang="zh-CN" altLang="en-US" sz="2400"/>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7568_1*i*1"/>
  <p:tag name="KSO_WM_TEMPLATE_CATEGORY" val="diagram"/>
  <p:tag name="KSO_WM_TEMPLATE_INDEX" val="20207568"/>
  <p:tag name="KSO_WM_UNIT_LAYERLEVEL" val="1"/>
  <p:tag name="KSO_WM_TAG_VERSION" val="1.0"/>
  <p:tag name="KSO_WM_BEAUTIFY_FLAG" val="#wm#"/>
  <p:tag name="KSO_WM_UNIT_BLOCK" val="0"/>
  <p:tag name="KSO_WM_UNIT_SM_LIMIT_TYPE" val="0"/>
  <p:tag name="KSO_WM_UNIT_DEC_AREA_ID" val="5258a073a6a74e08a9432da0f5f79d3e"/>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d746adafe44fab1839bd4f"/>
  <p:tag name="KSO_WM_CHIP_XID" val="5ed4c49734f4fab75e3461db"/>
  <p:tag name="KSO_WM_TEMPLATE_ASSEMBLE_XID" val="5f9a2239e01a7e847d6fd27c"/>
  <p:tag name="KSO_WM_TEMPLATE_ASSEMBLE_GROUPID" val="5f9a2239e01a7e847d6fd27c"/>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7568_1*i*8"/>
  <p:tag name="KSO_WM_TEMPLATE_CATEGORY" val="diagram"/>
  <p:tag name="KSO_WM_TEMPLATE_INDEX" val="20207568"/>
  <p:tag name="KSO_WM_UNIT_LAYERLEVEL" val="1"/>
  <p:tag name="KSO_WM_TAG_VERSION" val="1.0"/>
  <p:tag name="KSO_WM_BEAUTIFY_FLAG" val="#wm#"/>
  <p:tag name="KSO_WM_UNIT_SM_LIMIT_TYPE" val="0"/>
  <p:tag name="KSO_WM_CHIP_GROUPID" val="5ed746adafe44fab1839bd4f"/>
  <p:tag name="KSO_WM_CHIP_XID" val="5ed4c49734f4fab75e3461db"/>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17"/>
  <p:tag name="KSO_WM_TEMPLATE_ASSEMBLE_XID" val="5f9a2239e01a7e847d6fd27c"/>
  <p:tag name="KSO_WM_TEMPLATE_ASSEMBLE_GROUPID" val="5f9a2239e01a7e847d6fd27c"/>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7568_1*i*9"/>
  <p:tag name="KSO_WM_TEMPLATE_CATEGORY" val="diagram"/>
  <p:tag name="KSO_WM_TEMPLATE_INDEX" val="20207568"/>
  <p:tag name="KSO_WM_UNIT_LAYERLEVEL" val="1"/>
  <p:tag name="KSO_WM_TAG_VERSION" val="1.0"/>
  <p:tag name="KSO_WM_BEAUTIFY_FLAG" val="#wm#"/>
  <p:tag name="KSO_WM_UNIT_SM_LIMIT_TYPE" val="0"/>
  <p:tag name="KSO_WM_CHIP_GROUPID" val="5ed746adafe44fab1839bd4f"/>
  <p:tag name="KSO_WM_CHIP_XID" val="5ed4c49734f4fab75e3461db"/>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5f9a2239e01a7e847d6fd27c"/>
  <p:tag name="KSO_WM_TEMPLATE_ASSEMBLE_GROUPID" val="5f9a2239e01a7e847d6fd27c"/>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07568_1*i*10"/>
  <p:tag name="KSO_WM_TEMPLATE_CATEGORY" val="diagram"/>
  <p:tag name="KSO_WM_TEMPLATE_INDEX" val="20207568"/>
  <p:tag name="KSO_WM_UNIT_LAYERLEVEL" val="1"/>
  <p:tag name="KSO_WM_TAG_VERSION" val="1.0"/>
  <p:tag name="KSO_WM_BEAUTIFY_FLAG" val="#wm#"/>
  <p:tag name="KSO_WM_UNIT_BLOCK" val="0"/>
  <p:tag name="KSO_WM_UNIT_SM_LIMIT_TYPE" val="0"/>
  <p:tag name="KSO_WM_UNIT_DEC_AREA_ID" val="06a934e183db4f20b62c9f8bfbd12695"/>
  <p:tag name="KSO_WM_UNIT_DECORATE_INFO" val="{&quot;ReferentInfo&quot;:{&quot;Id&quot;:&quot;1d09621b02184e528886ba17c52b391d&quot;,&quot;X&quot;:{&quot;Pos&quot;:0},&quot;Y&quot;:{&quot;Pos&quot;:2}},&quot;DecorateInfoX&quot;:{&quot;Pos&quot;:0,&quot;IsAbs&quot;:true},&quot;DecorateInfoY&quot;:{&quot;Pos&quot;:2,&quot;IsAbs&quot;:true},&quot;DecorateInfoW&quot;:{&quot;IsAbs&quot;:true},&quot;DecorateInfoH&quot;:{&quot;IsAbs&quot;:true},&quot;whChangeMode&quot;:0}"/>
  <p:tag name="KSO_WM_CHIP_GROUPID" val="5ed746adafe44fab1839bd4f"/>
  <p:tag name="KSO_WM_CHIP_XID" val="5ed4c49734f4fab75e3461db"/>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2"/>
  <p:tag name="KSO_WM_TEMPLATE_ASSEMBLE_XID" val="5f9a2239e01a7e847d6fd27c"/>
  <p:tag name="KSO_WM_TEMPLATE_ASSEMBLE_GROUPID" val="5f9a2239e01a7e847d6fd27c"/>
</p:tagLst>
</file>

<file path=ppt/tags/tag13.xml><?xml version="1.0" encoding="utf-8"?>
<p:tagLst xmlns:p="http://schemas.openxmlformats.org/presentationml/2006/main">
  <p:tag name="KSO_WM_BEAUTIFY_FLAG" val="#wm#"/>
  <p:tag name="KSO_WM_TEMPLATE_CATEGORY" val="diagram"/>
  <p:tag name="KSO_WM_TEMPLATE_INDEX" val="20207568"/>
  <p:tag name="KSO_WM_SLIDE_LAYOUT_INFO" val="{&quot;backgroundInfo&quot;:[{&quot;bottom&quot;:0,&quot;bottomAbs&quot;:false,&quot;left&quot;:0,&quot;leftAbs&quot;:false,&quot;right&quot;:0,&quot;rightAbs&quot;:false,&quot;top&quot;:0,&quot;topAbs&quot;:false,&quot;type&quot;:&quot;general&quot;}],&quot;id&quot;:&quot;2020-10-29T10:00:26&quot;,&quot;maxSize&quot;:{&quot;size1&quot;:55.600000000000001},&quot;minSize&quot;:{&quot;size1&quot;:44.399999999999999},&quot;normalSize&quot;:{&quot;size1&quot;:55.59981481481482},&quot;subLayout&quot;:[{&quot;id&quot;:&quot;2020-10-29T10:00:26&quot;,&quot;margin&quot;:{&quot;bottom&quot;:0,&quot;left&quot;:3.809999942779541,&quot;right&quot;:18.202999114990234,&quot;top&quot;:6.3499999046325684},&quot;type&quot;:0},{&quot;id&quot;:&quot;2020-10-29T10:00:26&quot;,&quot;margin&quot;:{&quot;bottom&quot;:3.809999942779541,&quot;left&quot;:3.809999942779541,&quot;right&quot;:18.202999114990234,&quot;top&quot;:1.2699999809265137},&quot;type&quot;:0}],&quot;type&quot;:0}"/>
  <p:tag name="KSO_WM_SLIDE_BACKGROUND" val="[&quot;general&quot;]"/>
  <p:tag name="KSO_WM_SLIDE_RATIO" val="1.777778"/>
  <p:tag name="KSO_WM_CHIP_INFOS" val="{&quot;type&quot;:0,&quot;layout_type&quot;:&quot;leftright&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d4c49734f4fab75e3461db"/>
  <p:tag name="KSO_WM_CHIP_FILLPROP" val="[[{&quot;text_align&quot;:&quot;lm&quot;,&quot;text_direction&quot;:&quot;horizontal&quot;,&quot;support_big_font&quot;:false,&quot;fill_id&quot;:&quot;f54ea87d18074689a6bc8753e6e17b76&quot;,&quot;fill_align&quot;:&quot;cm&quot;,&quot;chip_types&quot;:[&quot;picture&quot;]},{&quot;text_align&quot;:&quot;lb&quot;,&quot;text_direction&quot;:&quot;horizontal&quot;,&quot;support_big_font&quot;:true,&quot;fill_id&quot;:&quot;d07c7e87c4bf44558d4d6f4ba2f52dcf&quot;,&quot;fill_align&quot;:&quot;lb&quot;,&quot;chip_types&quot;:[&quot;header&quot;]},{&quot;text_align&quot;:&quot;lt&quot;,&quot;text_direction&quot;:&quot;horizontal&quot;,&quot;support_big_font&quot;:true,&quot;fill_id&quot;:&quot;2dd25998a6c94aecafe66050755e23f2&quot;,&quot;fill_align&quot;:&quot;lt&quot;,&quot;chip_types&quot;:[&quot;text&quot;]}]]"/>
  <p:tag name="KSO_WM_SLIDE_ID" val="diagram20207568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7*394"/>
  <p:tag name="KSO_WM_SLIDE_POSITION" val="71*72"/>
  <p:tag name="KSO_WM_TAG_VERSION" val="1.0"/>
  <p:tag name="KSO_WM_SLIDE_LAYOUT" val="a_d_f"/>
  <p:tag name="KSO_WM_SLIDE_LAYOUT_CNT" val="1_1_1"/>
  <p:tag name="KSO_WM_CHIP_DECFILLPROP" val="[]"/>
  <p:tag name="KSO_WM_CHIP_GROUPID" val="5ed746adafe44fab1839bd4f"/>
  <p:tag name="KSO_WM_SLIDE_BK_DARK_LIGHT" val="2"/>
  <p:tag name="KSO_WM_SLIDE_BACKGROUND_TYPE" val="general"/>
  <p:tag name="KSO_WM_SLIDE_SUPPORT_FEATURE_TYPE" val="0"/>
  <p:tag name="KSO_WM_TEMPLATE_ASSEMBLE_XID" val="5f9a2239e01a7e847d6fd27c"/>
  <p:tag name="KSO_WM_TEMPLATE_ASSEMBLE_GROUPID" val="5f9a2239e01a7e847d6fd27c"/>
  <p:tag name="KSO_WM_SPECIAL_SOURCE" val="bdnul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4840_1*i*3"/>
  <p:tag name="KSO_WM_TEMPLATE_CATEGORY" val="diagram"/>
  <p:tag name="KSO_WM_TEMPLATE_INDEX" val="20214840"/>
  <p:tag name="KSO_WM_UNIT_LAYERLEVEL" val="1"/>
  <p:tag name="KSO_WM_TAG_VERSION" val="1.0"/>
  <p:tag name="KSO_WM_BEAUTIFY_FLAG" val="#wm#"/>
  <p:tag name="KSO_WM_UNIT_BLOCK" val="0"/>
  <p:tag name="KSO_WM_UNIT_SM_LIMIT_TYPE" val="2"/>
  <p:tag name="KSO_WM_UNIT_DEC_AREA_ID" val="e235041b61de42c08f10ecc61460d4ab"/>
  <p:tag name="KSO_WM_UNIT_DECORATE_INFO" val="{&quot;DecorateInfoH&quot;:{&quot;IsAbs&quot;:true},&quot;DecorateInfoW&quot;:{&quot;IsAbs&quot;:true},&quot;DecorateInfoX&quot;:{&quot;IsAbs&quot;:true,&quot;Pos&quot;:0},&quot;DecorateInfoY&quot;:{&quot;IsAbs&quot;:true,&quot;Pos&quot;:1},&quot;ReferentInfo&quot;:{&quot;Id&quot;:&quot;12c99bd4ccee453ca61b0b13826ea843&quot;,&quot;X&quot;:{&quot;Pos&quot;:0},&quot;Y&quot;:{&quot;Pos&quot;:1}},&quot;whChangeMode&quot;:0}"/>
  <p:tag name="KSO_WM_CHIP_GROUPID" val="5f2b783a1f3c142e57c6cd76"/>
  <p:tag name="KSO_WM_CHIP_XID" val="5f2b783a1f3c142e57c6cd7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10"/>
  <p:tag name="KSO_WM_TEMPLATE_ASSEMBLE_XID" val="5f9ff3d458547e52881b3d09"/>
  <p:tag name="KSO_WM_TEMPLATE_ASSEMBLE_GROUPID" val="5f9ff3d458547e52881b3d09"/>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4840_1*i*4"/>
  <p:tag name="KSO_WM_TEMPLATE_CATEGORY" val="diagram"/>
  <p:tag name="KSO_WM_TEMPLATE_INDEX" val="20214840"/>
  <p:tag name="KSO_WM_UNIT_LAYERLEVEL" val="1"/>
  <p:tag name="KSO_WM_TAG_VERSION" val="1.0"/>
  <p:tag name="KSO_WM_BEAUTIFY_FLAG" val="#wm#"/>
  <p:tag name="KSO_WM_UNIT_BLOCK" val="0"/>
  <p:tag name="KSO_WM_UNIT_SM_LIMIT_TYPE" val="2"/>
  <p:tag name="KSO_WM_UNIT_DEC_AREA_ID" val="12c99bd4ccee453ca61b0b13826ea843"/>
  <p:tag name="KSO_WM_UNIT_DECORATE_INFO" val="{&quot;DecorateInfoH&quot;:{&quot;IsAbs&quot;:true},&quot;DecorateInfoW&quot;:{&quot;IsAbs&quot;:true},&quot;DecorateInfoX&quot;:{&quot;IsAbs&quot;:true,&quot;Pos&quot;:0},&quot;DecorateInfoY&quot;:{&quot;IsAbs&quot;:true,&quot;Pos&quot;:1},&quot;ReferentInfo&quot;:{&quot;Id&quot;:&quot;b8a7649e25284b41b5b75d0d366609ac&quot;,&quot;X&quot;:{&quot;Pos&quot;:0},&quot;Y&quot;:{&quot;Pos&quot;:1}},&quot;whChangeMode&quot;:0}"/>
  <p:tag name="KSO_WM_CHIP_GROUPID" val="5f2b783a1f3c142e57c6cd76"/>
  <p:tag name="KSO_WM_CHIP_XID" val="5f2b783a1f3c142e57c6cd77"/>
  <p:tag name="KSO_WM_UNIT_FILL_FORE_SCHEMECOLOR_INDEX_BRIGHTNESS" val="0"/>
  <p:tag name="KSO_WM_UNIT_FILL_FORE_SCHEMECOLOR_INDEX" val="16"/>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110"/>
  <p:tag name="KSO_WM_TEMPLATE_ASSEMBLE_XID" val="5f9ff3d458547e52881b3d09"/>
  <p:tag name="KSO_WM_TEMPLATE_ASSEMBLE_GROUPID" val="5f9ff3d458547e52881b3d09"/>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4840_1*i*5"/>
  <p:tag name="KSO_WM_TEMPLATE_CATEGORY" val="diagram"/>
  <p:tag name="KSO_WM_TEMPLATE_INDEX" val="20214840"/>
  <p:tag name="KSO_WM_UNIT_LAYERLEVEL" val="1"/>
  <p:tag name="KSO_WM_TAG_VERSION" val="1.0"/>
  <p:tag name="KSO_WM_BEAUTIFY_FLAG" val="#wm#"/>
  <p:tag name="KSO_WM_UNIT_BLOCK" val="0"/>
  <p:tag name="KSO_WM_UNIT_SM_LIMIT_TYPE" val="2"/>
  <p:tag name="KSO_WM_UNIT_DEC_AREA_ID" val="7639ef77ab7d47fe898bbe1c0651a126"/>
  <p:tag name="KSO_WM_UNIT_DECORATE_INFO" val="{&quot;DecorateInfoH&quot;:{&quot;IsAbs&quot;:true},&quot;DecorateInfoW&quot;:{&quot;IsAbs&quot;:true},&quot;DecorateInfoX&quot;:{&quot;IsAbs&quot;:true,&quot;Pos&quot;:0},&quot;DecorateInfoY&quot;:{&quot;IsAbs&quot;:true,&quot;Pos&quot;:1},&quot;ReferentInfo&quot;:{&quot;Id&quot;:&quot;af6ddaaa97de4f62b1be3347fdb963cf&quot;,&quot;X&quot;:{&quot;Pos&quot;:0},&quot;Y&quot;:{&quot;Pos&quot;:1}},&quot;whChangeMode&quot;:0}"/>
  <p:tag name="KSO_WM_CHIP_GROUPID" val="5f2b783a1f3c142e57c6cd76"/>
  <p:tag name="KSO_WM_CHIP_XID" val="5f2b783a1f3c142e57c6cd7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10"/>
  <p:tag name="KSO_WM_TEMPLATE_ASSEMBLE_XID" val="5f9ff3d458547e52881b3d09"/>
  <p:tag name="KSO_WM_TEMPLATE_ASSEMBLE_GROUPID" val="5f9ff3d458547e52881b3d09"/>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14840_1*i*6"/>
  <p:tag name="KSO_WM_TEMPLATE_CATEGORY" val="diagram"/>
  <p:tag name="KSO_WM_TEMPLATE_INDEX" val="20214840"/>
  <p:tag name="KSO_WM_UNIT_LAYERLEVEL" val="1"/>
  <p:tag name="KSO_WM_TAG_VERSION" val="1.0"/>
  <p:tag name="KSO_WM_BEAUTIFY_FLAG" val="#wm#"/>
  <p:tag name="KSO_WM_UNIT_BLOCK" val="0"/>
  <p:tag name="KSO_WM_UNIT_SM_LIMIT_TYPE" val="2"/>
  <p:tag name="KSO_WM_UNIT_DEC_AREA_ID" val="af6ddaaa97de4f62b1be3347fdb963cf"/>
  <p:tag name="KSO_WM_UNIT_DECORATE_INFO" val="{&quot;DecorateInfoH&quot;:{&quot;IsAbs&quot;:true},&quot;DecorateInfoW&quot;:{&quot;IsAbs&quot;:true},&quot;DecorateInfoX&quot;:{&quot;IsAbs&quot;:true,&quot;Pos&quot;:0},&quot;DecorateInfoY&quot;:{&quot;IsAbs&quot;:true,&quot;Pos&quot;:1},&quot;ReferentInfo&quot;:{&quot;Id&quot;:&quot;d0c369b0d5574af2b511fc07fb0e160b&quot;,&quot;X&quot;:{&quot;Pos&quot;:0},&quot;Y&quot;:{&quot;Pos&quot;:1}},&quot;whChangeMode&quot;:0}"/>
  <p:tag name="KSO_WM_CHIP_GROUPID" val="5f2b783a1f3c142e57c6cd76"/>
  <p:tag name="KSO_WM_CHIP_XID" val="5f2b783a1f3c142e57c6cd77"/>
  <p:tag name="KSO_WM_UNIT_FILL_FORE_SCHEMECOLOR_INDEX_BRIGHTNESS" val="0"/>
  <p:tag name="KSO_WM_UNIT_FILL_FORE_SCHEMECOLOR_INDEX" val="16"/>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110"/>
  <p:tag name="KSO_WM_TEMPLATE_ASSEMBLE_XID" val="5f9ff3d458547e52881b3d09"/>
  <p:tag name="KSO_WM_TEMPLATE_ASSEMBLE_GROUPID" val="5f9ff3d458547e52881b3d09"/>
</p:tagLst>
</file>

<file path=ppt/tags/tag18.xml><?xml version="1.0" encoding="utf-8"?>
<p:tagLst xmlns:p="http://schemas.openxmlformats.org/presentationml/2006/main">
  <p:tag name="KSO_WM_UNIT_BLOCK" val="0"/>
  <p:tag name="KSO_WM_UNIT_DEC_AREA_ID" val="8e92a70299b544c0835179a179e4377a"/>
  <p:tag name="KSO_WM_UNIT_HIGHLIGHT" val="0"/>
  <p:tag name="KSO_WM_UNIT_COMPATIBLE" val="0"/>
  <p:tag name="KSO_WM_UNIT_DIAGRAM_ISNUMVISUAL" val="0"/>
  <p:tag name="KSO_WM_UNIT_DIAGRAM_ISREFERUNIT" val="0"/>
  <p:tag name="KSO_WM_UNIT_TYPE" val="i"/>
  <p:tag name="KSO_WM_UNIT_INDEX" val="7"/>
  <p:tag name="KSO_WM_UNIT_ID" val="diagram20214840_1*i*7"/>
  <p:tag name="KSO_WM_TEMPLATE_CATEGORY" val="diagram"/>
  <p:tag name="KSO_WM_TEMPLATE_INDEX" val="20214840"/>
  <p:tag name="KSO_WM_UNIT_LAYERLEVEL" val="1"/>
  <p:tag name="KSO_WM_TAG_VERSION" val="1.0"/>
  <p:tag name="KSO_WM_BEAUTIFY_FLAG" val="#wm#"/>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f2b783a1f3c142e57c6cd76"/>
  <p:tag name="KSO_WM_CHIP_XID" val="5f2b783a1f3c142e57c6cd77"/>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525"/>
  <p:tag name="KSO_WM_TEMPLATE_ASSEMBLE_XID" val="5f9ff3d458547e52881b3d09"/>
  <p:tag name="KSO_WM_TEMPLATE_ASSEMBLE_GROUPID" val="5f9ff3d458547e52881b3d09"/>
</p:tagLst>
</file>

<file path=ppt/tags/tag19.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4840_1*a*1"/>
  <p:tag name="KSO_WM_TEMPLATE_CATEGORY" val="diagram"/>
  <p:tag name="KSO_WM_TEMPLATE_INDEX" val="20214840"/>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0dfd7185040e4d139f16547902c68a53"/>
  <p:tag name="KSO_WM_UNIT_DECORATE_INFO" val=""/>
  <p:tag name="KSO_WM_UNIT_SM_LIMIT_TYPE" val=""/>
  <p:tag name="KSO_WM_CHIP_FILLAREA_FILL_RULE" val="{&quot;fill_align&quot;:&quot;cm&quot;,&quot;fill_mode&quot;:&quot;full&quot;,&quot;sacle_strategy&quot;:&quot;smart&quot;}"/>
  <p:tag name="KSO_WM_ASSEMBLE_CHIP_INDEX" val="07f93be8cc9b4a7c8c8013be8bdc6638"/>
  <p:tag name="KSO_WM_UNIT_TEXT_FILL_FORE_SCHEMECOLOR_INDEX_BRIGHTNESS" val="0"/>
  <p:tag name="KSO_WM_UNIT_TEXT_FILL_FORE_SCHEMECOLOR_INDEX" val="13"/>
  <p:tag name="KSO_WM_UNIT_TEXT_FILL_TYPE" val="1"/>
  <p:tag name="KSO_WM_TEMPLATE_ASSEMBLE_XID" val="5f9ff3d458547e52881b3d09"/>
  <p:tag name="KSO_WM_TEMPLATE_ASSEMBLE_GROUPID" val="5f9ff3d458547e52881b3d09"/>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7568_1*i*2"/>
  <p:tag name="KSO_WM_TEMPLATE_CATEGORY" val="diagram"/>
  <p:tag name="KSO_WM_TEMPLATE_INDEX" val="20207568"/>
  <p:tag name="KSO_WM_UNIT_LAYERLEVEL" val="1"/>
  <p:tag name="KSO_WM_TAG_VERSION" val="1.0"/>
  <p:tag name="KSO_WM_BEAUTIFY_FLAG" val="#wm#"/>
  <p:tag name="KSO_WM_UNIT_SM_LIMIT_TYPE" val="0"/>
  <p:tag name="KSO_WM_CHIP_GROUPID" val="5ed746adafe44fab1839bd4f"/>
  <p:tag name="KSO_WM_CHIP_XID" val="5ed4c49734f4fab75e3461db"/>
  <p:tag name="KSO_WM_UNIT_LINE_FORE_SCHEMECOLOR_INDEX_BRIGHTNESS" val="0"/>
  <p:tag name="KSO_WM_UNIT_LINE_FORE_SCHEMECOLOR_INDEX" val="16"/>
  <p:tag name="KSO_WM_UNIT_LINE_FILL_TYPE" val="2"/>
  <p:tag name="KSO_WM_TEMPLATE_ASSEMBLE_XID" val="5f9a2239e01a7e847d6fd27c"/>
  <p:tag name="KSO_WM_TEMPLATE_ASSEMBLE_GROUPID" val="5f9a2239e01a7e847d6fd27c"/>
</p:tagLst>
</file>

<file path=ppt/tags/tag20.xml><?xml version="1.0" encoding="utf-8"?>
<p:tagLst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14840_1*f*2"/>
  <p:tag name="KSO_WM_TEMPLATE_CATEGORY" val="diagram"/>
  <p:tag name="KSO_WM_TEMPLATE_INDEX" val="20214840"/>
  <p:tag name="KSO_WM_UNIT_LAYERLEVEL" val="1"/>
  <p:tag name="KSO_WM_TAG_VERSION" val="1.0"/>
  <p:tag name="KSO_WM_BEAUTIFY_FLAG" val="#wm#"/>
  <p:tag name="KSO_WM_UNIT_DEFAULT_FONT" val="14;20;2"/>
  <p:tag name="KSO_WM_UNIT_BLOCK" val="0"/>
  <p:tag name="KSO_WM_UNIT_VALUE" val="36"/>
  <p:tag name="KSO_WM_UNIT_SHOW_EDIT_AREA_INDICATION" val="1"/>
  <p:tag name="KSO_WM_CHIP_GROUPID" val="5e6b05596848fb12bee65ac8"/>
  <p:tag name="KSO_WM_CHIP_XID" val="5e6b05596848fb12bee65aca"/>
  <p:tag name="KSO_WM_UNIT_DEC_AREA_ID" val="d0c369b0d5574af2b511fc07fb0e160b"/>
  <p:tag name="KSO_WM_UNIT_DECORATE_INFO" val=""/>
  <p:tag name="KSO_WM_UNIT_SM_LIMIT_TYPE" val=""/>
  <p:tag name="KSO_WM_CHIP_FILLAREA_FILL_RULE" val="{&quot;fill_align&quot;:&quot;cm&quot;,&quot;fill_mode&quot;:&quot;full&quot;,&quot;sacle_strategy&quot;:&quot;smart&quot;}"/>
  <p:tag name="KSO_WM_ASSEMBLE_CHIP_INDEX" val="e0d7d288b0ad4b84b11e552843e81270"/>
  <p:tag name="KSO_WM_UNIT_TEXT_FILL_FORE_SCHEMECOLOR_INDEX_BRIGHTNESS" val="0.25"/>
  <p:tag name="KSO_WM_UNIT_TEXT_FILL_FORE_SCHEMECOLOR_INDEX" val="13"/>
  <p:tag name="KSO_WM_UNIT_TEXT_FILL_TYPE" val="1"/>
  <p:tag name="KSO_WM_TEMPLATE_ASSEMBLE_XID" val="5f9ff3d458547e52881b3d09"/>
  <p:tag name="KSO_WM_TEMPLATE_ASSEMBLE_GROUPID" val="5f9ff3d458547e52881b3d09"/>
</p:tagLst>
</file>

<file path=ppt/tags/tag21.xml><?xml version="1.0" encoding="utf-8"?>
<p:tagLst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4840_1*f*1"/>
  <p:tag name="KSO_WM_TEMPLATE_CATEGORY" val="diagram"/>
  <p:tag name="KSO_WM_TEMPLATE_INDEX" val="20214840"/>
  <p:tag name="KSO_WM_UNIT_LAYERLEVEL" val="1"/>
  <p:tag name="KSO_WM_TAG_VERSION" val="1.0"/>
  <p:tag name="KSO_WM_BEAUTIFY_FLAG" val="#wm#"/>
  <p:tag name="KSO_WM_UNIT_DEFAULT_FONT" val="14;20;2"/>
  <p:tag name="KSO_WM_UNIT_BLOCK" val="0"/>
  <p:tag name="KSO_WM_UNIT_VALUE" val="36"/>
  <p:tag name="KSO_WM_UNIT_SHOW_EDIT_AREA_INDICATION" val="1"/>
  <p:tag name="KSO_WM_CHIP_GROUPID" val="5e6b05596848fb12bee65ac8"/>
  <p:tag name="KSO_WM_CHIP_XID" val="5e6b05596848fb12bee65aca"/>
  <p:tag name="KSO_WM_UNIT_DEC_AREA_ID" val="b8a7649e25284b41b5b75d0d366609ac"/>
  <p:tag name="KSO_WM_UNIT_DECORATE_INFO" val=""/>
  <p:tag name="KSO_WM_UNIT_SM_LIMIT_TYPE" val=""/>
  <p:tag name="KSO_WM_CHIP_FILLAREA_FILL_RULE" val="{&quot;fill_align&quot;:&quot;cm&quot;,&quot;fill_mode&quot;:&quot;full&quot;,&quot;sacle_strategy&quot;:&quot;smart&quot;}"/>
  <p:tag name="KSO_WM_ASSEMBLE_CHIP_INDEX" val="0d5a473abcb84dda98d5361e374cd94a"/>
  <p:tag name="KSO_WM_UNIT_TEXT_FILL_FORE_SCHEMECOLOR_INDEX_BRIGHTNESS" val="0.25"/>
  <p:tag name="KSO_WM_UNIT_TEXT_FILL_FORE_SCHEMECOLOR_INDEX" val="13"/>
  <p:tag name="KSO_WM_UNIT_TEXT_FILL_TYPE" val="1"/>
  <p:tag name="KSO_WM_TEMPLATE_ASSEMBLE_XID" val="5f9ff3d458547e52881b3d09"/>
  <p:tag name="KSO_WM_TEMPLATE_ASSEMBLE_GROUPID" val="5f9ff3d458547e52881b3d09"/>
</p:tagLst>
</file>

<file path=ppt/tags/tag22.xml><?xml version="1.0" encoding="utf-8"?>
<p:tagLst xmlns:p="http://schemas.openxmlformats.org/presentationml/2006/main">
  <p:tag name="KSO_WM_BEAUTIFY_FLAG" val="#wm#"/>
  <p:tag name="KSO_WM_TEMPLATE_CATEGORY" val="diagram"/>
  <p:tag name="KSO_WM_TEMPLATE_INDEX" val="20214840"/>
  <p:tag name="KSO_WM_SLIDE_LAYOUT_INFO" val="{&quot;backgroundInfo&quot;:[{&quot;bottom&quot;:0,&quot;bottomAbs&quot;:false,&quot;left&quot;:0,&quot;leftAbs&quot;:false,&quot;right&quot;:0,&quot;rightAbs&quot;:false,&quot;top&quot;:0,&quot;topAbs&quot;:false,&quot;type&quot;:&quot;general&quot;}],&quot;direction&quot;:1,&quot;id&quot;:&quot;2020-11-02T19:56:04&quot;,&quot;maxSize&quot;:{&quot;size1&quot;:47.5},&quot;minSize&quot;:{&quot;size1&quot;:47.5},&quot;normalSize&quot;:{&quot;size1&quot;:47.5},&quot;subLayout&quot;:[{&quot;id&quot;:&quot;2020-11-02T19:56:04&quot;,&quot;margin&quot;:{&quot;bottom&quot;:8.4670000076293945,&quot;left&quot;:2.5399999618530273,&quot;right&quot;:5.0799999237060547,&quot;top&quot;:8.0430002212524414},&quot;type&quot;:0},{&quot;id&quot;:&quot;2020-11-02T19:56:04&quot;,&quot;maxSize&quot;:{&quot;size1&quot;:40},&quot;minSize&quot;:{&quot;size1&quot;:31.100000000000001},&quot;normalSize&quot;:{&quot;size1&quot;:35.600000000000001},&quot;subLayout&quot;:[{&quot;id&quot;:&quot;2020-11-02T19:56:04&quot;,&quot;margin&quot;:{&quot;bottom&quot;:1.2699999809265137,&quot;left&quot;:0.84700000286102295,&quot;right&quot;:4.2329998016357422,&quot;top&quot;:2.5399999618530273},&quot;type&quot;:0},{&quot;id&quot;:&quot;2020-11-02T19:56:04&quot;,&quot;maxSize&quot;:{&quot;size1&quot;:48.299999999999997},&quot;minSize&quot;:{&quot;size1&quot;:34.5},&quot;normalSize&quot;:{&quot;size1&quot;:41.399999999999999},&quot;subLayout&quot;:[{&quot;id&quot;:&quot;2020-11-02T19:56:04&quot;,&quot;margin&quot;:{&quot;bottom&quot;:1.2699999809265137,&quot;left&quot;:0.84700000286102295,&quot;right&quot;:4.2329998016357422,&quot;top&quot;:1.6929999589920044},&quot;type&quot;:0},{&quot;id&quot;:&quot;2020-11-02T19:56:04&quot;,&quot;margin&quot;:{&quot;bottom&quot;:2.5399999618530273,&quot;left&quot;:0.84700000286102295,&quot;right&quot;:4.2329998016357422,&quot;top&quot;:1.6929999589920044},&quot;type&quot;:0}],&quot;type&quot;:0}],&quot;type&quot;:0}],&quot;type&quot;:0}"/>
  <p:tag name="KSO_WM_SLIDE_BACKGROUND" val="[&quot;general&quot;]"/>
  <p:tag name="KSO_WM_SLIDE_RATIO" val="1.777778"/>
  <p:tag name="KSO_WM_SLIDE_ID" val="diagram20214840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71*540"/>
  <p:tag name="KSO_WM_SLIDE_POSITION" val="0*0"/>
  <p:tag name="KSO_WM_TAG_VERSION" val="1.0"/>
  <p:tag name="KSO_WM_SLIDE_LAYOUT" val="a_f"/>
  <p:tag name="KSO_WM_SLIDE_LAYOUT_CNT" val="1_3"/>
  <p:tag name="KSO_WM_CHIP_INFOS" val="{&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77164f09f09a4296980471b3786f6772&quot;,&quot;fill_align&quot;:&quot;cm&quot;,&quot;text_align&quot;:&quot;lm&quot;,&quot;text_direction&quot;:&quot;horizontal&quot;,&quot;chip_types&quot;:[&quot;header&quot;]},{&quot;fill_id&quot;:&quot;7ed95273371940bc84dfaae7ba385e86&quot;,&quot;fill_align&quot;:&quot;cm&quot;,&quot;text_align&quot;:&quot;lm&quot;,&quot;text_direction&quot;:&quot;horizontal&quot;,&quot;chip_types&quot;:[&quot;text&quot;]},{&quot;fill_id&quot;:&quot;a16e40c409c746f9a023526ef8b0ee6f&quot;,&quot;fill_align&quot;:&quot;cm&quot;,&quot;text_align&quot;:&quot;lm&quot;,&quot;text_direction&quot;:&quot;horizontal&quot;,&quot;chip_types&quot;:[&quot;text&quot;]},{&quot;fill_id&quot;:&quot;fbd5e913cd8a4c849e5606224b98733d&quot;,&quot;fill_align&quot;:&quot;cm&quot;,&quot;text_align&quot;:&quot;lm&quot;,&quot;text_direction&quot;:&quot;horizontal&quot;,&quot;chip_types&quot;:[&quot;text&quot;]}]]"/>
  <p:tag name="KSO_WM_CHIP_XID" val="5f2b783a1f3c142e57c6cd77"/>
  <p:tag name="KSO_WM_CHIP_GROUPID" val="5f2b783a1f3c142e57c6cd76"/>
  <p:tag name="KSO_WM_SLIDE_BK_DARK_LIGHT" val="2"/>
  <p:tag name="KSO_WM_SLIDE_BACKGROUND_TYPE" val="general"/>
  <p:tag name="KSO_WM_SLIDE_SUPPORT_FEATURE_TYPE" val="0"/>
  <p:tag name="KSO_WM_TEMPLATE_ASSEMBLE_XID" val="5f9ff3d458547e52881b3d09"/>
  <p:tag name="KSO_WM_TEMPLATE_ASSEMBLE_GROUPID" val="5f9ff3d458547e52881b3d09"/>
  <p:tag name="KSO_WM_SPECIAL_SOURCE" val="bdnull"/>
</p:tagLst>
</file>

<file path=ppt/tags/tag23.xml><?xml version="1.0" encoding="utf-8"?>
<p:tagLst xmlns:p="http://schemas.openxmlformats.org/presentationml/2006/main">
  <p:tag name="MH" val="20180621115417"/>
  <p:tag name="MH_LIBRARY" val="GRAPHIC"/>
  <p:tag name="MH_TYPE" val="Other"/>
  <p:tag name="MH_ORDER" val="2"/>
</p:tagLst>
</file>

<file path=ppt/tags/tag24.xml><?xml version="1.0" encoding="utf-8"?>
<p:tagLst xmlns:p="http://schemas.openxmlformats.org/presentationml/2006/main">
  <p:tag name="KSO_WM_SPECIAL_SOURCE" val="bdnull"/>
</p:tagLst>
</file>

<file path=ppt/tags/tag25.xml><?xml version="1.0" encoding="utf-8"?>
<p:tagLst xmlns:p="http://schemas.openxmlformats.org/presentationml/2006/main">
  <p:tag name="PA" val="v5.0.2"/>
  <p:tag name="RESOURCELIBID" val="436"/>
</p:tagLst>
</file>

<file path=ppt/tags/tag26.xml><?xml version="1.0" encoding="utf-8"?>
<p:tagLst xmlns:p="http://schemas.openxmlformats.org/presentationml/2006/main">
  <p:tag name="KSO_WM_SPECIAL_SOURCE" val="bdnull"/>
</p:tagLst>
</file>

<file path=ppt/tags/tag27.xml><?xml version="1.0" encoding="utf-8"?>
<p:tagLst xmlns:p="http://schemas.openxmlformats.org/presentationml/2006/main">
  <p:tag name="KSO_WM_SPECIAL_SOURCE" val="bdnull"/>
</p:tagLst>
</file>

<file path=ppt/tags/tag28.xml><?xml version="1.0" encoding="utf-8"?>
<p:tagLst xmlns:p="http://schemas.openxmlformats.org/presentationml/2006/main">
  <p:tag name="MH" val="20180621115417"/>
  <p:tag name="MH_LIBRARY" val="GRAPHIC"/>
  <p:tag name="MH_TYPE" val="Other"/>
  <p:tag name="MH_ORDER" val="2"/>
</p:tagLst>
</file>

<file path=ppt/tags/tag29.xml><?xml version="1.0" encoding="utf-8"?>
<p:tagLst xmlns:p="http://schemas.openxmlformats.org/presentationml/2006/main">
  <p:tag name="KSO_WM_SPECIAL_SOURCE" val="bdnul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7568_1*i*3"/>
  <p:tag name="KSO_WM_TEMPLATE_CATEGORY" val="diagram"/>
  <p:tag name="KSO_WM_TEMPLATE_INDEX" val="20207568"/>
  <p:tag name="KSO_WM_UNIT_LAYERLEVEL" val="1"/>
  <p:tag name="KSO_WM_TAG_VERSION" val="1.0"/>
  <p:tag name="KSO_WM_BEAUTIFY_FLAG" val="#wm#"/>
  <p:tag name="KSO_WM_UNIT_SM_LIMIT_TYPE" val="0"/>
  <p:tag name="KSO_WM_CHIP_GROUPID" val="5ed746adafe44fab1839bd4f"/>
  <p:tag name="KSO_WM_CHIP_XID" val="5ed4c49734f4fab75e3461db"/>
  <p:tag name="KSO_WM_UNIT_LINE_FORE_SCHEMECOLOR_INDEX_BRIGHTNESS" val="0"/>
  <p:tag name="KSO_WM_UNIT_LINE_FORE_SCHEMECOLOR_INDEX" val="16"/>
  <p:tag name="KSO_WM_UNIT_LINE_FILL_TYPE" val="2"/>
  <p:tag name="KSO_WM_TEMPLATE_ASSEMBLE_XID" val="5f9a2239e01a7e847d6fd27c"/>
  <p:tag name="KSO_WM_TEMPLATE_ASSEMBLE_GROUPID" val="5f9a2239e01a7e847d6fd27c"/>
</p:tagLst>
</file>

<file path=ppt/tags/tag30.xml><?xml version="1.0" encoding="utf-8"?>
<p:tagLst xmlns:p="http://schemas.openxmlformats.org/presentationml/2006/main">
  <p:tag name="PA" val="v5.0.2"/>
  <p:tag name="RESOURCELIBID" val="436"/>
</p:tagLst>
</file>

<file path=ppt/tags/tag31.xml><?xml version="1.0" encoding="utf-8"?>
<p:tagLst xmlns:p="http://schemas.openxmlformats.org/presentationml/2006/main">
  <p:tag name="KSO_WM_SPECIAL_SOURCE" val="bdnull"/>
</p:tagLst>
</file>

<file path=ppt/tags/tag32.xml><?xml version="1.0" encoding="utf-8"?>
<p:tagLst xmlns:p="http://schemas.openxmlformats.org/presentationml/2006/main">
  <p:tag name="PA" val="v5.0.2"/>
  <p:tag name="RESOURCELIBID" val="436"/>
</p:tagLst>
</file>

<file path=ppt/tags/tag33.xml><?xml version="1.0" encoding="utf-8"?>
<p:tagLst xmlns:p="http://schemas.openxmlformats.org/presentationml/2006/main">
  <p:tag name="KSO_WM_SPECIAL_SOURCE" val="bdnull"/>
</p:tagLst>
</file>

<file path=ppt/tags/tag34.xml><?xml version="1.0" encoding="utf-8"?>
<p:tagLst xmlns:p="http://schemas.openxmlformats.org/presentationml/2006/main">
  <p:tag name="PA" val="v5.0.2"/>
  <p:tag name="RESOURCELIBID" val="436"/>
</p:tagLst>
</file>

<file path=ppt/tags/tag35.xml><?xml version="1.0" encoding="utf-8"?>
<p:tagLst xmlns:p="http://schemas.openxmlformats.org/presentationml/2006/main">
  <p:tag name="KSO_WM_SPECIAL_SOURCE" val="bdnull"/>
</p:tagLst>
</file>

<file path=ppt/tags/tag36.xml><?xml version="1.0" encoding="utf-8"?>
<p:tagLst xmlns:p="http://schemas.openxmlformats.org/presentationml/2006/main">
  <p:tag name="PA" val="v5.0.2"/>
  <p:tag name="RESOURCELIBID" val="436"/>
</p:tagLst>
</file>

<file path=ppt/tags/tag37.xml><?xml version="1.0" encoding="utf-8"?>
<p:tagLst xmlns:p="http://schemas.openxmlformats.org/presentationml/2006/main">
  <p:tag name="KSO_WM_SPECIAL_SOURCE" val="bdnull"/>
</p:tagLst>
</file>

<file path=ppt/tags/tag38.xml><?xml version="1.0" encoding="utf-8"?>
<p:tagLst xmlns:p="http://schemas.openxmlformats.org/presentationml/2006/main">
  <p:tag name="PA" val="v5.0.2"/>
  <p:tag name="RESOURCELIBID" val="436"/>
</p:tagLst>
</file>

<file path=ppt/tags/tag39.xml><?xml version="1.0" encoding="utf-8"?>
<p:tagLst xmlns:p="http://schemas.openxmlformats.org/presentationml/2006/main">
  <p:tag name="KSO_WM_SPECIAL_SOURCE" val="bdnul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7568_1*i*4"/>
  <p:tag name="KSO_WM_TEMPLATE_CATEGORY" val="diagram"/>
  <p:tag name="KSO_WM_TEMPLATE_INDEX" val="20207568"/>
  <p:tag name="KSO_WM_UNIT_LAYERLEVEL" val="1"/>
  <p:tag name="KSO_WM_TAG_VERSION" val="1.0"/>
  <p:tag name="KSO_WM_BEAUTIFY_FLAG" val="#wm#"/>
  <p:tag name="KSO_WM_UNIT_SM_LIMIT_TYPE" val="0"/>
  <p:tag name="KSO_WM_CHIP_GROUPID" val="5ed746adafe44fab1839bd4f"/>
  <p:tag name="KSO_WM_CHIP_XID" val="5ed4c49734f4fab75e3461db"/>
  <p:tag name="KSO_WM_UNIT_LINE_FORE_SCHEMECOLOR_INDEX_BRIGHTNESS" val="0"/>
  <p:tag name="KSO_WM_UNIT_LINE_FORE_SCHEMECOLOR_INDEX" val="16"/>
  <p:tag name="KSO_WM_UNIT_LINE_FILL_TYPE" val="2"/>
  <p:tag name="KSO_WM_TEMPLATE_ASSEMBLE_XID" val="5f9a2239e01a7e847d6fd27c"/>
  <p:tag name="KSO_WM_TEMPLATE_ASSEMBLE_GROUPID" val="5f9a2239e01a7e847d6fd27c"/>
</p:tagLst>
</file>

<file path=ppt/tags/tag40.xml><?xml version="1.0" encoding="utf-8"?>
<p:tagLst xmlns:p="http://schemas.openxmlformats.org/presentationml/2006/main">
  <p:tag name="PA" val="v5.0.2"/>
  <p:tag name="RESOURCELIBID" val="436"/>
</p:tagLst>
</file>

<file path=ppt/tags/tag41.xml><?xml version="1.0" encoding="utf-8"?>
<p:tagLst xmlns:p="http://schemas.openxmlformats.org/presentationml/2006/main">
  <p:tag name="KSO_WM_UNIT_PLACING_PICTURE_USER_VIEWPORT" val="{&quot;height&quot;:5725,&quot;width&quot;:19200}"/>
</p:tagLst>
</file>

<file path=ppt/tags/tag42.xml><?xml version="1.0" encoding="utf-8"?>
<p:tagLst xmlns:p="http://schemas.openxmlformats.org/presentationml/2006/main">
  <p:tag name="KSO_WM_SPECIAL_SOURCE" val="bdnull"/>
</p:tagLst>
</file>

<file path=ppt/tags/tag43.xml><?xml version="1.0" encoding="utf-8"?>
<p:tagLst xmlns:p="http://schemas.openxmlformats.org/presentationml/2006/main">
  <p:tag name="PA" val="v5.0.2"/>
  <p:tag name="RESOURCELIBID" val="436"/>
</p:tagLst>
</file>

<file path=ppt/tags/tag44.xml><?xml version="1.0" encoding="utf-8"?>
<p:tagLst xmlns:p="http://schemas.openxmlformats.org/presentationml/2006/main">
  <p:tag name="KSO_WM_SPECIAL_SOURCE" val="bdnull"/>
</p:tagLst>
</file>

<file path=ppt/tags/tag45.xml><?xml version="1.0" encoding="utf-8"?>
<p:tagLst xmlns:p="http://schemas.openxmlformats.org/presentationml/2006/main">
  <p:tag name="PA" val="v5.0.2"/>
  <p:tag name="RESOURCELIBID" val="436"/>
</p:tagLst>
</file>

<file path=ppt/tags/tag46.xml><?xml version="1.0" encoding="utf-8"?>
<p:tagLst xmlns:p="http://schemas.openxmlformats.org/presentationml/2006/main">
  <p:tag name="KSO_WM_SPECIAL_SOURCE" val="bdnull"/>
</p:tagLst>
</file>

<file path=ppt/tags/tag47.xml><?xml version="1.0" encoding="utf-8"?>
<p:tagLst xmlns:p="http://schemas.openxmlformats.org/presentationml/2006/main">
  <p:tag name="PA" val="v5.0.2"/>
  <p:tag name="RESOURCELIBID" val="436"/>
</p:tagLst>
</file>

<file path=ppt/tags/tag48.xml><?xml version="1.0" encoding="utf-8"?>
<p:tagLst xmlns:p="http://schemas.openxmlformats.org/presentationml/2006/main">
  <p:tag name="KSO_WM_SPECIAL_SOURCE" val="bdnull"/>
</p:tagLst>
</file>

<file path=ppt/tags/tag49.xml><?xml version="1.0" encoding="utf-8"?>
<p:tagLst xmlns:p="http://schemas.openxmlformats.org/presentationml/2006/main">
  <p:tag name="PA" val="v5.0.2"/>
  <p:tag name="RESOURCELIBID" val="436"/>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7568_1*i*5"/>
  <p:tag name="KSO_WM_TEMPLATE_CATEGORY" val="diagram"/>
  <p:tag name="KSO_WM_TEMPLATE_INDEX" val="20207568"/>
  <p:tag name="KSO_WM_UNIT_LAYERLEVEL" val="1"/>
  <p:tag name="KSO_WM_TAG_VERSION" val="1.0"/>
  <p:tag name="KSO_WM_BEAUTIFY_FLAG" val="#wm#"/>
  <p:tag name="KSO_WM_UNIT_SM_LIMIT_TYPE" val="0"/>
  <p:tag name="KSO_WM_CHIP_GROUPID" val="5ed746adafe44fab1839bd4f"/>
  <p:tag name="KSO_WM_CHIP_XID" val="5ed4c49734f4fab75e3461db"/>
  <p:tag name="KSO_WM_UNIT_LINE_FORE_SCHEMECOLOR_INDEX_BRIGHTNESS" val="0"/>
  <p:tag name="KSO_WM_UNIT_LINE_FORE_SCHEMECOLOR_INDEX" val="16"/>
  <p:tag name="KSO_WM_UNIT_LINE_FILL_TYPE" val="2"/>
  <p:tag name="KSO_WM_TEMPLATE_ASSEMBLE_XID" val="5f9a2239e01a7e847d6fd27c"/>
  <p:tag name="KSO_WM_TEMPLATE_ASSEMBLE_GROUPID" val="5f9a2239e01a7e847d6fd27c"/>
</p:tagLst>
</file>

<file path=ppt/tags/tag50.xml><?xml version="1.0" encoding="utf-8"?>
<p:tagLst xmlns:p="http://schemas.openxmlformats.org/presentationml/2006/main">
  <p:tag name="KSO_WM_SPECIAL_SOURCE" val="bdnull"/>
</p:tagLst>
</file>

<file path=ppt/tags/tag51.xml><?xml version="1.0" encoding="utf-8"?>
<p:tagLst xmlns:p="http://schemas.openxmlformats.org/presentationml/2006/main">
  <p:tag name="PA" val="v5.0.2"/>
  <p:tag name="RESOURCELIBID" val="436"/>
</p:tagLst>
</file>

<file path=ppt/tags/tag52.xml><?xml version="1.0" encoding="utf-8"?>
<p:tagLst xmlns:p="http://schemas.openxmlformats.org/presentationml/2006/main">
  <p:tag name="KSO_WM_SPECIAL_SOURCE" val="bdnull"/>
</p:tagLst>
</file>

<file path=ppt/tags/tag53.xml><?xml version="1.0" encoding="utf-8"?>
<p:tagLst xmlns:p="http://schemas.openxmlformats.org/presentationml/2006/main">
  <p:tag name="SCENESHAPETYPE" val="SceneShape"/>
  <p:tag name="SCENESHAPESUBTYPE" val="SceneSimpleShape"/>
  <p:tag name="SCENECOLOR-FILL" val="Color_Theme"/>
  <p:tag name="SCENECOLOR-FILL-VALUE" val="2"/>
  <p:tag name="POCKET_APPLY_TIME" val="2019年3月14日"/>
  <p:tag name="POCKET_APPLY_TYPE" val="Slide"/>
  <p:tag name="RESOURCEID" val="636881976282866705"/>
  <p:tag name="SCENEID" val="636881976282866705"/>
  <p:tag name="SCENELINKIDS" val="85|83|86|81|79|88|87|77|78|80|72"/>
  <p:tag name="ANIMSTRING" val="s_636881976282866705"/>
</p:tagLst>
</file>

<file path=ppt/tags/tag54.xml><?xml version="1.0" encoding="utf-8"?>
<p:tagLst xmlns:p="http://schemas.openxmlformats.org/presentationml/2006/main">
  <p:tag name="PA" val="v3.2.0"/>
  <p:tag name="SCENESHAPETYPE" val="SceneShape"/>
  <p:tag name="SCENESHAPESUBTYPE" val="SceneSimpleShape"/>
  <p:tag name="SCENECOLOR-FILL" val="Color_Theme"/>
  <p:tag name="SCENECOLOR-FILL-VALUE" val="3"/>
  <p:tag name="POCKET_APPLY_TIME" val="2019年3月14日"/>
  <p:tag name="POCKET_APPLY_TYPE" val="Slide"/>
  <p:tag name="APPLYORDER" val="矩形 2"/>
  <p:tag name="RESOURCEID" val="636881976282866705"/>
  <p:tag name="SCENEID" val="636881976282866705"/>
  <p:tag name="SCENELINKIDS" val="85|83|86|81|79|88|87|77|78|80|72"/>
  <p:tag name="ANIMSTRING" val="s_636881976282866705"/>
</p:tagLst>
</file>

<file path=ppt/tags/tag55.xml><?xml version="1.0" encoding="utf-8"?>
<p:tagLst xmlns:p="http://schemas.openxmlformats.org/presentationml/2006/main">
  <p:tag name="PA" val="v3.2.0"/>
  <p:tag name="SCENESHAPETYPE" val="SceneShape"/>
  <p:tag name="SCENESHAPESUBTYPE" val="SceneSimpleShape"/>
  <p:tag name="SCENECOLOR-FILL" val="Color_Theme"/>
  <p:tag name="SCENECOLOR-FILL-VALUE" val="2"/>
  <p:tag name="POCKET_APPLY_TIME" val="2019年3月14日"/>
  <p:tag name="POCKET_APPLY_TYPE" val="Slide"/>
  <p:tag name="APPLYORDER" val="矩形 3"/>
  <p:tag name="RESOURCEID" val="636881976282866705"/>
  <p:tag name="SCENEID" val="636881976282866705"/>
  <p:tag name="SCENELINKIDS" val="85|83|86|81|79|88|87|77|78|80|72"/>
  <p:tag name="ANIMSTRING" val="s_636881976282866705"/>
</p:tagLst>
</file>

<file path=ppt/tags/tag56.xml><?xml version="1.0" encoding="utf-8"?>
<p:tagLst xmlns:p="http://schemas.openxmlformats.org/presentationml/2006/main">
  <p:tag name="PA" val="v3.2.0"/>
  <p:tag name="SCENESHAPETYPE" val="SceneShape"/>
  <p:tag name="SCENESHAPESUBTYPE" val="SceneSimpleShape"/>
  <p:tag name="SCENECOLOR-FILL" val="Color_Theme"/>
  <p:tag name="SCENECOLOR-FILL-VALUE" val="3"/>
  <p:tag name="POCKET_APPLY_TIME" val="2019年3月14日"/>
  <p:tag name="POCKET_APPLY_TYPE" val="Slide"/>
  <p:tag name="APPLYORDER" val="矩形 4"/>
  <p:tag name="RESOURCEID" val="636881976282866705"/>
  <p:tag name="SCENEID" val="636881976282866705"/>
  <p:tag name="SCENELINKIDS" val="85|83|86|81|79|88|87|77|78|80|72"/>
  <p:tag name="ANIMSTRING" val="s_636881976282866705"/>
</p:tagLst>
</file>

<file path=ppt/tags/tag57.xml><?xml version="1.0" encoding="utf-8"?>
<p:tagLst xmlns:p="http://schemas.openxmlformats.org/presentationml/2006/main">
  <p:tag name="PA" val="v3.2.0"/>
  <p:tag name="SCENESHAPETYPE" val="SceneShape"/>
  <p:tag name="SCENESHAPESUBTYPE" val="SceneSimpleShape"/>
  <p:tag name="SCENECOLOR-FILL" val="Color_Theme"/>
  <p:tag name="SCENECOLOR-FILL-VALUE" val="3"/>
  <p:tag name="POCKET_APPLY_TIME" val="2019年3月14日"/>
  <p:tag name="POCKET_APPLY_TYPE" val="Slide"/>
  <p:tag name="APPLYORDER" val="矩形 5"/>
  <p:tag name="RESOURCEID" val="636881976282866705"/>
  <p:tag name="SCENEID" val="636881976282866705"/>
  <p:tag name="SCENELINKIDS" val="85|83|86|81|79|88|87|77|78|80|72"/>
  <p:tag name="ANIMSTRING" val="s_636881976282866705"/>
</p:tagLst>
</file>

<file path=ppt/tags/tag58.xml><?xml version="1.0" encoding="utf-8"?>
<p:tagLst xmlns:p="http://schemas.openxmlformats.org/presentationml/2006/main">
  <p:tag name="PA" val="v3.2.0"/>
  <p:tag name="SCENESHAPETYPE" val="SceneShape"/>
  <p:tag name="SCENESHAPESUBTYPE" val="SceneSimpleShape"/>
  <p:tag name="SCENECOLOR-FILL" val="Color_Theme"/>
  <p:tag name="SCENECOLOR-FILL-VALUE" val="4"/>
  <p:tag name="POCKET_APPLY_TIME" val="2019年3月14日"/>
  <p:tag name="POCKET_APPLY_TYPE" val="Slide"/>
  <p:tag name="APPLYORDER" val="矩形 6"/>
  <p:tag name="RESOURCEID" val="636881976282866705"/>
  <p:tag name="SCENEID" val="636881976282866705"/>
  <p:tag name="SCENELINKIDS" val="85|83|86|81|79|88|87|77|78|80|72"/>
  <p:tag name="ANIMSTRING" val="s_636881976282866705"/>
</p:tagLst>
</file>

<file path=ppt/tags/tag59.xml><?xml version="1.0" encoding="utf-8"?>
<p:tagLst xmlns:p="http://schemas.openxmlformats.org/presentationml/2006/main">
  <p:tag name="PA" val="v3.2.0"/>
  <p:tag name="SCENESHAPETYPE" val="SceneShape"/>
  <p:tag name="SCENESHAPESUBTYPE" val="SceneSimpleShape"/>
  <p:tag name="SCENECOLOR-FILL" val="Color_Theme"/>
  <p:tag name="SCENECOLOR-FILL-VALUE" val="5"/>
  <p:tag name="POCKET_APPLY_TIME" val="2019年3月14日"/>
  <p:tag name="POCKET_APPLY_TYPE" val="Slide"/>
  <p:tag name="APPLYORDER" val="矩形 7"/>
  <p:tag name="RESOURCEID" val="636881976282866705"/>
  <p:tag name="SCENEID" val="636881976282866705"/>
  <p:tag name="SCENELINKIDS" val="85|83|86|81|79|88|87|77|78|80|72"/>
  <p:tag name="ANIMSTRING" val="s_636881976282866705"/>
</p:tagLst>
</file>

<file path=ppt/tags/tag6.xml><?xml version="1.0" encoding="utf-8"?>
<p:tagLst xmlns:p="http://schemas.openxmlformats.org/presentationml/2006/main">
  <p:tag name="KSO_WM_BEAUTIFY_FLAG" val="#wm#"/>
  <p:tag name="KSO_WM_TAG_VERSION" val="1.0"/>
  <p:tag name="KSO_WM_UNIT_LAYERLEVEL" val="1"/>
  <p:tag name="KSO_WM_TEMPLATE_INDEX" val="20207568"/>
  <p:tag name="KSO_WM_TEMPLATE_CATEGORY" val="diagram"/>
  <p:tag name="KSO_WM_UNIT_ID" val="diagram20207568_1*i*6"/>
  <p:tag name="KSO_WM_UNIT_INDEX" val="6"/>
  <p:tag name="KSO_WM_UNIT_TYPE" val="i"/>
  <p:tag name="KSO_WM_UNIT_DIAGRAM_ISREFERUNIT" val="0"/>
  <p:tag name="KSO_WM_UNIT_DIAGRAM_ISNUMVISUAL" val="0"/>
  <p:tag name="KSO_WM_UNIT_COMPATIBLE" val="0"/>
  <p:tag name="KSO_WM_UNIT_HIGHLIGHT" val="0"/>
  <p:tag name="KSO_WM_UNIT_BLOCK" val="0"/>
  <p:tag name="KSO_WM_UNIT_SM_LIMIT_TYPE" val="2"/>
  <p:tag name="KSO_WM_UNIT_DECORATE_INFO" val="{&quot;ReferentInfo&quot;:{&quot;Id&quot;:&quot;slide&quot;,&quot;X&quot;:{&quot;Pos&quot;:1},&quot;Y&quot;:{&quot;Pos&quot;:1}},&quot;DecorateInfoX&quot;:{&quot;Pos&quot;:2,&quot;IsAbs&quot;:false},&quot;DecorateInfoY&quot;:{&quot;Pos&quot;:1,&quot;IsAbs&quot;:false},&quot;DecorateInfoW&quot;:{&quot;IsAbs&quot;:false},&quot;DecorateInfoH&quot;:{&quot;IsAbs&quot;:false},&quot;whChangeMode&quot;:1}"/>
  <p:tag name="KSO_WM_UNIT_BK_DARK_LIGHT" val="2"/>
  <p:tag name="KSO_WM_UNIT_DEC_AREA_ID" val="1d09621b02184e528886ba17c52b391d"/>
  <p:tag name="KSO_WM_CHIP_GROUPID" val="5ed746adafe44fab1839bd4f"/>
  <p:tag name="KSO_WM_CHIP_XID" val="5ed4c49734f4fab75e3461db"/>
  <p:tag name="KSO_WM_UNIT_FILL_FORE_SCHEMECOLOR_INDEX_BRIGHTNESS" val="0.25"/>
  <p:tag name="KSO_WM_UNIT_FILL_FORE_SCHEMECOLOR_INDEX" val="13"/>
  <p:tag name="KSO_WM_UNIT_FILL_TYPE" val="1"/>
  <p:tag name="KSO_WM_UNIT_TEXT_FILL_FORE_SCHEMECOLOR_INDEX_BRIGHTNESS" val="0"/>
  <p:tag name="KSO_WM_UNIT_TEXT_FILL_FORE_SCHEMECOLOR_INDEX" val="2"/>
  <p:tag name="KSO_WM_UNIT_TEXT_FILL_TYPE" val="1"/>
  <p:tag name="KSO_WM_UNIT_VALUE" val="330"/>
  <p:tag name="KSO_WM_TEMPLATE_ASSEMBLE_XID" val="5f9a2239e01a7e847d6fd27c"/>
  <p:tag name="KSO_WM_TEMPLATE_ASSEMBLE_GROUPID" val="5f9a2239e01a7e847d6fd27c"/>
</p:tagLst>
</file>

<file path=ppt/tags/tag60.xml><?xml version="1.0" encoding="utf-8"?>
<p:tagLst xmlns:p="http://schemas.openxmlformats.org/presentationml/2006/main">
  <p:tag name="SCENESHAPETYPE" val="SceneShape"/>
  <p:tag name="SCENESHAPESUBTYPE" val="SceneSimpleShape"/>
  <p:tag name="SCENECOLOR-TEXT" val="Color_Theme"/>
  <p:tag name="SCENECOLOR-TEXT-VALUE" val="5"/>
  <p:tag name="POCKET_APPLY_TIME" val="2019年3月14日"/>
  <p:tag name="POCKET_APPLY_TYPE" val="Slide"/>
  <p:tag name="RESOURCEID" val="636881976282866705"/>
  <p:tag name="SCENEID" val="636881976282866705"/>
  <p:tag name="SCENELINKIDS" val="85|83|86|81|79|88|87|77|78|80|72"/>
  <p:tag name="ANIMSTRING" val="s_636881976282866705"/>
</p:tagLst>
</file>

<file path=ppt/tags/tag61.xml><?xml version="1.0" encoding="utf-8"?>
<p:tagLst xmlns:p="http://schemas.openxmlformats.org/presentationml/2006/main">
  <p:tag name="SCENECOLOR-TEXT" val="Color_Theme"/>
  <p:tag name="SCENECOLOR-TEXT-VALUE" val="6"/>
  <p:tag name="SCENESHAPETYPE" val="SceneText"/>
  <p:tag name="SCENESHAPESUBTYPE" val="SceneTitleText"/>
  <p:tag name="TXTGRP" val="0"/>
  <p:tag name="POCKET_APPLY_TIME" val="2019年3月14日"/>
  <p:tag name="POCKET_APPLY_TYPE" val="Slide"/>
  <p:tag name="RESOURCEID" val="636881976282866705"/>
  <p:tag name="SCENEID" val="636881976282866705"/>
  <p:tag name="SCENELINKIDS" val="85|83|86|81|79|88|87|77|78|80|72"/>
  <p:tag name="ANIMSTRING" val="s_636881976282866705"/>
</p:tagLst>
</file>

<file path=ppt/tags/tag62.xml><?xml version="1.0" encoding="utf-8"?>
<p:tagLst xmlns:p="http://schemas.openxmlformats.org/presentationml/2006/main">
  <p:tag name="SCENESHAPETYPE" val="SceneShape"/>
  <p:tag name="SCENESHAPESUBTYPE" val="SceneSimpleShape"/>
  <p:tag name="SCENECOLOR-FILL" val="Color_Theme"/>
  <p:tag name="SCENECOLOR-FILL-VALUE" val="1"/>
  <p:tag name="POCKET_APPLY_TIME" val="2019年3月14日"/>
  <p:tag name="POCKET_APPLY_TYPE" val="Slide"/>
  <p:tag name="RESOURCEID" val="636881976282866705"/>
  <p:tag name="SCENEID" val="636881976282866705"/>
  <p:tag name="SCENELINKIDS" val="85|83|86|81|79|88|87|77|78|80|72"/>
  <p:tag name="ANIMSTRING" val="s_636881976282866705"/>
</p:tagLst>
</file>

<file path=ppt/tags/tag63.xml><?xml version="1.0" encoding="utf-8"?>
<p:tagLst xmlns:p="http://schemas.openxmlformats.org/presentationml/2006/main">
  <p:tag name="SCENESHAPETYPE" val="SceneShape"/>
  <p:tag name="SCENESHAPESUBTYPE" val="SceneSimpleShape"/>
  <p:tag name="SCENECOLOR-FILL" val="Color_Theme"/>
  <p:tag name="SCENECOLOR-FILL-VALUE" val="5"/>
  <p:tag name="POCKET_APPLY_TIME" val="2019年3月14日"/>
  <p:tag name="POCKET_APPLY_TYPE" val="Slide"/>
  <p:tag name="RESOURCEID" val="636881976282866705"/>
  <p:tag name="SCENEID" val="636881976282866705"/>
  <p:tag name="SCENELINKIDS" val="85|83|86|81|79|88|87|77|78|80|72"/>
  <p:tag name="ANIMSTRING" val="s_636881976282866705"/>
</p:tagLst>
</file>

<file path=ppt/tags/tag64.xml><?xml version="1.0" encoding="utf-8"?>
<p:tagLst xmlns:p="http://schemas.openxmlformats.org/presentationml/2006/main">
  <p:tag name="KSO_WM_SPECIAL_SOURCE" val="bdnull"/>
</p:tagLst>
</file>

<file path=ppt/tags/tag7.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07568_1*a*1"/>
  <p:tag name="KSO_WM_TEMPLATE_CATEGORY" val="diagram"/>
  <p:tag name="KSO_WM_TEMPLATE_INDEX" val="20207568"/>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41a16d6b6ac46879ca381bb8e7b6e6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f747c8afbcaf49668d191545ea1b0962"/>
  <p:tag name="KSO_WM_UNIT_SUPPORT_BIG_FONT" val="1"/>
  <p:tag name="KSO_WM_UNIT_TEXT_FILL_FORE_SCHEMECOLOR_INDEX_BRIGHTNESS" val="0"/>
  <p:tag name="KSO_WM_UNIT_TEXT_FILL_FORE_SCHEMECOLOR_INDEX" val="13"/>
  <p:tag name="KSO_WM_UNIT_TEXT_FILL_TYPE" val="1"/>
  <p:tag name="KSO_WM_TEMPLATE_ASSEMBLE_XID" val="5f9a2239e01a7e847d6fd27c"/>
  <p:tag name="KSO_WM_TEMPLATE_ASSEMBLE_GROUPID" val="5f9a2239e01a7e847d6fd27c"/>
</p:tagLst>
</file>

<file path=ppt/tags/tag8.xml><?xml version="1.0" encoding="utf-8"?>
<p:tagLst xmlns:p="http://schemas.openxmlformats.org/presentationml/2006/main">
  <p:tag name="KSO_WM_UNIT_TEXT_SUBTYPE" val="a"/>
  <p:tag name="KSO_WM_UNIT_SUBTYPE" val="a"/>
  <p:tag name="KSO_WM_UNIT_PRESET_TEXT" val="单击此处添加正文，文字是您思想的提炼，请尽量言简意赅的阐述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568_1*f*1"/>
  <p:tag name="KSO_WM_TEMPLATE_CATEGORY" val="diagram"/>
  <p:tag name="KSO_WM_TEMPLATE_INDEX" val="20207568"/>
  <p:tag name="KSO_WM_UNIT_LAYERLEVEL" val="1"/>
  <p:tag name="KSO_WM_TAG_VERSION" val="1.0"/>
  <p:tag name="KSO_WM_BEAUTIFY_FLAG" val="#wm#"/>
  <p:tag name="KSO_WM_UNIT_DEFAULT_FONT" val="14;20;2"/>
  <p:tag name="KSO_WM_UNIT_BLOCK" val="0"/>
  <p:tag name="KSO_WM_UNIT_VALUE" val="48"/>
  <p:tag name="KSO_WM_UNIT_SHOW_EDIT_AREA_INDICATION" val="1"/>
  <p:tag name="KSO_WM_CHIP_GROUPID" val="5e6b05596848fb12bee65ac8"/>
  <p:tag name="KSO_WM_CHIP_XID" val="5e6b05596848fb12bee65aca"/>
  <p:tag name="KSO_WM_UNIT_DEC_AREA_ID" val="8f7691bfea2d48b7b57dcbbd20e1ac2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c8eeaa9865ef40978780393c8aa54f98"/>
  <p:tag name="KSO_WM_UNIT_SUPPORT_BIG_FONT" val="1"/>
  <p:tag name="KSO_WM_UNIT_TEXT_FILL_FORE_SCHEMECOLOR_INDEX_BRIGHTNESS" val="0.25"/>
  <p:tag name="KSO_WM_UNIT_TEXT_FILL_FORE_SCHEMECOLOR_INDEX" val="13"/>
  <p:tag name="KSO_WM_UNIT_TEXT_FILL_TYPE" val="1"/>
  <p:tag name="KSO_WM_TEMPLATE_ASSEMBLE_XID" val="5f9a2239e01a7e847d6fd27c"/>
  <p:tag name="KSO_WM_TEMPLATE_ASSEMBLE_GROUPID" val="5f9a2239e01a7e847d6fd27c"/>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7568_1*i*7"/>
  <p:tag name="KSO_WM_TEMPLATE_CATEGORY" val="diagram"/>
  <p:tag name="KSO_WM_TEMPLATE_INDEX" val="20207568"/>
  <p:tag name="KSO_WM_UNIT_LAYERLEVEL" val="1"/>
  <p:tag name="KSO_WM_TAG_VERSION" val="1.0"/>
  <p:tag name="KSO_WM_BEAUTIFY_FLAG" val="#wm#"/>
  <p:tag name="KSO_WM_UNIT_BLOCK" val="0"/>
  <p:tag name="KSO_WM_UNIT_SM_LIMIT_TYPE" val="0"/>
  <p:tag name="KSO_WM_UNIT_DEC_AREA_ID" val="f737387acbcd4290ad95a4e50e60a5d8"/>
  <p:tag name="KSO_WM_UNIT_DECORATE_INFO" val="{&quot;DecorateInfoH&quot;:{&quot;IsAbs&quot;:true},&quot;DecorateInfoW&quot;:{&quot;IsAbs&quot;:true},&quot;DecorateInfoX&quot;:{&quot;IsAbs&quot;:true,&quot;Pos&quot;:0},&quot;DecorateInfoY&quot;:{&quot;IsAbs&quot;:true,&quot;Pos&quot;:0},&quot;ReferentInfo&quot;:{&quot;Id&quot;:&quot;c41a16d6b6ac46879ca381bb8e7b6e6f&quot;,&quot;X&quot;:{&quot;Pos&quot;:0},&quot;Y&quot;:{&quot;Pos&quot;:2}},&quot;whChangeMode&quot;:0}"/>
  <p:tag name="KSO_WM_CHIP_GROUPID" val="5ed746adafe44fab1839bd4f"/>
  <p:tag name="KSO_WM_CHIP_XID" val="5ed4c49734f4fab75e3461db"/>
  <p:tag name="KSO_WM_TEMPLATE_ASSEMBLE_XID" val="5f9a2239e01a7e847d6fd27c"/>
  <p:tag name="KSO_WM_TEMPLATE_ASSEMBLE_GROUPID" val="5f9a2239e01a7e847d6fd27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1004</Words>
  <Application>WPS 演示</Application>
  <PresentationFormat>自定义</PresentationFormat>
  <Paragraphs>205</Paragraphs>
  <Slides>18</Slides>
  <Notes>0</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18</vt:i4>
      </vt:variant>
    </vt:vector>
  </HeadingPairs>
  <TitlesOfParts>
    <vt:vector size="43" baseType="lpstr">
      <vt:lpstr>Arial</vt:lpstr>
      <vt:lpstr>宋体</vt:lpstr>
      <vt:lpstr>Wingdings</vt:lpstr>
      <vt:lpstr>微软雅黑</vt:lpstr>
      <vt:lpstr>Source Han Sans CN</vt:lpstr>
      <vt:lpstr>Segoe Print</vt:lpstr>
      <vt:lpstr>Segoe UI</vt:lpstr>
      <vt:lpstr>GeosansLight</vt:lpstr>
      <vt:lpstr>Century Gothic</vt:lpstr>
      <vt:lpstr>黑体</vt:lpstr>
      <vt:lpstr>Calibri</vt:lpstr>
      <vt:lpstr>Impact</vt:lpstr>
      <vt:lpstr>造字工房尚雅体演示版常规体</vt:lpstr>
      <vt:lpstr>Calibri</vt:lpstr>
      <vt:lpstr>等线</vt:lpstr>
      <vt:lpstr>等线 Light</vt:lpstr>
      <vt:lpstr>方正字迹-叶根友特楷简体</vt:lpstr>
      <vt:lpstr>Helvetica Light</vt:lpstr>
      <vt:lpstr>Roboto Regular</vt:lpstr>
      <vt:lpstr>Arial</vt:lpstr>
      <vt:lpstr>EngraversGothic BT</vt:lpstr>
      <vt:lpstr>NumberOnly</vt:lpstr>
      <vt:lpstr>优设标题黑</vt:lpstr>
      <vt:lpstr>Arial Unicode MS</vt:lpstr>
      <vt:lpstr>Office 主题​​</vt:lpstr>
      <vt:lpstr>PowerPoint 演示文稿</vt:lpstr>
      <vt:lpstr>PowerPoint 演示文稿</vt:lpstr>
      <vt:lpstr>PowerPoint 演示文稿</vt:lpstr>
      <vt:lpstr>PowerPoint 演示文稿</vt:lpstr>
      <vt:lpstr>SWOT矩形分析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柯 立</dc:creator>
  <cp:lastModifiedBy>86180</cp:lastModifiedBy>
  <cp:revision>64</cp:revision>
  <dcterms:created xsi:type="dcterms:W3CDTF">2019-04-20T06:39:00Z</dcterms:created>
  <dcterms:modified xsi:type="dcterms:W3CDTF">2021-06-07T05:09:14Z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FA19E91F7A3C4063B24EC46A59A218C1</vt:lpwstr>
  </property>
</Properties>
</file>