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9" r:id="rId3"/>
    <p:sldId id="268" r:id="rId4"/>
    <p:sldId id="269" r:id="rId5"/>
    <p:sldId id="270" r:id="rId6"/>
    <p:sldId id="271" r:id="rId7"/>
    <p:sldId id="261" r:id="rId8"/>
    <p:sldId id="267" r:id="rId9"/>
    <p:sldId id="260" r:id="rId10"/>
    <p:sldId id="257"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CF5"/>
    <a:srgbClr val="F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A93677-FCBD-2F2A-88CF-9F28B7D470A7}" v="285" dt="2023-10-25T13:35:31.109"/>
    <p1510:client id="{467521BE-02C9-0B2B-FF06-711FC80EF4C3}" v="25" dt="2023-10-22T11:42:57.849"/>
    <p1510:client id="{9971E02A-5C7F-B0E3-E0BE-B5B8D497FAA1}" v="664" dt="2023-10-22T13:11:05.141"/>
    <p1510:client id="{DF587037-10D0-1525-5660-2BD84E9EA89E}" v="282" dt="2023-10-26T05:54:15.634"/>
    <p1510:client id="{F5AEACA2-1F73-BF9C-F8B9-F2515F551324}" v="87" dt="2023-10-26T10:32:22.885"/>
    <p1510:client id="{FBDC4ED5-6DFA-9542-B99B-79BBA3F03C95}" v="69" dt="2023-10-22T11:45:42.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0"/>
      </a:schemeClr>
    </dgm:fillClrLst>
    <dgm:linClrLst>
      <a:schemeClr val="accent2"/>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a:schemeClr val="accent2"/>
      <a:schemeClr val="accent3"/>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BF7066-B4B9-41C5-B372-874D66A5BAE5}" type="doc">
      <dgm:prSet loTypeId="urn:microsoft.com/office/officeart/2018/2/layout/IconCircleList" loCatId="icon" qsTypeId="urn:microsoft.com/office/officeart/2005/8/quickstyle/simple1" qsCatId="simple" csTypeId="urn:microsoft.com/office/officeart/2018/5/colors/Iconchunking_coloredtext_colorful2" csCatId="colorful" phldr="1"/>
      <dgm:spPr/>
      <dgm:t>
        <a:bodyPr/>
        <a:lstStyle/>
        <a:p>
          <a:endParaRPr lang="en-US"/>
        </a:p>
      </dgm:t>
    </dgm:pt>
    <dgm:pt modelId="{291AC3FF-A745-4F96-A80B-083D0DE96F9A}">
      <dgm:prSet/>
      <dgm:spPr/>
      <dgm:t>
        <a:bodyPr/>
        <a:lstStyle/>
        <a:p>
          <a:pPr>
            <a:lnSpc>
              <a:spcPct val="100000"/>
            </a:lnSpc>
          </a:pPr>
          <a:r>
            <a:rPr lang="zh-CN"/>
            <a:t>Step 1:  </a:t>
          </a:r>
          <a:r>
            <a:rPr lang="en-US"/>
            <a:t>S</a:t>
          </a:r>
          <a:r>
            <a:rPr lang="zh-CN"/>
            <a:t>pin the wheel（number = step = cards）</a:t>
          </a:r>
          <a:endParaRPr lang="en-US"/>
        </a:p>
      </dgm:t>
    </dgm:pt>
    <dgm:pt modelId="{55FBB275-FA06-4ECB-8D63-5326610D0C3B}" type="parTrans" cxnId="{BA0D4E3C-A745-4049-B266-18FC0D26651A}">
      <dgm:prSet/>
      <dgm:spPr/>
      <dgm:t>
        <a:bodyPr/>
        <a:lstStyle/>
        <a:p>
          <a:endParaRPr lang="en-US"/>
        </a:p>
      </dgm:t>
    </dgm:pt>
    <dgm:pt modelId="{F24D8501-FCAF-46C1-9C57-2DB5D294AF3C}" type="sibTrans" cxnId="{BA0D4E3C-A745-4049-B266-18FC0D26651A}">
      <dgm:prSet/>
      <dgm:spPr/>
      <dgm:t>
        <a:bodyPr/>
        <a:lstStyle/>
        <a:p>
          <a:pPr>
            <a:lnSpc>
              <a:spcPct val="100000"/>
            </a:lnSpc>
          </a:pPr>
          <a:endParaRPr lang="en-US"/>
        </a:p>
      </dgm:t>
    </dgm:pt>
    <dgm:pt modelId="{882AD840-0D08-4CB6-A418-BE2E074183A6}">
      <dgm:prSet/>
      <dgm:spPr/>
      <dgm:t>
        <a:bodyPr/>
        <a:lstStyle/>
        <a:p>
          <a:pPr>
            <a:lnSpc>
              <a:spcPct val="100000"/>
            </a:lnSpc>
          </a:pPr>
          <a:r>
            <a:rPr lang="zh-CN"/>
            <a:t>Step 2:  </a:t>
          </a:r>
          <a:r>
            <a:rPr lang="en-US"/>
            <a:t>D</a:t>
          </a:r>
          <a:r>
            <a:rPr lang="zh-CN"/>
            <a:t>raw cards </a:t>
          </a:r>
          <a:endParaRPr lang="en-US"/>
        </a:p>
      </dgm:t>
    </dgm:pt>
    <dgm:pt modelId="{DB10711D-BF5E-4E85-A9D8-F9F84C56182B}" type="parTrans" cxnId="{F59D381E-30B8-4E91-88F5-2CD6EC65EF8B}">
      <dgm:prSet/>
      <dgm:spPr/>
      <dgm:t>
        <a:bodyPr/>
        <a:lstStyle/>
        <a:p>
          <a:endParaRPr lang="en-US"/>
        </a:p>
      </dgm:t>
    </dgm:pt>
    <dgm:pt modelId="{651AEAFF-F88A-4688-86FA-E4A2E0203CF8}" type="sibTrans" cxnId="{F59D381E-30B8-4E91-88F5-2CD6EC65EF8B}">
      <dgm:prSet/>
      <dgm:spPr/>
      <dgm:t>
        <a:bodyPr/>
        <a:lstStyle/>
        <a:p>
          <a:pPr>
            <a:lnSpc>
              <a:spcPct val="100000"/>
            </a:lnSpc>
          </a:pPr>
          <a:endParaRPr lang="en-US"/>
        </a:p>
      </dgm:t>
    </dgm:pt>
    <dgm:pt modelId="{7CBEC0F2-E646-4879-A425-85C75BE105DB}">
      <dgm:prSet/>
      <dgm:spPr/>
      <dgm:t>
        <a:bodyPr/>
        <a:lstStyle/>
        <a:p>
          <a:pPr>
            <a:lnSpc>
              <a:spcPct val="100000"/>
            </a:lnSpc>
          </a:pPr>
          <a:r>
            <a:rPr lang="zh-CN"/>
            <a:t>Step 3:  </a:t>
          </a:r>
          <a:r>
            <a:rPr lang="en-US"/>
            <a:t>A</a:t>
          </a:r>
          <a:r>
            <a:rPr lang="zh-CN"/>
            <a:t>nswer the drawn questions</a:t>
          </a:r>
          <a:endParaRPr lang="en-US"/>
        </a:p>
      </dgm:t>
    </dgm:pt>
    <dgm:pt modelId="{5AAFE391-61B2-4D2D-90A7-BD319FC16B79}" type="parTrans" cxnId="{BEB5E45B-30FB-4261-9852-57676B322364}">
      <dgm:prSet/>
      <dgm:spPr/>
      <dgm:t>
        <a:bodyPr/>
        <a:lstStyle/>
        <a:p>
          <a:endParaRPr lang="en-US"/>
        </a:p>
      </dgm:t>
    </dgm:pt>
    <dgm:pt modelId="{12320858-9892-46E3-B5E5-95DE03115293}" type="sibTrans" cxnId="{BEB5E45B-30FB-4261-9852-57676B322364}">
      <dgm:prSet/>
      <dgm:spPr/>
      <dgm:t>
        <a:bodyPr/>
        <a:lstStyle/>
        <a:p>
          <a:pPr>
            <a:lnSpc>
              <a:spcPct val="100000"/>
            </a:lnSpc>
          </a:pPr>
          <a:endParaRPr lang="en-US"/>
        </a:p>
      </dgm:t>
    </dgm:pt>
    <dgm:pt modelId="{083EB978-8C95-45CF-84BE-B15CC7286F65}">
      <dgm:prSet/>
      <dgm:spPr/>
      <dgm:t>
        <a:bodyPr/>
        <a:lstStyle/>
        <a:p>
          <a:pPr>
            <a:lnSpc>
              <a:spcPct val="100000"/>
            </a:lnSpc>
          </a:pPr>
          <a:r>
            <a:rPr lang="zh-CN"/>
            <a:t>Step 4:  </a:t>
          </a:r>
          <a:r>
            <a:rPr lang="en-US"/>
            <a:t>M</a:t>
          </a:r>
          <a:r>
            <a:rPr lang="zh-CN"/>
            <a:t>ove forward N steps</a:t>
          </a:r>
          <a:endParaRPr lang="en-US"/>
        </a:p>
      </dgm:t>
    </dgm:pt>
    <dgm:pt modelId="{63B2405D-549B-4C36-9858-CACD6EFDE363}" type="parTrans" cxnId="{32738A13-6FC0-4DAE-ADE0-E2EA7811F0A6}">
      <dgm:prSet/>
      <dgm:spPr/>
      <dgm:t>
        <a:bodyPr/>
        <a:lstStyle/>
        <a:p>
          <a:endParaRPr lang="en-US"/>
        </a:p>
      </dgm:t>
    </dgm:pt>
    <dgm:pt modelId="{F8875C8C-9636-423D-AD47-3307D964F55E}" type="sibTrans" cxnId="{32738A13-6FC0-4DAE-ADE0-E2EA7811F0A6}">
      <dgm:prSet/>
      <dgm:spPr/>
      <dgm:t>
        <a:bodyPr/>
        <a:lstStyle/>
        <a:p>
          <a:pPr>
            <a:lnSpc>
              <a:spcPct val="100000"/>
            </a:lnSpc>
          </a:pPr>
          <a:endParaRPr lang="en-US"/>
        </a:p>
      </dgm:t>
    </dgm:pt>
    <dgm:pt modelId="{3EEB927F-F844-42DD-BC5A-666D646B6027}">
      <dgm:prSet/>
      <dgm:spPr/>
      <dgm:t>
        <a:bodyPr/>
        <a:lstStyle/>
        <a:p>
          <a:pPr>
            <a:lnSpc>
              <a:spcPct val="100000"/>
            </a:lnSpc>
          </a:pPr>
          <a:r>
            <a:rPr lang="zh-CN"/>
            <a:t>Step 5: Repeat steps 1-4.</a:t>
          </a:r>
          <a:endParaRPr lang="en-US"/>
        </a:p>
      </dgm:t>
    </dgm:pt>
    <dgm:pt modelId="{8F53FD43-E1E9-4216-B206-CF7BB9A444F7}" type="parTrans" cxnId="{4FDCEB59-9210-4DD0-B9F9-A0EF0E0043D8}">
      <dgm:prSet/>
      <dgm:spPr/>
      <dgm:t>
        <a:bodyPr/>
        <a:lstStyle/>
        <a:p>
          <a:endParaRPr lang="en-US"/>
        </a:p>
      </dgm:t>
    </dgm:pt>
    <dgm:pt modelId="{07097099-14F9-48CA-8E55-E535F7D7F821}" type="sibTrans" cxnId="{4FDCEB59-9210-4DD0-B9F9-A0EF0E0043D8}">
      <dgm:prSet/>
      <dgm:spPr/>
      <dgm:t>
        <a:bodyPr/>
        <a:lstStyle/>
        <a:p>
          <a:pPr>
            <a:lnSpc>
              <a:spcPct val="100000"/>
            </a:lnSpc>
          </a:pPr>
          <a:endParaRPr lang="en-US"/>
        </a:p>
      </dgm:t>
    </dgm:pt>
    <dgm:pt modelId="{5BF8C574-DA8B-4B4C-BA79-FF3168022531}">
      <dgm:prSet/>
      <dgm:spPr/>
      <dgm:t>
        <a:bodyPr/>
        <a:lstStyle/>
        <a:p>
          <a:pPr>
            <a:lnSpc>
              <a:spcPct val="100000"/>
            </a:lnSpc>
          </a:pPr>
          <a:r>
            <a:rPr lang="zh-CN"/>
            <a:t>Step 6: The game ends when all players' pieces reach the end of the game map.</a:t>
          </a:r>
          <a:endParaRPr lang="en-US"/>
        </a:p>
      </dgm:t>
    </dgm:pt>
    <dgm:pt modelId="{F78D0F83-2CD3-47E0-B109-860DAC907061}" type="parTrans" cxnId="{8293499E-A663-4413-9DDC-A78A21803D2E}">
      <dgm:prSet/>
      <dgm:spPr/>
      <dgm:t>
        <a:bodyPr/>
        <a:lstStyle/>
        <a:p>
          <a:endParaRPr lang="en-US"/>
        </a:p>
      </dgm:t>
    </dgm:pt>
    <dgm:pt modelId="{BB27938A-8B84-48A9-9AEF-0369D5979346}" type="sibTrans" cxnId="{8293499E-A663-4413-9DDC-A78A21803D2E}">
      <dgm:prSet/>
      <dgm:spPr/>
      <dgm:t>
        <a:bodyPr/>
        <a:lstStyle/>
        <a:p>
          <a:endParaRPr lang="en-US"/>
        </a:p>
      </dgm:t>
    </dgm:pt>
    <dgm:pt modelId="{61D08E2A-1BF5-4828-A77D-C7C28968F7EB}" type="pres">
      <dgm:prSet presAssocID="{20BF7066-B4B9-41C5-B372-874D66A5BAE5}" presName="root" presStyleCnt="0">
        <dgm:presLayoutVars>
          <dgm:dir/>
          <dgm:resizeHandles val="exact"/>
        </dgm:presLayoutVars>
      </dgm:prSet>
      <dgm:spPr/>
    </dgm:pt>
    <dgm:pt modelId="{B964F98F-0BAE-4364-9869-471312878AEA}" type="pres">
      <dgm:prSet presAssocID="{20BF7066-B4B9-41C5-B372-874D66A5BAE5}" presName="container" presStyleCnt="0">
        <dgm:presLayoutVars>
          <dgm:dir/>
          <dgm:resizeHandles val="exact"/>
        </dgm:presLayoutVars>
      </dgm:prSet>
      <dgm:spPr/>
    </dgm:pt>
    <dgm:pt modelId="{52404A5F-E790-4574-9B4F-9FA13E8EE79F}" type="pres">
      <dgm:prSet presAssocID="{291AC3FF-A745-4F96-A80B-083D0DE96F9A}" presName="compNode" presStyleCnt="0"/>
      <dgm:spPr/>
    </dgm:pt>
    <dgm:pt modelId="{164039AE-C143-4B6F-AFD1-D42B2CD0913B}" type="pres">
      <dgm:prSet presAssocID="{291AC3FF-A745-4F96-A80B-083D0DE96F9A}" presName="iconBgRect" presStyleLbl="bgShp" presStyleIdx="0" presStyleCnt="6"/>
      <dgm:spPr/>
    </dgm:pt>
    <dgm:pt modelId="{D9DD3290-5A4C-4C05-8380-9D77DE2E6650}" type="pres">
      <dgm:prSet presAssocID="{291AC3FF-A745-4F96-A80B-083D0DE96F9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流程图"/>
        </a:ext>
      </dgm:extLst>
    </dgm:pt>
    <dgm:pt modelId="{38CCDEA6-9A2C-4E72-B61D-465DD0E90766}" type="pres">
      <dgm:prSet presAssocID="{291AC3FF-A745-4F96-A80B-083D0DE96F9A}" presName="spaceRect" presStyleCnt="0"/>
      <dgm:spPr/>
    </dgm:pt>
    <dgm:pt modelId="{E29F92BE-8F93-4551-82AD-A960BADF2877}" type="pres">
      <dgm:prSet presAssocID="{291AC3FF-A745-4F96-A80B-083D0DE96F9A}" presName="textRect" presStyleLbl="revTx" presStyleIdx="0" presStyleCnt="6">
        <dgm:presLayoutVars>
          <dgm:chMax val="1"/>
          <dgm:chPref val="1"/>
        </dgm:presLayoutVars>
      </dgm:prSet>
      <dgm:spPr/>
    </dgm:pt>
    <dgm:pt modelId="{D86C52F9-B199-45F4-BAAF-3C2D564ADCB6}" type="pres">
      <dgm:prSet presAssocID="{F24D8501-FCAF-46C1-9C57-2DB5D294AF3C}" presName="sibTrans" presStyleLbl="sibTrans2D1" presStyleIdx="0" presStyleCnt="0"/>
      <dgm:spPr/>
    </dgm:pt>
    <dgm:pt modelId="{3566B1D1-4CA0-464B-9A5F-746BE02BB2CB}" type="pres">
      <dgm:prSet presAssocID="{882AD840-0D08-4CB6-A418-BE2E074183A6}" presName="compNode" presStyleCnt="0"/>
      <dgm:spPr/>
    </dgm:pt>
    <dgm:pt modelId="{05C00179-C817-4E02-A53E-46F18E3756B9}" type="pres">
      <dgm:prSet presAssocID="{882AD840-0D08-4CB6-A418-BE2E074183A6}" presName="iconBgRect" presStyleLbl="bgShp" presStyleIdx="1" presStyleCnt="6"/>
      <dgm:spPr/>
    </dgm:pt>
    <dgm:pt modelId="{F542FB77-4013-4101-9A95-774F3D8706BE}" type="pres">
      <dgm:prSet presAssocID="{882AD840-0D08-4CB6-A418-BE2E074183A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ing Cards"/>
        </a:ext>
      </dgm:extLst>
    </dgm:pt>
    <dgm:pt modelId="{EFC470AA-5C10-463E-A108-8F0F67497614}" type="pres">
      <dgm:prSet presAssocID="{882AD840-0D08-4CB6-A418-BE2E074183A6}" presName="spaceRect" presStyleCnt="0"/>
      <dgm:spPr/>
    </dgm:pt>
    <dgm:pt modelId="{EDACD0DB-FB28-4561-AD77-5802EC9D3368}" type="pres">
      <dgm:prSet presAssocID="{882AD840-0D08-4CB6-A418-BE2E074183A6}" presName="textRect" presStyleLbl="revTx" presStyleIdx="1" presStyleCnt="6">
        <dgm:presLayoutVars>
          <dgm:chMax val="1"/>
          <dgm:chPref val="1"/>
        </dgm:presLayoutVars>
      </dgm:prSet>
      <dgm:spPr/>
    </dgm:pt>
    <dgm:pt modelId="{5FB50711-3512-4B48-9D59-827427196990}" type="pres">
      <dgm:prSet presAssocID="{651AEAFF-F88A-4688-86FA-E4A2E0203CF8}" presName="sibTrans" presStyleLbl="sibTrans2D1" presStyleIdx="0" presStyleCnt="0"/>
      <dgm:spPr/>
    </dgm:pt>
    <dgm:pt modelId="{11540890-2A3B-431E-9A7D-89B02BB8AF9E}" type="pres">
      <dgm:prSet presAssocID="{7CBEC0F2-E646-4879-A425-85C75BE105DB}" presName="compNode" presStyleCnt="0"/>
      <dgm:spPr/>
    </dgm:pt>
    <dgm:pt modelId="{17E0C97A-4D25-410B-9D16-70BDBB3DC291}" type="pres">
      <dgm:prSet presAssocID="{7CBEC0F2-E646-4879-A425-85C75BE105DB}" presName="iconBgRect" presStyleLbl="bgShp" presStyleIdx="2" presStyleCnt="6"/>
      <dgm:spPr/>
    </dgm:pt>
    <dgm:pt modelId="{5655936C-5537-4000-8B58-C8898E9AEBFD}" type="pres">
      <dgm:prSet presAssocID="{7CBEC0F2-E646-4879-A425-85C75BE105D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 mark"/>
        </a:ext>
      </dgm:extLst>
    </dgm:pt>
    <dgm:pt modelId="{24984CE9-286A-4D6E-8165-A30A734E6B50}" type="pres">
      <dgm:prSet presAssocID="{7CBEC0F2-E646-4879-A425-85C75BE105DB}" presName="spaceRect" presStyleCnt="0"/>
      <dgm:spPr/>
    </dgm:pt>
    <dgm:pt modelId="{F8F5CD7C-B88E-4000-A064-63C6C96BC86E}" type="pres">
      <dgm:prSet presAssocID="{7CBEC0F2-E646-4879-A425-85C75BE105DB}" presName="textRect" presStyleLbl="revTx" presStyleIdx="2" presStyleCnt="6">
        <dgm:presLayoutVars>
          <dgm:chMax val="1"/>
          <dgm:chPref val="1"/>
        </dgm:presLayoutVars>
      </dgm:prSet>
      <dgm:spPr/>
    </dgm:pt>
    <dgm:pt modelId="{87E90D13-ECA1-4127-8E44-6AB25031AC65}" type="pres">
      <dgm:prSet presAssocID="{12320858-9892-46E3-B5E5-95DE03115293}" presName="sibTrans" presStyleLbl="sibTrans2D1" presStyleIdx="0" presStyleCnt="0"/>
      <dgm:spPr/>
    </dgm:pt>
    <dgm:pt modelId="{BB0D3A08-A9BE-4883-A682-722338AE06AF}" type="pres">
      <dgm:prSet presAssocID="{083EB978-8C95-45CF-84BE-B15CC7286F65}" presName="compNode" presStyleCnt="0"/>
      <dgm:spPr/>
    </dgm:pt>
    <dgm:pt modelId="{E0151024-9DD9-48F4-89F4-E6AD7E29C558}" type="pres">
      <dgm:prSet presAssocID="{083EB978-8C95-45CF-84BE-B15CC7286F65}" presName="iconBgRect" presStyleLbl="bgShp" presStyleIdx="3" presStyleCnt="6"/>
      <dgm:spPr/>
    </dgm:pt>
    <dgm:pt modelId="{2EAA928E-2E16-423B-9FDC-96196A179635}" type="pres">
      <dgm:prSet presAssocID="{083EB978-8C95-45CF-84BE-B15CC7286F6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鞋印"/>
        </a:ext>
      </dgm:extLst>
    </dgm:pt>
    <dgm:pt modelId="{07949133-B73F-4801-A7F6-C584BB8327E4}" type="pres">
      <dgm:prSet presAssocID="{083EB978-8C95-45CF-84BE-B15CC7286F65}" presName="spaceRect" presStyleCnt="0"/>
      <dgm:spPr/>
    </dgm:pt>
    <dgm:pt modelId="{2A79C826-0890-452D-BCB3-EF6A06803B75}" type="pres">
      <dgm:prSet presAssocID="{083EB978-8C95-45CF-84BE-B15CC7286F65}" presName="textRect" presStyleLbl="revTx" presStyleIdx="3" presStyleCnt="6">
        <dgm:presLayoutVars>
          <dgm:chMax val="1"/>
          <dgm:chPref val="1"/>
        </dgm:presLayoutVars>
      </dgm:prSet>
      <dgm:spPr/>
    </dgm:pt>
    <dgm:pt modelId="{BCAE6F38-5F2B-487D-8B89-92580A0E9928}" type="pres">
      <dgm:prSet presAssocID="{F8875C8C-9636-423D-AD47-3307D964F55E}" presName="sibTrans" presStyleLbl="sibTrans2D1" presStyleIdx="0" presStyleCnt="0"/>
      <dgm:spPr/>
    </dgm:pt>
    <dgm:pt modelId="{1B242702-9440-4FB2-A3F0-F5E7D674E5FA}" type="pres">
      <dgm:prSet presAssocID="{3EEB927F-F844-42DD-BC5A-666D646B6027}" presName="compNode" presStyleCnt="0"/>
      <dgm:spPr/>
    </dgm:pt>
    <dgm:pt modelId="{90D3E59D-D2C5-4691-8A74-D446613F58AD}" type="pres">
      <dgm:prSet presAssocID="{3EEB927F-F844-42DD-BC5A-666D646B6027}" presName="iconBgRect" presStyleLbl="bgShp" presStyleIdx="4" presStyleCnt="6"/>
      <dgm:spPr/>
    </dgm:pt>
    <dgm:pt modelId="{E7677946-520D-4070-90B8-3D9F96B06FD8}" type="pres">
      <dgm:prSet presAssocID="{3EEB927F-F844-42DD-BC5A-666D646B602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工作流"/>
        </a:ext>
      </dgm:extLst>
    </dgm:pt>
    <dgm:pt modelId="{5AFFE5E8-1796-4280-A684-182B59EF2975}" type="pres">
      <dgm:prSet presAssocID="{3EEB927F-F844-42DD-BC5A-666D646B6027}" presName="spaceRect" presStyleCnt="0"/>
      <dgm:spPr/>
    </dgm:pt>
    <dgm:pt modelId="{5FAB17A1-81D8-4789-8B38-B0120A7000F1}" type="pres">
      <dgm:prSet presAssocID="{3EEB927F-F844-42DD-BC5A-666D646B6027}" presName="textRect" presStyleLbl="revTx" presStyleIdx="4" presStyleCnt="6">
        <dgm:presLayoutVars>
          <dgm:chMax val="1"/>
          <dgm:chPref val="1"/>
        </dgm:presLayoutVars>
      </dgm:prSet>
      <dgm:spPr/>
    </dgm:pt>
    <dgm:pt modelId="{FB3AB90D-7D0E-4B51-9218-03D52392F364}" type="pres">
      <dgm:prSet presAssocID="{07097099-14F9-48CA-8E55-E535F7D7F821}" presName="sibTrans" presStyleLbl="sibTrans2D1" presStyleIdx="0" presStyleCnt="0"/>
      <dgm:spPr/>
    </dgm:pt>
    <dgm:pt modelId="{0AC711FA-2E69-4012-9306-118B9CFEC902}" type="pres">
      <dgm:prSet presAssocID="{5BF8C574-DA8B-4B4C-BA79-FF3168022531}" presName="compNode" presStyleCnt="0"/>
      <dgm:spPr/>
    </dgm:pt>
    <dgm:pt modelId="{BA26F319-1D32-418E-83AF-0B2FCCB88F45}" type="pres">
      <dgm:prSet presAssocID="{5BF8C574-DA8B-4B4C-BA79-FF3168022531}" presName="iconBgRect" presStyleLbl="bgShp" presStyleIdx="5" presStyleCnt="6"/>
      <dgm:spPr/>
    </dgm:pt>
    <dgm:pt modelId="{0628C84F-B5ED-4F44-86B2-0CD61EC4C335}" type="pres">
      <dgm:prSet presAssocID="{5BF8C574-DA8B-4B4C-BA79-FF316802253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拼图"/>
        </a:ext>
      </dgm:extLst>
    </dgm:pt>
    <dgm:pt modelId="{3A137DC8-ED8A-4E70-84F1-A6F81E50C90F}" type="pres">
      <dgm:prSet presAssocID="{5BF8C574-DA8B-4B4C-BA79-FF3168022531}" presName="spaceRect" presStyleCnt="0"/>
      <dgm:spPr/>
    </dgm:pt>
    <dgm:pt modelId="{37210C93-5770-46CC-8220-267962F94E2C}" type="pres">
      <dgm:prSet presAssocID="{5BF8C574-DA8B-4B4C-BA79-FF3168022531}" presName="textRect" presStyleLbl="revTx" presStyleIdx="5" presStyleCnt="6">
        <dgm:presLayoutVars>
          <dgm:chMax val="1"/>
          <dgm:chPref val="1"/>
        </dgm:presLayoutVars>
      </dgm:prSet>
      <dgm:spPr/>
    </dgm:pt>
  </dgm:ptLst>
  <dgm:cxnLst>
    <dgm:cxn modelId="{3A78130D-62F0-4603-B285-8B5DEC22C88F}" type="presOf" srcId="{20BF7066-B4B9-41C5-B372-874D66A5BAE5}" destId="{61D08E2A-1BF5-4828-A77D-C7C28968F7EB}" srcOrd="0" destOrd="0" presId="urn:microsoft.com/office/officeart/2018/2/layout/IconCircleList"/>
    <dgm:cxn modelId="{32738A13-6FC0-4DAE-ADE0-E2EA7811F0A6}" srcId="{20BF7066-B4B9-41C5-B372-874D66A5BAE5}" destId="{083EB978-8C95-45CF-84BE-B15CC7286F65}" srcOrd="3" destOrd="0" parTransId="{63B2405D-549B-4C36-9858-CACD6EFDE363}" sibTransId="{F8875C8C-9636-423D-AD47-3307D964F55E}"/>
    <dgm:cxn modelId="{70E9B11C-2EF8-44F5-9538-117D49C49FA5}" type="presOf" srcId="{F8875C8C-9636-423D-AD47-3307D964F55E}" destId="{BCAE6F38-5F2B-487D-8B89-92580A0E9928}" srcOrd="0" destOrd="0" presId="urn:microsoft.com/office/officeart/2018/2/layout/IconCircleList"/>
    <dgm:cxn modelId="{F59D381E-30B8-4E91-88F5-2CD6EC65EF8B}" srcId="{20BF7066-B4B9-41C5-B372-874D66A5BAE5}" destId="{882AD840-0D08-4CB6-A418-BE2E074183A6}" srcOrd="1" destOrd="0" parTransId="{DB10711D-BF5E-4E85-A9D8-F9F84C56182B}" sibTransId="{651AEAFF-F88A-4688-86FA-E4A2E0203CF8}"/>
    <dgm:cxn modelId="{1E9EEE1F-07DF-4A00-8A6A-AEC55DEC055A}" type="presOf" srcId="{07097099-14F9-48CA-8E55-E535F7D7F821}" destId="{FB3AB90D-7D0E-4B51-9218-03D52392F364}" srcOrd="0" destOrd="0" presId="urn:microsoft.com/office/officeart/2018/2/layout/IconCircleList"/>
    <dgm:cxn modelId="{0AA5962C-F4AB-47D2-99A1-BB009EF7B270}" type="presOf" srcId="{12320858-9892-46E3-B5E5-95DE03115293}" destId="{87E90D13-ECA1-4127-8E44-6AB25031AC65}" srcOrd="0" destOrd="0" presId="urn:microsoft.com/office/officeart/2018/2/layout/IconCircleList"/>
    <dgm:cxn modelId="{BA0D4E3C-A745-4049-B266-18FC0D26651A}" srcId="{20BF7066-B4B9-41C5-B372-874D66A5BAE5}" destId="{291AC3FF-A745-4F96-A80B-083D0DE96F9A}" srcOrd="0" destOrd="0" parTransId="{55FBB275-FA06-4ECB-8D63-5326610D0C3B}" sibTransId="{F24D8501-FCAF-46C1-9C57-2DB5D294AF3C}"/>
    <dgm:cxn modelId="{BEB5E45B-30FB-4261-9852-57676B322364}" srcId="{20BF7066-B4B9-41C5-B372-874D66A5BAE5}" destId="{7CBEC0F2-E646-4879-A425-85C75BE105DB}" srcOrd="2" destOrd="0" parTransId="{5AAFE391-61B2-4D2D-90A7-BD319FC16B79}" sibTransId="{12320858-9892-46E3-B5E5-95DE03115293}"/>
    <dgm:cxn modelId="{55982C6C-1B2E-4302-8997-8808B07869D5}" type="presOf" srcId="{083EB978-8C95-45CF-84BE-B15CC7286F65}" destId="{2A79C826-0890-452D-BCB3-EF6A06803B75}" srcOrd="0" destOrd="0" presId="urn:microsoft.com/office/officeart/2018/2/layout/IconCircleList"/>
    <dgm:cxn modelId="{4FDCEB59-9210-4DD0-B9F9-A0EF0E0043D8}" srcId="{20BF7066-B4B9-41C5-B372-874D66A5BAE5}" destId="{3EEB927F-F844-42DD-BC5A-666D646B6027}" srcOrd="4" destOrd="0" parTransId="{8F53FD43-E1E9-4216-B206-CF7BB9A444F7}" sibTransId="{07097099-14F9-48CA-8E55-E535F7D7F821}"/>
    <dgm:cxn modelId="{39656A7D-E9B5-4A4A-A815-107F2C026333}" type="presOf" srcId="{882AD840-0D08-4CB6-A418-BE2E074183A6}" destId="{EDACD0DB-FB28-4561-AD77-5802EC9D3368}" srcOrd="0" destOrd="0" presId="urn:microsoft.com/office/officeart/2018/2/layout/IconCircleList"/>
    <dgm:cxn modelId="{A1680198-3821-4FDD-9F97-42DED60C4E6A}" type="presOf" srcId="{7CBEC0F2-E646-4879-A425-85C75BE105DB}" destId="{F8F5CD7C-B88E-4000-A064-63C6C96BC86E}" srcOrd="0" destOrd="0" presId="urn:microsoft.com/office/officeart/2018/2/layout/IconCircleList"/>
    <dgm:cxn modelId="{8293499E-A663-4413-9DDC-A78A21803D2E}" srcId="{20BF7066-B4B9-41C5-B372-874D66A5BAE5}" destId="{5BF8C574-DA8B-4B4C-BA79-FF3168022531}" srcOrd="5" destOrd="0" parTransId="{F78D0F83-2CD3-47E0-B109-860DAC907061}" sibTransId="{BB27938A-8B84-48A9-9AEF-0369D5979346}"/>
    <dgm:cxn modelId="{FC4D69A1-D32D-4E4C-B51E-1BAA5575EF62}" type="presOf" srcId="{651AEAFF-F88A-4688-86FA-E4A2E0203CF8}" destId="{5FB50711-3512-4B48-9D59-827427196990}" srcOrd="0" destOrd="0" presId="urn:microsoft.com/office/officeart/2018/2/layout/IconCircleList"/>
    <dgm:cxn modelId="{546E89B0-329A-46E4-8D6F-9DFD9721224C}" type="presOf" srcId="{F24D8501-FCAF-46C1-9C57-2DB5D294AF3C}" destId="{D86C52F9-B199-45F4-BAAF-3C2D564ADCB6}" srcOrd="0" destOrd="0" presId="urn:microsoft.com/office/officeart/2018/2/layout/IconCircleList"/>
    <dgm:cxn modelId="{D65E1BC9-0EF5-497E-9820-4D3BF20CEAC0}" type="presOf" srcId="{5BF8C574-DA8B-4B4C-BA79-FF3168022531}" destId="{37210C93-5770-46CC-8220-267962F94E2C}" srcOrd="0" destOrd="0" presId="urn:microsoft.com/office/officeart/2018/2/layout/IconCircleList"/>
    <dgm:cxn modelId="{4A5A30DC-C71D-4B41-A919-D0B69A947C4B}" type="presOf" srcId="{3EEB927F-F844-42DD-BC5A-666D646B6027}" destId="{5FAB17A1-81D8-4789-8B38-B0120A7000F1}" srcOrd="0" destOrd="0" presId="urn:microsoft.com/office/officeart/2018/2/layout/IconCircleList"/>
    <dgm:cxn modelId="{FD33D3DF-F260-4A73-9660-AD9459EB00E5}" type="presOf" srcId="{291AC3FF-A745-4F96-A80B-083D0DE96F9A}" destId="{E29F92BE-8F93-4551-82AD-A960BADF2877}" srcOrd="0" destOrd="0" presId="urn:microsoft.com/office/officeart/2018/2/layout/IconCircleList"/>
    <dgm:cxn modelId="{64521D3F-BF43-4BA7-B09C-236DACB0553D}" type="presParOf" srcId="{61D08E2A-1BF5-4828-A77D-C7C28968F7EB}" destId="{B964F98F-0BAE-4364-9869-471312878AEA}" srcOrd="0" destOrd="0" presId="urn:microsoft.com/office/officeart/2018/2/layout/IconCircleList"/>
    <dgm:cxn modelId="{DE5F4F97-D7DB-45EF-B04F-3B2511CA88C2}" type="presParOf" srcId="{B964F98F-0BAE-4364-9869-471312878AEA}" destId="{52404A5F-E790-4574-9B4F-9FA13E8EE79F}" srcOrd="0" destOrd="0" presId="urn:microsoft.com/office/officeart/2018/2/layout/IconCircleList"/>
    <dgm:cxn modelId="{F5F1DF58-8A32-4DCF-8DFC-18E9E64B2F69}" type="presParOf" srcId="{52404A5F-E790-4574-9B4F-9FA13E8EE79F}" destId="{164039AE-C143-4B6F-AFD1-D42B2CD0913B}" srcOrd="0" destOrd="0" presId="urn:microsoft.com/office/officeart/2018/2/layout/IconCircleList"/>
    <dgm:cxn modelId="{2C3007BB-A823-423F-93E7-E54225069C97}" type="presParOf" srcId="{52404A5F-E790-4574-9B4F-9FA13E8EE79F}" destId="{D9DD3290-5A4C-4C05-8380-9D77DE2E6650}" srcOrd="1" destOrd="0" presId="urn:microsoft.com/office/officeart/2018/2/layout/IconCircleList"/>
    <dgm:cxn modelId="{97FC5A6E-7811-47DF-A3A6-94CAB17E310B}" type="presParOf" srcId="{52404A5F-E790-4574-9B4F-9FA13E8EE79F}" destId="{38CCDEA6-9A2C-4E72-B61D-465DD0E90766}" srcOrd="2" destOrd="0" presId="urn:microsoft.com/office/officeart/2018/2/layout/IconCircleList"/>
    <dgm:cxn modelId="{94B4820B-36CB-450D-9660-6B4046C3D329}" type="presParOf" srcId="{52404A5F-E790-4574-9B4F-9FA13E8EE79F}" destId="{E29F92BE-8F93-4551-82AD-A960BADF2877}" srcOrd="3" destOrd="0" presId="urn:microsoft.com/office/officeart/2018/2/layout/IconCircleList"/>
    <dgm:cxn modelId="{336D2D8A-21A9-4999-9507-8EAD6A1DC6F1}" type="presParOf" srcId="{B964F98F-0BAE-4364-9869-471312878AEA}" destId="{D86C52F9-B199-45F4-BAAF-3C2D564ADCB6}" srcOrd="1" destOrd="0" presId="urn:microsoft.com/office/officeart/2018/2/layout/IconCircleList"/>
    <dgm:cxn modelId="{5B2842D5-95E8-4F86-BC42-FFD8F729FDEE}" type="presParOf" srcId="{B964F98F-0BAE-4364-9869-471312878AEA}" destId="{3566B1D1-4CA0-464B-9A5F-746BE02BB2CB}" srcOrd="2" destOrd="0" presId="urn:microsoft.com/office/officeart/2018/2/layout/IconCircleList"/>
    <dgm:cxn modelId="{5BFAF26A-50E6-4C7A-8511-F35ECF7C92C7}" type="presParOf" srcId="{3566B1D1-4CA0-464B-9A5F-746BE02BB2CB}" destId="{05C00179-C817-4E02-A53E-46F18E3756B9}" srcOrd="0" destOrd="0" presId="urn:microsoft.com/office/officeart/2018/2/layout/IconCircleList"/>
    <dgm:cxn modelId="{F5EA445F-7F5C-4165-ADA5-0AFF02DDAFC1}" type="presParOf" srcId="{3566B1D1-4CA0-464B-9A5F-746BE02BB2CB}" destId="{F542FB77-4013-4101-9A95-774F3D8706BE}" srcOrd="1" destOrd="0" presId="urn:microsoft.com/office/officeart/2018/2/layout/IconCircleList"/>
    <dgm:cxn modelId="{9A7FB0F5-1635-43B9-A98F-A19212A665DD}" type="presParOf" srcId="{3566B1D1-4CA0-464B-9A5F-746BE02BB2CB}" destId="{EFC470AA-5C10-463E-A108-8F0F67497614}" srcOrd="2" destOrd="0" presId="urn:microsoft.com/office/officeart/2018/2/layout/IconCircleList"/>
    <dgm:cxn modelId="{05446A25-2CDD-4C15-A181-6108B032A0FB}" type="presParOf" srcId="{3566B1D1-4CA0-464B-9A5F-746BE02BB2CB}" destId="{EDACD0DB-FB28-4561-AD77-5802EC9D3368}" srcOrd="3" destOrd="0" presId="urn:microsoft.com/office/officeart/2018/2/layout/IconCircleList"/>
    <dgm:cxn modelId="{874B6402-7667-4F94-BC78-2504366DB643}" type="presParOf" srcId="{B964F98F-0BAE-4364-9869-471312878AEA}" destId="{5FB50711-3512-4B48-9D59-827427196990}" srcOrd="3" destOrd="0" presId="urn:microsoft.com/office/officeart/2018/2/layout/IconCircleList"/>
    <dgm:cxn modelId="{A2FFAC60-21A7-482B-8404-1845DD12CA8F}" type="presParOf" srcId="{B964F98F-0BAE-4364-9869-471312878AEA}" destId="{11540890-2A3B-431E-9A7D-89B02BB8AF9E}" srcOrd="4" destOrd="0" presId="urn:microsoft.com/office/officeart/2018/2/layout/IconCircleList"/>
    <dgm:cxn modelId="{F1D682EB-1B00-4C7C-ABF6-606A8967F8F0}" type="presParOf" srcId="{11540890-2A3B-431E-9A7D-89B02BB8AF9E}" destId="{17E0C97A-4D25-410B-9D16-70BDBB3DC291}" srcOrd="0" destOrd="0" presId="urn:microsoft.com/office/officeart/2018/2/layout/IconCircleList"/>
    <dgm:cxn modelId="{E897C049-CBC8-448F-BE98-422E8E86BF77}" type="presParOf" srcId="{11540890-2A3B-431E-9A7D-89B02BB8AF9E}" destId="{5655936C-5537-4000-8B58-C8898E9AEBFD}" srcOrd="1" destOrd="0" presId="urn:microsoft.com/office/officeart/2018/2/layout/IconCircleList"/>
    <dgm:cxn modelId="{FE8E5AC6-22CC-4A21-A154-D951668CFBE2}" type="presParOf" srcId="{11540890-2A3B-431E-9A7D-89B02BB8AF9E}" destId="{24984CE9-286A-4D6E-8165-A30A734E6B50}" srcOrd="2" destOrd="0" presId="urn:microsoft.com/office/officeart/2018/2/layout/IconCircleList"/>
    <dgm:cxn modelId="{BF31A8E5-B9E2-4496-9F5A-B2368E10B7CF}" type="presParOf" srcId="{11540890-2A3B-431E-9A7D-89B02BB8AF9E}" destId="{F8F5CD7C-B88E-4000-A064-63C6C96BC86E}" srcOrd="3" destOrd="0" presId="urn:microsoft.com/office/officeart/2018/2/layout/IconCircleList"/>
    <dgm:cxn modelId="{E18FFCEE-E7D3-47AF-8472-C8626C379B02}" type="presParOf" srcId="{B964F98F-0BAE-4364-9869-471312878AEA}" destId="{87E90D13-ECA1-4127-8E44-6AB25031AC65}" srcOrd="5" destOrd="0" presId="urn:microsoft.com/office/officeart/2018/2/layout/IconCircleList"/>
    <dgm:cxn modelId="{624016B8-FD8F-4711-8481-AB90B0159662}" type="presParOf" srcId="{B964F98F-0BAE-4364-9869-471312878AEA}" destId="{BB0D3A08-A9BE-4883-A682-722338AE06AF}" srcOrd="6" destOrd="0" presId="urn:microsoft.com/office/officeart/2018/2/layout/IconCircleList"/>
    <dgm:cxn modelId="{F96E5691-3131-42B7-8047-5051C994E942}" type="presParOf" srcId="{BB0D3A08-A9BE-4883-A682-722338AE06AF}" destId="{E0151024-9DD9-48F4-89F4-E6AD7E29C558}" srcOrd="0" destOrd="0" presId="urn:microsoft.com/office/officeart/2018/2/layout/IconCircleList"/>
    <dgm:cxn modelId="{735CEBBD-3744-4010-A06A-866AE5E9C0FD}" type="presParOf" srcId="{BB0D3A08-A9BE-4883-A682-722338AE06AF}" destId="{2EAA928E-2E16-423B-9FDC-96196A179635}" srcOrd="1" destOrd="0" presId="urn:microsoft.com/office/officeart/2018/2/layout/IconCircleList"/>
    <dgm:cxn modelId="{E2A163E3-FC37-4271-B484-AAADD589FB83}" type="presParOf" srcId="{BB0D3A08-A9BE-4883-A682-722338AE06AF}" destId="{07949133-B73F-4801-A7F6-C584BB8327E4}" srcOrd="2" destOrd="0" presId="urn:microsoft.com/office/officeart/2018/2/layout/IconCircleList"/>
    <dgm:cxn modelId="{6683444D-398D-4BB8-B201-143986F2F688}" type="presParOf" srcId="{BB0D3A08-A9BE-4883-A682-722338AE06AF}" destId="{2A79C826-0890-452D-BCB3-EF6A06803B75}" srcOrd="3" destOrd="0" presId="urn:microsoft.com/office/officeart/2018/2/layout/IconCircleList"/>
    <dgm:cxn modelId="{664EBF83-9E61-44E9-8911-937BADB5F055}" type="presParOf" srcId="{B964F98F-0BAE-4364-9869-471312878AEA}" destId="{BCAE6F38-5F2B-487D-8B89-92580A0E9928}" srcOrd="7" destOrd="0" presId="urn:microsoft.com/office/officeart/2018/2/layout/IconCircleList"/>
    <dgm:cxn modelId="{B02E75DE-D01E-4677-90DB-5EC1B8C7B606}" type="presParOf" srcId="{B964F98F-0BAE-4364-9869-471312878AEA}" destId="{1B242702-9440-4FB2-A3F0-F5E7D674E5FA}" srcOrd="8" destOrd="0" presId="urn:microsoft.com/office/officeart/2018/2/layout/IconCircleList"/>
    <dgm:cxn modelId="{1307B29D-B065-4051-B784-56B27CA8CEDF}" type="presParOf" srcId="{1B242702-9440-4FB2-A3F0-F5E7D674E5FA}" destId="{90D3E59D-D2C5-4691-8A74-D446613F58AD}" srcOrd="0" destOrd="0" presId="urn:microsoft.com/office/officeart/2018/2/layout/IconCircleList"/>
    <dgm:cxn modelId="{30EB91F3-F7B7-439D-B0ED-9C46563555E4}" type="presParOf" srcId="{1B242702-9440-4FB2-A3F0-F5E7D674E5FA}" destId="{E7677946-520D-4070-90B8-3D9F96B06FD8}" srcOrd="1" destOrd="0" presId="urn:microsoft.com/office/officeart/2018/2/layout/IconCircleList"/>
    <dgm:cxn modelId="{4CE9A20F-C9C4-4871-BA77-83CF837D7B6A}" type="presParOf" srcId="{1B242702-9440-4FB2-A3F0-F5E7D674E5FA}" destId="{5AFFE5E8-1796-4280-A684-182B59EF2975}" srcOrd="2" destOrd="0" presId="urn:microsoft.com/office/officeart/2018/2/layout/IconCircleList"/>
    <dgm:cxn modelId="{FA972BE3-AC05-4E19-81CF-CB2DD2DD5011}" type="presParOf" srcId="{1B242702-9440-4FB2-A3F0-F5E7D674E5FA}" destId="{5FAB17A1-81D8-4789-8B38-B0120A7000F1}" srcOrd="3" destOrd="0" presId="urn:microsoft.com/office/officeart/2018/2/layout/IconCircleList"/>
    <dgm:cxn modelId="{F6BE2382-91E5-4344-A89D-5C32B796BE27}" type="presParOf" srcId="{B964F98F-0BAE-4364-9869-471312878AEA}" destId="{FB3AB90D-7D0E-4B51-9218-03D52392F364}" srcOrd="9" destOrd="0" presId="urn:microsoft.com/office/officeart/2018/2/layout/IconCircleList"/>
    <dgm:cxn modelId="{A76D6B85-2BDF-4E54-871B-97EB5072DD54}" type="presParOf" srcId="{B964F98F-0BAE-4364-9869-471312878AEA}" destId="{0AC711FA-2E69-4012-9306-118B9CFEC902}" srcOrd="10" destOrd="0" presId="urn:microsoft.com/office/officeart/2018/2/layout/IconCircleList"/>
    <dgm:cxn modelId="{064AC62E-A75A-4589-A6E1-4925A9671066}" type="presParOf" srcId="{0AC711FA-2E69-4012-9306-118B9CFEC902}" destId="{BA26F319-1D32-418E-83AF-0B2FCCB88F45}" srcOrd="0" destOrd="0" presId="urn:microsoft.com/office/officeart/2018/2/layout/IconCircleList"/>
    <dgm:cxn modelId="{95AEA48C-08AC-4504-8199-D946C320C257}" type="presParOf" srcId="{0AC711FA-2E69-4012-9306-118B9CFEC902}" destId="{0628C84F-B5ED-4F44-86B2-0CD61EC4C335}" srcOrd="1" destOrd="0" presId="urn:microsoft.com/office/officeart/2018/2/layout/IconCircleList"/>
    <dgm:cxn modelId="{22D98633-7B43-4232-BD8B-8B7DCCBCF111}" type="presParOf" srcId="{0AC711FA-2E69-4012-9306-118B9CFEC902}" destId="{3A137DC8-ED8A-4E70-84F1-A6F81E50C90F}" srcOrd="2" destOrd="0" presId="urn:microsoft.com/office/officeart/2018/2/layout/IconCircleList"/>
    <dgm:cxn modelId="{CFDAE609-EB1F-4A84-A6BE-5F89152E4E53}" type="presParOf" srcId="{0AC711FA-2E69-4012-9306-118B9CFEC902}" destId="{37210C93-5770-46CC-8220-267962F94E2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BE1AC8-C394-4432-8E79-91A547134E6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EF72B87-6724-4C4D-8156-9B1FD923ACC9}">
      <dgm:prSet/>
      <dgm:spPr/>
      <dgm:t>
        <a:bodyPr/>
        <a:lstStyle/>
        <a:p>
          <a:r>
            <a:rPr lang="en-US"/>
            <a:t>C</a:t>
          </a:r>
          <a:r>
            <a:rPr lang="zh-CN"/>
            <a:t>orre</a:t>
          </a:r>
          <a:r>
            <a:rPr lang="en-US"/>
            <a:t>ct</a:t>
          </a:r>
          <a:r>
            <a:rPr lang="zh-CN"/>
            <a:t> </a:t>
          </a:r>
          <a:r>
            <a:rPr lang="en-US"/>
            <a:t>answer =</a:t>
          </a:r>
          <a:r>
            <a:rPr lang="zh-CN"/>
            <a:t> 1 point </a:t>
          </a:r>
          <a:r>
            <a:rPr lang="en-US"/>
            <a:t>; I</a:t>
          </a:r>
          <a:r>
            <a:rPr lang="zh-CN"/>
            <a:t>ncorrect </a:t>
          </a:r>
          <a:r>
            <a:rPr lang="en-US"/>
            <a:t>answer</a:t>
          </a:r>
          <a:r>
            <a:rPr lang="zh-CN"/>
            <a:t> = -1 point.</a:t>
          </a:r>
          <a:endParaRPr lang="en-US"/>
        </a:p>
      </dgm:t>
    </dgm:pt>
    <dgm:pt modelId="{9451B603-ADD8-4EEA-9CA8-FB4D0206DEF5}" type="parTrans" cxnId="{0CCCBAD9-AD04-4584-873A-878C6D23BF94}">
      <dgm:prSet/>
      <dgm:spPr/>
      <dgm:t>
        <a:bodyPr/>
        <a:lstStyle/>
        <a:p>
          <a:endParaRPr lang="en-US"/>
        </a:p>
      </dgm:t>
    </dgm:pt>
    <dgm:pt modelId="{8C83280F-6568-4631-B7F3-F27E44212921}" type="sibTrans" cxnId="{0CCCBAD9-AD04-4584-873A-878C6D23BF94}">
      <dgm:prSet/>
      <dgm:spPr/>
      <dgm:t>
        <a:bodyPr/>
        <a:lstStyle/>
        <a:p>
          <a:endParaRPr lang="en-US"/>
        </a:p>
      </dgm:t>
    </dgm:pt>
    <dgm:pt modelId="{5E88BA87-1D93-41A7-AD6F-0E575B551872}">
      <dgm:prSet/>
      <dgm:spPr/>
      <dgm:t>
        <a:bodyPr/>
        <a:lstStyle/>
        <a:p>
          <a:r>
            <a:rPr lang="en-US"/>
            <a:t>all</a:t>
          </a:r>
          <a:r>
            <a:rPr lang="zh-CN"/>
            <a:t> </a:t>
          </a:r>
          <a:r>
            <a:rPr lang="en-US"/>
            <a:t>questions</a:t>
          </a:r>
          <a:r>
            <a:rPr lang="zh-CN"/>
            <a:t> </a:t>
          </a:r>
          <a:r>
            <a:rPr lang="en-US"/>
            <a:t>correctly</a:t>
          </a:r>
          <a:r>
            <a:rPr lang="zh-CN"/>
            <a:t> </a:t>
          </a:r>
          <a:r>
            <a:rPr lang="en-US"/>
            <a:t>will</a:t>
          </a:r>
          <a:r>
            <a:rPr lang="zh-CN"/>
            <a:t> </a:t>
          </a:r>
          <a:r>
            <a:rPr lang="en-US"/>
            <a:t>be</a:t>
          </a:r>
          <a:r>
            <a:rPr lang="zh-CN"/>
            <a:t> </a:t>
          </a:r>
          <a:r>
            <a:rPr lang="en-US"/>
            <a:t>rewarded</a:t>
          </a:r>
          <a:r>
            <a:rPr lang="zh-CN"/>
            <a:t> </a:t>
          </a:r>
          <a:r>
            <a:rPr lang="en-US"/>
            <a:t>with</a:t>
          </a:r>
          <a:r>
            <a:rPr lang="zh-CN"/>
            <a:t> </a:t>
          </a:r>
          <a:r>
            <a:rPr lang="en-US"/>
            <a:t>1</a:t>
          </a:r>
          <a:r>
            <a:rPr lang="zh-CN"/>
            <a:t> </a:t>
          </a:r>
          <a:r>
            <a:rPr lang="en-US"/>
            <a:t>points</a:t>
          </a:r>
          <a:r>
            <a:rPr lang="zh-CN"/>
            <a:t> </a:t>
          </a:r>
          <a:r>
            <a:rPr lang="en-US"/>
            <a:t>and</a:t>
          </a:r>
          <a:r>
            <a:rPr lang="zh-CN"/>
            <a:t> </a:t>
          </a:r>
          <a:r>
            <a:rPr lang="en-US"/>
            <a:t>can</a:t>
          </a:r>
          <a:r>
            <a:rPr lang="zh-CN"/>
            <a:t> </a:t>
          </a:r>
          <a:r>
            <a:rPr lang="en-US"/>
            <a:t>move</a:t>
          </a:r>
          <a:r>
            <a:rPr lang="zh-CN"/>
            <a:t> </a:t>
          </a:r>
          <a:r>
            <a:rPr lang="en-US"/>
            <a:t>forward</a:t>
          </a:r>
          <a:r>
            <a:rPr lang="zh-CN"/>
            <a:t> </a:t>
          </a:r>
          <a:r>
            <a:rPr lang="en-US"/>
            <a:t>1</a:t>
          </a:r>
          <a:r>
            <a:rPr lang="zh-CN"/>
            <a:t> </a:t>
          </a:r>
          <a:r>
            <a:rPr lang="en-US">
              <a:latin typeface="Bahnschrift"/>
            </a:rPr>
            <a:t>step</a:t>
          </a:r>
          <a:r>
            <a:rPr lang="en-US"/>
            <a:t>.</a:t>
          </a:r>
        </a:p>
      </dgm:t>
    </dgm:pt>
    <dgm:pt modelId="{5137F5FE-C8AD-4D82-9C2A-2D9289112123}" type="parTrans" cxnId="{B4B6E972-A077-490C-832B-2890C1CE4695}">
      <dgm:prSet/>
      <dgm:spPr/>
      <dgm:t>
        <a:bodyPr/>
        <a:lstStyle/>
        <a:p>
          <a:endParaRPr lang="en-US"/>
        </a:p>
      </dgm:t>
    </dgm:pt>
    <dgm:pt modelId="{0AF03860-F2E5-4734-A406-FCCCB62AA686}" type="sibTrans" cxnId="{B4B6E972-A077-490C-832B-2890C1CE4695}">
      <dgm:prSet/>
      <dgm:spPr/>
      <dgm:t>
        <a:bodyPr/>
        <a:lstStyle/>
        <a:p>
          <a:endParaRPr lang="en-US"/>
        </a:p>
      </dgm:t>
    </dgm:pt>
    <dgm:pt modelId="{410FD6F4-CA2F-44A1-8743-5A7B8E0E7585}">
      <dgm:prSet/>
      <dgm:spPr/>
      <dgm:t>
        <a:bodyPr/>
        <a:lstStyle/>
        <a:p>
          <a:r>
            <a:rPr lang="en-US"/>
            <a:t>all questions incorrectly will be penalized by being suspended from spinning the wheel in the next round.</a:t>
          </a:r>
        </a:p>
      </dgm:t>
    </dgm:pt>
    <dgm:pt modelId="{8E3A99E7-001E-40E6-BD94-4CB0E58A67EC}" type="parTrans" cxnId="{BE1BBA68-6B7A-400A-BC97-757E8181D3D8}">
      <dgm:prSet/>
      <dgm:spPr/>
      <dgm:t>
        <a:bodyPr/>
        <a:lstStyle/>
        <a:p>
          <a:endParaRPr lang="en-US"/>
        </a:p>
      </dgm:t>
    </dgm:pt>
    <dgm:pt modelId="{F62D6329-AF00-46AF-8683-6DE1398720B0}" type="sibTrans" cxnId="{BE1BBA68-6B7A-400A-BC97-757E8181D3D8}">
      <dgm:prSet/>
      <dgm:spPr/>
      <dgm:t>
        <a:bodyPr/>
        <a:lstStyle/>
        <a:p>
          <a:endParaRPr lang="en-US"/>
        </a:p>
      </dgm:t>
    </dgm:pt>
    <dgm:pt modelId="{008E980C-1D50-4655-85B8-0506F699AA11}" type="pres">
      <dgm:prSet presAssocID="{6BBE1AC8-C394-4432-8E79-91A547134E69}" presName="root" presStyleCnt="0">
        <dgm:presLayoutVars>
          <dgm:dir/>
          <dgm:resizeHandles val="exact"/>
        </dgm:presLayoutVars>
      </dgm:prSet>
      <dgm:spPr/>
    </dgm:pt>
    <dgm:pt modelId="{CF434FBB-65A5-468F-A9E5-B3B865CFDB34}" type="pres">
      <dgm:prSet presAssocID="{1EF72B87-6724-4C4D-8156-9B1FD923ACC9}" presName="compNode" presStyleCnt="0"/>
      <dgm:spPr/>
    </dgm:pt>
    <dgm:pt modelId="{9238B1F2-5093-43F6-98E9-83A081DA7BA5}" type="pres">
      <dgm:prSet presAssocID="{1EF72B87-6724-4C4D-8156-9B1FD923ACC9}" presName="bgRect" presStyleLbl="bgShp" presStyleIdx="0" presStyleCnt="3"/>
      <dgm:spPr/>
    </dgm:pt>
    <dgm:pt modelId="{B2B1C82E-1108-4EF0-ABE6-967FA7301989}" type="pres">
      <dgm:prSet presAssocID="{1EF72B87-6724-4C4D-8156-9B1FD923ACC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复选标记"/>
        </a:ext>
      </dgm:extLst>
    </dgm:pt>
    <dgm:pt modelId="{FA0DCA9B-8F5B-4E63-9245-CB5AFE48C2E3}" type="pres">
      <dgm:prSet presAssocID="{1EF72B87-6724-4C4D-8156-9B1FD923ACC9}" presName="spaceRect" presStyleCnt="0"/>
      <dgm:spPr/>
    </dgm:pt>
    <dgm:pt modelId="{F2BAF2DC-E5C3-44AF-8020-18FB56E5C413}" type="pres">
      <dgm:prSet presAssocID="{1EF72B87-6724-4C4D-8156-9B1FD923ACC9}" presName="parTx" presStyleLbl="revTx" presStyleIdx="0" presStyleCnt="3">
        <dgm:presLayoutVars>
          <dgm:chMax val="0"/>
          <dgm:chPref val="0"/>
        </dgm:presLayoutVars>
      </dgm:prSet>
      <dgm:spPr/>
    </dgm:pt>
    <dgm:pt modelId="{ED4EEB04-7E9A-4C10-9AE4-B37603B405A3}" type="pres">
      <dgm:prSet presAssocID="{8C83280F-6568-4631-B7F3-F27E44212921}" presName="sibTrans" presStyleCnt="0"/>
      <dgm:spPr/>
    </dgm:pt>
    <dgm:pt modelId="{F855BB8D-7E6B-4189-9054-5D93753F103A}" type="pres">
      <dgm:prSet presAssocID="{5E88BA87-1D93-41A7-AD6F-0E575B551872}" presName="compNode" presStyleCnt="0"/>
      <dgm:spPr/>
    </dgm:pt>
    <dgm:pt modelId="{BD6028D9-D241-445C-AD24-9626D14E3381}" type="pres">
      <dgm:prSet presAssocID="{5E88BA87-1D93-41A7-AD6F-0E575B551872}" presName="bgRect" presStyleLbl="bgShp" presStyleIdx="1" presStyleCnt="3"/>
      <dgm:spPr/>
    </dgm:pt>
    <dgm:pt modelId="{8A3FCF4C-4DB9-4403-B46C-561A340E068F}" type="pres">
      <dgm:prSet presAssocID="{5E88BA87-1D93-41A7-AD6F-0E575B55187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领奖台"/>
        </a:ext>
      </dgm:extLst>
    </dgm:pt>
    <dgm:pt modelId="{4AC0C87F-8E7C-4660-820F-494F40EB596F}" type="pres">
      <dgm:prSet presAssocID="{5E88BA87-1D93-41A7-AD6F-0E575B551872}" presName="spaceRect" presStyleCnt="0"/>
      <dgm:spPr/>
    </dgm:pt>
    <dgm:pt modelId="{778A8BCF-6DAE-496B-9FCA-C58600D18473}" type="pres">
      <dgm:prSet presAssocID="{5E88BA87-1D93-41A7-AD6F-0E575B551872}" presName="parTx" presStyleLbl="revTx" presStyleIdx="1" presStyleCnt="3">
        <dgm:presLayoutVars>
          <dgm:chMax val="0"/>
          <dgm:chPref val="0"/>
        </dgm:presLayoutVars>
      </dgm:prSet>
      <dgm:spPr/>
    </dgm:pt>
    <dgm:pt modelId="{EF67294A-370B-4BE4-A891-9EDA71817D40}" type="pres">
      <dgm:prSet presAssocID="{0AF03860-F2E5-4734-A406-FCCCB62AA686}" presName="sibTrans" presStyleCnt="0"/>
      <dgm:spPr/>
    </dgm:pt>
    <dgm:pt modelId="{1F969C3B-AAEE-48FF-B450-E188271E9FF5}" type="pres">
      <dgm:prSet presAssocID="{410FD6F4-CA2F-44A1-8743-5A7B8E0E7585}" presName="compNode" presStyleCnt="0"/>
      <dgm:spPr/>
    </dgm:pt>
    <dgm:pt modelId="{B1576631-5981-4CE2-975C-D20C5A383E56}" type="pres">
      <dgm:prSet presAssocID="{410FD6F4-CA2F-44A1-8743-5A7B8E0E7585}" presName="bgRect" presStyleLbl="bgShp" presStyleIdx="2" presStyleCnt="3"/>
      <dgm:spPr/>
    </dgm:pt>
    <dgm:pt modelId="{8502B1D2-FA42-4516-95EF-5684B155BFA0}" type="pres">
      <dgm:prSet presAssocID="{410FD6F4-CA2F-44A1-8743-5A7B8E0E758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法槌"/>
        </a:ext>
      </dgm:extLst>
    </dgm:pt>
    <dgm:pt modelId="{E8F94D27-3967-4A50-9924-95D99E8CE09A}" type="pres">
      <dgm:prSet presAssocID="{410FD6F4-CA2F-44A1-8743-5A7B8E0E7585}" presName="spaceRect" presStyleCnt="0"/>
      <dgm:spPr/>
    </dgm:pt>
    <dgm:pt modelId="{81B2E190-6706-4EC4-B795-B28E2F9379DB}" type="pres">
      <dgm:prSet presAssocID="{410FD6F4-CA2F-44A1-8743-5A7B8E0E7585}" presName="parTx" presStyleLbl="revTx" presStyleIdx="2" presStyleCnt="3">
        <dgm:presLayoutVars>
          <dgm:chMax val="0"/>
          <dgm:chPref val="0"/>
        </dgm:presLayoutVars>
      </dgm:prSet>
      <dgm:spPr/>
    </dgm:pt>
  </dgm:ptLst>
  <dgm:cxnLst>
    <dgm:cxn modelId="{398B092B-A491-42E0-9AC9-8D6469695F3D}" type="presOf" srcId="{6BBE1AC8-C394-4432-8E79-91A547134E69}" destId="{008E980C-1D50-4655-85B8-0506F699AA11}" srcOrd="0" destOrd="0" presId="urn:microsoft.com/office/officeart/2018/2/layout/IconVerticalSolidList"/>
    <dgm:cxn modelId="{BE1BBA68-6B7A-400A-BC97-757E8181D3D8}" srcId="{6BBE1AC8-C394-4432-8E79-91A547134E69}" destId="{410FD6F4-CA2F-44A1-8743-5A7B8E0E7585}" srcOrd="2" destOrd="0" parTransId="{8E3A99E7-001E-40E6-BD94-4CB0E58A67EC}" sibTransId="{F62D6329-AF00-46AF-8683-6DE1398720B0}"/>
    <dgm:cxn modelId="{B4B6E972-A077-490C-832B-2890C1CE4695}" srcId="{6BBE1AC8-C394-4432-8E79-91A547134E69}" destId="{5E88BA87-1D93-41A7-AD6F-0E575B551872}" srcOrd="1" destOrd="0" parTransId="{5137F5FE-C8AD-4D82-9C2A-2D9289112123}" sibTransId="{0AF03860-F2E5-4734-A406-FCCCB62AA686}"/>
    <dgm:cxn modelId="{F4BE368C-A505-4C62-9E4A-F85F8DC83BDC}" type="presOf" srcId="{410FD6F4-CA2F-44A1-8743-5A7B8E0E7585}" destId="{81B2E190-6706-4EC4-B795-B28E2F9379DB}" srcOrd="0" destOrd="0" presId="urn:microsoft.com/office/officeart/2018/2/layout/IconVerticalSolidList"/>
    <dgm:cxn modelId="{782EC0C8-26F0-4422-8798-FF05440C09DC}" type="presOf" srcId="{5E88BA87-1D93-41A7-AD6F-0E575B551872}" destId="{778A8BCF-6DAE-496B-9FCA-C58600D18473}" srcOrd="0" destOrd="0" presId="urn:microsoft.com/office/officeart/2018/2/layout/IconVerticalSolidList"/>
    <dgm:cxn modelId="{0CCCBAD9-AD04-4584-873A-878C6D23BF94}" srcId="{6BBE1AC8-C394-4432-8E79-91A547134E69}" destId="{1EF72B87-6724-4C4D-8156-9B1FD923ACC9}" srcOrd="0" destOrd="0" parTransId="{9451B603-ADD8-4EEA-9CA8-FB4D0206DEF5}" sibTransId="{8C83280F-6568-4631-B7F3-F27E44212921}"/>
    <dgm:cxn modelId="{DA3E21EE-64DC-4505-A328-8EA9B9623434}" type="presOf" srcId="{1EF72B87-6724-4C4D-8156-9B1FD923ACC9}" destId="{F2BAF2DC-E5C3-44AF-8020-18FB56E5C413}" srcOrd="0" destOrd="0" presId="urn:microsoft.com/office/officeart/2018/2/layout/IconVerticalSolidList"/>
    <dgm:cxn modelId="{E4D3CAC1-F261-4C8A-BF2E-E3EF6539DC61}" type="presParOf" srcId="{008E980C-1D50-4655-85B8-0506F699AA11}" destId="{CF434FBB-65A5-468F-A9E5-B3B865CFDB34}" srcOrd="0" destOrd="0" presId="urn:microsoft.com/office/officeart/2018/2/layout/IconVerticalSolidList"/>
    <dgm:cxn modelId="{450B5B68-3A3F-4F4B-A1A5-1E99593149AC}" type="presParOf" srcId="{CF434FBB-65A5-468F-A9E5-B3B865CFDB34}" destId="{9238B1F2-5093-43F6-98E9-83A081DA7BA5}" srcOrd="0" destOrd="0" presId="urn:microsoft.com/office/officeart/2018/2/layout/IconVerticalSolidList"/>
    <dgm:cxn modelId="{959CE01D-FDA1-47FA-B5B1-511408F3111C}" type="presParOf" srcId="{CF434FBB-65A5-468F-A9E5-B3B865CFDB34}" destId="{B2B1C82E-1108-4EF0-ABE6-967FA7301989}" srcOrd="1" destOrd="0" presId="urn:microsoft.com/office/officeart/2018/2/layout/IconVerticalSolidList"/>
    <dgm:cxn modelId="{514F3410-8AA4-4139-9802-8F76D63987E1}" type="presParOf" srcId="{CF434FBB-65A5-468F-A9E5-B3B865CFDB34}" destId="{FA0DCA9B-8F5B-4E63-9245-CB5AFE48C2E3}" srcOrd="2" destOrd="0" presId="urn:microsoft.com/office/officeart/2018/2/layout/IconVerticalSolidList"/>
    <dgm:cxn modelId="{4C6F2DB5-71C5-4286-9DD5-95A33AFE917C}" type="presParOf" srcId="{CF434FBB-65A5-468F-A9E5-B3B865CFDB34}" destId="{F2BAF2DC-E5C3-44AF-8020-18FB56E5C413}" srcOrd="3" destOrd="0" presId="urn:microsoft.com/office/officeart/2018/2/layout/IconVerticalSolidList"/>
    <dgm:cxn modelId="{CBF4181B-B4BB-4803-B7A3-3229FD728162}" type="presParOf" srcId="{008E980C-1D50-4655-85B8-0506F699AA11}" destId="{ED4EEB04-7E9A-4C10-9AE4-B37603B405A3}" srcOrd="1" destOrd="0" presId="urn:microsoft.com/office/officeart/2018/2/layout/IconVerticalSolidList"/>
    <dgm:cxn modelId="{EE1B8D46-08F5-4FA4-8024-D7BF7C551188}" type="presParOf" srcId="{008E980C-1D50-4655-85B8-0506F699AA11}" destId="{F855BB8D-7E6B-4189-9054-5D93753F103A}" srcOrd="2" destOrd="0" presId="urn:microsoft.com/office/officeart/2018/2/layout/IconVerticalSolidList"/>
    <dgm:cxn modelId="{BE3BD895-64C2-4885-9179-2CDF25746FB4}" type="presParOf" srcId="{F855BB8D-7E6B-4189-9054-5D93753F103A}" destId="{BD6028D9-D241-445C-AD24-9626D14E3381}" srcOrd="0" destOrd="0" presId="urn:microsoft.com/office/officeart/2018/2/layout/IconVerticalSolidList"/>
    <dgm:cxn modelId="{FEC78D01-ACDC-44CB-8F3E-0090282656ED}" type="presParOf" srcId="{F855BB8D-7E6B-4189-9054-5D93753F103A}" destId="{8A3FCF4C-4DB9-4403-B46C-561A340E068F}" srcOrd="1" destOrd="0" presId="urn:microsoft.com/office/officeart/2018/2/layout/IconVerticalSolidList"/>
    <dgm:cxn modelId="{1F6A40DA-54FB-411C-ABFF-B57AA683A709}" type="presParOf" srcId="{F855BB8D-7E6B-4189-9054-5D93753F103A}" destId="{4AC0C87F-8E7C-4660-820F-494F40EB596F}" srcOrd="2" destOrd="0" presId="urn:microsoft.com/office/officeart/2018/2/layout/IconVerticalSolidList"/>
    <dgm:cxn modelId="{20AC126C-BE3D-446C-8CAD-629C92DF895C}" type="presParOf" srcId="{F855BB8D-7E6B-4189-9054-5D93753F103A}" destId="{778A8BCF-6DAE-496B-9FCA-C58600D18473}" srcOrd="3" destOrd="0" presId="urn:microsoft.com/office/officeart/2018/2/layout/IconVerticalSolidList"/>
    <dgm:cxn modelId="{C9E2D98D-4DF5-439E-B83F-59BA5DA52646}" type="presParOf" srcId="{008E980C-1D50-4655-85B8-0506F699AA11}" destId="{EF67294A-370B-4BE4-A891-9EDA71817D40}" srcOrd="3" destOrd="0" presId="urn:microsoft.com/office/officeart/2018/2/layout/IconVerticalSolidList"/>
    <dgm:cxn modelId="{A11B8495-5D3B-47D3-BA3C-5C096D6258AA}" type="presParOf" srcId="{008E980C-1D50-4655-85B8-0506F699AA11}" destId="{1F969C3B-AAEE-48FF-B450-E188271E9FF5}" srcOrd="4" destOrd="0" presId="urn:microsoft.com/office/officeart/2018/2/layout/IconVerticalSolidList"/>
    <dgm:cxn modelId="{282E9BDE-6D7E-43D6-B6A2-E0D2B66D1431}" type="presParOf" srcId="{1F969C3B-AAEE-48FF-B450-E188271E9FF5}" destId="{B1576631-5981-4CE2-975C-D20C5A383E56}" srcOrd="0" destOrd="0" presId="urn:microsoft.com/office/officeart/2018/2/layout/IconVerticalSolidList"/>
    <dgm:cxn modelId="{5D39582B-6712-452E-8C19-E9B0C15FC231}" type="presParOf" srcId="{1F969C3B-AAEE-48FF-B450-E188271E9FF5}" destId="{8502B1D2-FA42-4516-95EF-5684B155BFA0}" srcOrd="1" destOrd="0" presId="urn:microsoft.com/office/officeart/2018/2/layout/IconVerticalSolidList"/>
    <dgm:cxn modelId="{30EA028A-5798-4E90-A0B8-650B776FDEEE}" type="presParOf" srcId="{1F969C3B-AAEE-48FF-B450-E188271E9FF5}" destId="{E8F94D27-3967-4A50-9924-95D99E8CE09A}" srcOrd="2" destOrd="0" presId="urn:microsoft.com/office/officeart/2018/2/layout/IconVerticalSolidList"/>
    <dgm:cxn modelId="{370EFAE9-EA94-497D-AA9F-25D7CE430E2B}" type="presParOf" srcId="{1F969C3B-AAEE-48FF-B450-E188271E9FF5}" destId="{81B2E190-6706-4EC4-B795-B28E2F9379D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06CC94-CC25-974B-AA3A-5E270F789BB8}" type="doc">
      <dgm:prSet loTypeId="urn:microsoft.com/office/officeart/2005/8/layout/venn1" loCatId="" qsTypeId="urn:microsoft.com/office/officeart/2005/8/quickstyle/simple1" qsCatId="simple" csTypeId="urn:microsoft.com/office/officeart/2005/8/colors/accent1_2" csCatId="accent1" phldr="1"/>
      <dgm:spPr/>
    </dgm:pt>
    <dgm:pt modelId="{CEDE1865-7B5B-BB49-AD9F-C990D11627A5}">
      <dgm:prSet phldrT="[Text]" custT="1"/>
      <dgm:spPr/>
      <dgm:t>
        <a:bodyPr/>
        <a:lstStyle/>
        <a:p>
          <a:r>
            <a:rPr lang="en-US" altLang="zh-CN" sz="3600" b="1"/>
            <a:t>1</a:t>
          </a:r>
          <a:endParaRPr lang="en-GB" sz="3600" b="1"/>
        </a:p>
      </dgm:t>
    </dgm:pt>
    <dgm:pt modelId="{5F0CA7FF-B087-7146-8E9E-7C9E9EA46CF1}" type="parTrans" cxnId="{D7896FA9-7CD4-304D-8D27-F1B7F54AB0E2}">
      <dgm:prSet/>
      <dgm:spPr/>
      <dgm:t>
        <a:bodyPr/>
        <a:lstStyle/>
        <a:p>
          <a:endParaRPr lang="en-GB"/>
        </a:p>
      </dgm:t>
    </dgm:pt>
    <dgm:pt modelId="{F32D68FB-BB3D-864B-B41A-CD44DB3BCB28}" type="sibTrans" cxnId="{D7896FA9-7CD4-304D-8D27-F1B7F54AB0E2}">
      <dgm:prSet/>
      <dgm:spPr/>
      <dgm:t>
        <a:bodyPr/>
        <a:lstStyle/>
        <a:p>
          <a:endParaRPr lang="en-GB"/>
        </a:p>
      </dgm:t>
    </dgm:pt>
    <dgm:pt modelId="{999AB752-1ABC-3E4D-B479-F0F442EB3FD7}">
      <dgm:prSet phldrT="[Text]" custT="1"/>
      <dgm:spPr/>
      <dgm:t>
        <a:bodyPr/>
        <a:lstStyle/>
        <a:p>
          <a:r>
            <a:rPr lang="en-GB" sz="3600" b="1">
              <a:solidFill>
                <a:srgbClr val="FF0000"/>
              </a:solidFill>
            </a:rPr>
            <a:t>2</a:t>
          </a:r>
        </a:p>
      </dgm:t>
    </dgm:pt>
    <dgm:pt modelId="{6C2BAEA4-81ED-B847-86AC-B2D7EB9D5B94}" type="parTrans" cxnId="{1FE69DB8-16B9-3E40-BAFD-3783FC1174CA}">
      <dgm:prSet/>
      <dgm:spPr/>
      <dgm:t>
        <a:bodyPr/>
        <a:lstStyle/>
        <a:p>
          <a:endParaRPr lang="en-GB"/>
        </a:p>
      </dgm:t>
    </dgm:pt>
    <dgm:pt modelId="{CB263F74-C969-3E48-8D6D-E14B561180D6}" type="sibTrans" cxnId="{1FE69DB8-16B9-3E40-BAFD-3783FC1174CA}">
      <dgm:prSet/>
      <dgm:spPr/>
      <dgm:t>
        <a:bodyPr/>
        <a:lstStyle/>
        <a:p>
          <a:endParaRPr lang="en-GB"/>
        </a:p>
      </dgm:t>
    </dgm:pt>
    <dgm:pt modelId="{6941F225-E41B-C444-BA4B-ADF6A1A248A5}">
      <dgm:prSet phldrT="[Text]" custT="1"/>
      <dgm:spPr/>
      <dgm:t>
        <a:bodyPr/>
        <a:lstStyle/>
        <a:p>
          <a:r>
            <a:rPr lang="en-US" altLang="zh-CN" sz="3600" b="1">
              <a:solidFill>
                <a:srgbClr val="FFC000"/>
              </a:solidFill>
            </a:rPr>
            <a:t>3</a:t>
          </a:r>
          <a:endParaRPr lang="en-GB" sz="3600" b="1">
            <a:solidFill>
              <a:srgbClr val="FFC000"/>
            </a:solidFill>
          </a:endParaRPr>
        </a:p>
      </dgm:t>
    </dgm:pt>
    <dgm:pt modelId="{3059BC74-F449-BB44-97A3-09B306063DA9}" type="parTrans" cxnId="{AB978971-143A-B340-B1A7-12F23D9DBA47}">
      <dgm:prSet/>
      <dgm:spPr/>
      <dgm:t>
        <a:bodyPr/>
        <a:lstStyle/>
        <a:p>
          <a:endParaRPr lang="en-GB"/>
        </a:p>
      </dgm:t>
    </dgm:pt>
    <dgm:pt modelId="{6552AC57-C159-074C-84E0-284F87BE2052}" type="sibTrans" cxnId="{AB978971-143A-B340-B1A7-12F23D9DBA47}">
      <dgm:prSet/>
      <dgm:spPr/>
      <dgm:t>
        <a:bodyPr/>
        <a:lstStyle/>
        <a:p>
          <a:endParaRPr lang="en-GB"/>
        </a:p>
      </dgm:t>
    </dgm:pt>
    <dgm:pt modelId="{338859BD-162C-794D-8A4B-6F9C2308A834}" type="pres">
      <dgm:prSet presAssocID="{0E06CC94-CC25-974B-AA3A-5E270F789BB8}" presName="compositeShape" presStyleCnt="0">
        <dgm:presLayoutVars>
          <dgm:chMax val="7"/>
          <dgm:dir/>
          <dgm:resizeHandles val="exact"/>
        </dgm:presLayoutVars>
      </dgm:prSet>
      <dgm:spPr/>
    </dgm:pt>
    <dgm:pt modelId="{45C96B71-778A-AD40-AC0F-3F5A083BFAE9}" type="pres">
      <dgm:prSet presAssocID="{CEDE1865-7B5B-BB49-AD9F-C990D11627A5}" presName="circ1" presStyleLbl="vennNode1" presStyleIdx="0" presStyleCnt="3" custLinFactNeighborX="0" custLinFactNeighborY="378"/>
      <dgm:spPr/>
    </dgm:pt>
    <dgm:pt modelId="{45354C18-A57D-EE46-BE5E-07D8DCD1FC0F}" type="pres">
      <dgm:prSet presAssocID="{CEDE1865-7B5B-BB49-AD9F-C990D11627A5}" presName="circ1Tx" presStyleLbl="revTx" presStyleIdx="0" presStyleCnt="0">
        <dgm:presLayoutVars>
          <dgm:chMax val="0"/>
          <dgm:chPref val="0"/>
          <dgm:bulletEnabled val="1"/>
        </dgm:presLayoutVars>
      </dgm:prSet>
      <dgm:spPr/>
    </dgm:pt>
    <dgm:pt modelId="{38A49282-F420-E54E-AE24-4C8F1A2E3052}" type="pres">
      <dgm:prSet presAssocID="{999AB752-1ABC-3E4D-B479-F0F442EB3FD7}" presName="circ2" presStyleLbl="vennNode1" presStyleIdx="1" presStyleCnt="3"/>
      <dgm:spPr/>
    </dgm:pt>
    <dgm:pt modelId="{9537D1E9-0EAB-BA4F-9C76-C62A46221FA6}" type="pres">
      <dgm:prSet presAssocID="{999AB752-1ABC-3E4D-B479-F0F442EB3FD7}" presName="circ2Tx" presStyleLbl="revTx" presStyleIdx="0" presStyleCnt="0">
        <dgm:presLayoutVars>
          <dgm:chMax val="0"/>
          <dgm:chPref val="0"/>
          <dgm:bulletEnabled val="1"/>
        </dgm:presLayoutVars>
      </dgm:prSet>
      <dgm:spPr/>
    </dgm:pt>
    <dgm:pt modelId="{6BBE93C6-A866-E24B-B393-85EFBF3C9272}" type="pres">
      <dgm:prSet presAssocID="{6941F225-E41B-C444-BA4B-ADF6A1A248A5}" presName="circ3" presStyleLbl="vennNode1" presStyleIdx="2" presStyleCnt="3"/>
      <dgm:spPr/>
    </dgm:pt>
    <dgm:pt modelId="{4BFEC1F9-B08E-9F41-8E63-E0F91929E8C0}" type="pres">
      <dgm:prSet presAssocID="{6941F225-E41B-C444-BA4B-ADF6A1A248A5}" presName="circ3Tx" presStyleLbl="revTx" presStyleIdx="0" presStyleCnt="0">
        <dgm:presLayoutVars>
          <dgm:chMax val="0"/>
          <dgm:chPref val="0"/>
          <dgm:bulletEnabled val="1"/>
        </dgm:presLayoutVars>
      </dgm:prSet>
      <dgm:spPr/>
    </dgm:pt>
  </dgm:ptLst>
  <dgm:cxnLst>
    <dgm:cxn modelId="{1F7C701E-88D1-7C4F-83D5-814EE657B904}" type="presOf" srcId="{CEDE1865-7B5B-BB49-AD9F-C990D11627A5}" destId="{45C96B71-778A-AD40-AC0F-3F5A083BFAE9}" srcOrd="0" destOrd="0" presId="urn:microsoft.com/office/officeart/2005/8/layout/venn1"/>
    <dgm:cxn modelId="{19CAE631-365E-B84A-9982-E4B1373F1D5C}" type="presOf" srcId="{999AB752-1ABC-3E4D-B479-F0F442EB3FD7}" destId="{38A49282-F420-E54E-AE24-4C8F1A2E3052}" srcOrd="0" destOrd="0" presId="urn:microsoft.com/office/officeart/2005/8/layout/venn1"/>
    <dgm:cxn modelId="{A8905F5E-F4F6-224F-BBA3-BA47F295545A}" type="presOf" srcId="{0E06CC94-CC25-974B-AA3A-5E270F789BB8}" destId="{338859BD-162C-794D-8A4B-6F9C2308A834}" srcOrd="0" destOrd="0" presId="urn:microsoft.com/office/officeart/2005/8/layout/venn1"/>
    <dgm:cxn modelId="{AB978971-143A-B340-B1A7-12F23D9DBA47}" srcId="{0E06CC94-CC25-974B-AA3A-5E270F789BB8}" destId="{6941F225-E41B-C444-BA4B-ADF6A1A248A5}" srcOrd="2" destOrd="0" parTransId="{3059BC74-F449-BB44-97A3-09B306063DA9}" sibTransId="{6552AC57-C159-074C-84E0-284F87BE2052}"/>
    <dgm:cxn modelId="{A7B43874-9C7B-C345-8952-428B6AE6EE8F}" type="presOf" srcId="{6941F225-E41B-C444-BA4B-ADF6A1A248A5}" destId="{4BFEC1F9-B08E-9F41-8E63-E0F91929E8C0}" srcOrd="1" destOrd="0" presId="urn:microsoft.com/office/officeart/2005/8/layout/venn1"/>
    <dgm:cxn modelId="{D7896FA9-7CD4-304D-8D27-F1B7F54AB0E2}" srcId="{0E06CC94-CC25-974B-AA3A-5E270F789BB8}" destId="{CEDE1865-7B5B-BB49-AD9F-C990D11627A5}" srcOrd="0" destOrd="0" parTransId="{5F0CA7FF-B087-7146-8E9E-7C9E9EA46CF1}" sibTransId="{F32D68FB-BB3D-864B-B41A-CD44DB3BCB28}"/>
    <dgm:cxn modelId="{1FE69DB8-16B9-3E40-BAFD-3783FC1174CA}" srcId="{0E06CC94-CC25-974B-AA3A-5E270F789BB8}" destId="{999AB752-1ABC-3E4D-B479-F0F442EB3FD7}" srcOrd="1" destOrd="0" parTransId="{6C2BAEA4-81ED-B847-86AC-B2D7EB9D5B94}" sibTransId="{CB263F74-C969-3E48-8D6D-E14B561180D6}"/>
    <dgm:cxn modelId="{8B2139C8-81FD-C141-8E13-0F52281A2FBF}" type="presOf" srcId="{999AB752-1ABC-3E4D-B479-F0F442EB3FD7}" destId="{9537D1E9-0EAB-BA4F-9C76-C62A46221FA6}" srcOrd="1" destOrd="0" presId="urn:microsoft.com/office/officeart/2005/8/layout/venn1"/>
    <dgm:cxn modelId="{465914CD-FFD8-BA4D-A228-2F84598209C1}" type="presOf" srcId="{6941F225-E41B-C444-BA4B-ADF6A1A248A5}" destId="{6BBE93C6-A866-E24B-B393-85EFBF3C9272}" srcOrd="0" destOrd="0" presId="urn:microsoft.com/office/officeart/2005/8/layout/venn1"/>
    <dgm:cxn modelId="{0962BFD6-1CB7-5648-A758-F5D1EF960090}" type="presOf" srcId="{CEDE1865-7B5B-BB49-AD9F-C990D11627A5}" destId="{45354C18-A57D-EE46-BE5E-07D8DCD1FC0F}" srcOrd="1" destOrd="0" presId="urn:microsoft.com/office/officeart/2005/8/layout/venn1"/>
    <dgm:cxn modelId="{E47CE62F-6B8C-1E46-9B9E-4CF5DA5D4D7B}" type="presParOf" srcId="{338859BD-162C-794D-8A4B-6F9C2308A834}" destId="{45C96B71-778A-AD40-AC0F-3F5A083BFAE9}" srcOrd="0" destOrd="0" presId="urn:microsoft.com/office/officeart/2005/8/layout/venn1"/>
    <dgm:cxn modelId="{79FFBD22-AA3E-A24F-8A0E-E9950A0D7010}" type="presParOf" srcId="{338859BD-162C-794D-8A4B-6F9C2308A834}" destId="{45354C18-A57D-EE46-BE5E-07D8DCD1FC0F}" srcOrd="1" destOrd="0" presId="urn:microsoft.com/office/officeart/2005/8/layout/venn1"/>
    <dgm:cxn modelId="{AD47EAB3-791F-BD4A-A682-8D0A1FE85A9A}" type="presParOf" srcId="{338859BD-162C-794D-8A4B-6F9C2308A834}" destId="{38A49282-F420-E54E-AE24-4C8F1A2E3052}" srcOrd="2" destOrd="0" presId="urn:microsoft.com/office/officeart/2005/8/layout/venn1"/>
    <dgm:cxn modelId="{6C1EBAD4-F143-3F41-B72C-24C80C150601}" type="presParOf" srcId="{338859BD-162C-794D-8A4B-6F9C2308A834}" destId="{9537D1E9-0EAB-BA4F-9C76-C62A46221FA6}" srcOrd="3" destOrd="0" presId="urn:microsoft.com/office/officeart/2005/8/layout/venn1"/>
    <dgm:cxn modelId="{D74A85F2-1DCA-4445-AC19-F10A6D09EE55}" type="presParOf" srcId="{338859BD-162C-794D-8A4B-6F9C2308A834}" destId="{6BBE93C6-A866-E24B-B393-85EFBF3C9272}" srcOrd="4" destOrd="0" presId="urn:microsoft.com/office/officeart/2005/8/layout/venn1"/>
    <dgm:cxn modelId="{A88A6FD8-75A6-0C4A-8ED3-C17B5A42FFD4}" type="presParOf" srcId="{338859BD-162C-794D-8A4B-6F9C2308A834}" destId="{4BFEC1F9-B08E-9F41-8E63-E0F91929E8C0}"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039AE-C143-4B6F-AFD1-D42B2CD0913B}">
      <dsp:nvSpPr>
        <dsp:cNvPr id="0" name=""/>
        <dsp:cNvSpPr/>
      </dsp:nvSpPr>
      <dsp:spPr>
        <a:xfrm>
          <a:off x="37913" y="47927"/>
          <a:ext cx="654896" cy="6548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DD3290-5A4C-4C05-8380-9D77DE2E6650}">
      <dsp:nvSpPr>
        <dsp:cNvPr id="0" name=""/>
        <dsp:cNvSpPr/>
      </dsp:nvSpPr>
      <dsp:spPr>
        <a:xfrm>
          <a:off x="175441" y="185456"/>
          <a:ext cx="379839" cy="3798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9F92BE-8F93-4551-82AD-A960BADF2877}">
      <dsp:nvSpPr>
        <dsp:cNvPr id="0" name=""/>
        <dsp:cNvSpPr/>
      </dsp:nvSpPr>
      <dsp:spPr>
        <a:xfrm>
          <a:off x="833143" y="47927"/>
          <a:ext cx="1543683" cy="654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zh-CN" sz="1100" kern="1200"/>
            <a:t>Step 1:  </a:t>
          </a:r>
          <a:r>
            <a:rPr lang="en-US" sz="1100" kern="1200"/>
            <a:t>S</a:t>
          </a:r>
          <a:r>
            <a:rPr lang="zh-CN" sz="1100" kern="1200"/>
            <a:t>pin the wheel（number = step = cards）</a:t>
          </a:r>
          <a:endParaRPr lang="en-US" sz="1100" kern="1200"/>
        </a:p>
      </dsp:txBody>
      <dsp:txXfrm>
        <a:off x="833143" y="47927"/>
        <a:ext cx="1543683" cy="654896"/>
      </dsp:txXfrm>
    </dsp:sp>
    <dsp:sp modelId="{05C00179-C817-4E02-A53E-46F18E3756B9}">
      <dsp:nvSpPr>
        <dsp:cNvPr id="0" name=""/>
        <dsp:cNvSpPr/>
      </dsp:nvSpPr>
      <dsp:spPr>
        <a:xfrm>
          <a:off x="2645802" y="47927"/>
          <a:ext cx="654896" cy="654896"/>
        </a:xfrm>
        <a:prstGeom prst="ellipse">
          <a:avLst/>
        </a:prstGeom>
        <a:solidFill>
          <a:schemeClr val="accent2">
            <a:hueOff val="299846"/>
            <a:satOff val="-2027"/>
            <a:lumOff val="-588"/>
            <a:alphaOff val="0"/>
          </a:schemeClr>
        </a:solidFill>
        <a:ln>
          <a:noFill/>
        </a:ln>
        <a:effectLst/>
      </dsp:spPr>
      <dsp:style>
        <a:lnRef idx="0">
          <a:scrgbClr r="0" g="0" b="0"/>
        </a:lnRef>
        <a:fillRef idx="1">
          <a:scrgbClr r="0" g="0" b="0"/>
        </a:fillRef>
        <a:effectRef idx="0">
          <a:scrgbClr r="0" g="0" b="0"/>
        </a:effectRef>
        <a:fontRef idx="minor"/>
      </dsp:style>
    </dsp:sp>
    <dsp:sp modelId="{F542FB77-4013-4101-9A95-774F3D8706BE}">
      <dsp:nvSpPr>
        <dsp:cNvPr id="0" name=""/>
        <dsp:cNvSpPr/>
      </dsp:nvSpPr>
      <dsp:spPr>
        <a:xfrm>
          <a:off x="2783330" y="185456"/>
          <a:ext cx="379839" cy="3798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ACD0DB-FB28-4561-AD77-5802EC9D3368}">
      <dsp:nvSpPr>
        <dsp:cNvPr id="0" name=""/>
        <dsp:cNvSpPr/>
      </dsp:nvSpPr>
      <dsp:spPr>
        <a:xfrm>
          <a:off x="3441033" y="47927"/>
          <a:ext cx="1543683" cy="654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zh-CN" sz="1100" kern="1200"/>
            <a:t>Step 2:  </a:t>
          </a:r>
          <a:r>
            <a:rPr lang="en-US" sz="1100" kern="1200"/>
            <a:t>D</a:t>
          </a:r>
          <a:r>
            <a:rPr lang="zh-CN" sz="1100" kern="1200"/>
            <a:t>raw cards </a:t>
          </a:r>
          <a:endParaRPr lang="en-US" sz="1100" kern="1200"/>
        </a:p>
      </dsp:txBody>
      <dsp:txXfrm>
        <a:off x="3441033" y="47927"/>
        <a:ext cx="1543683" cy="654896"/>
      </dsp:txXfrm>
    </dsp:sp>
    <dsp:sp modelId="{17E0C97A-4D25-410B-9D16-70BDBB3DC291}">
      <dsp:nvSpPr>
        <dsp:cNvPr id="0" name=""/>
        <dsp:cNvSpPr/>
      </dsp:nvSpPr>
      <dsp:spPr>
        <a:xfrm>
          <a:off x="37913" y="1233569"/>
          <a:ext cx="654896" cy="654896"/>
        </a:xfrm>
        <a:prstGeom prst="ellipse">
          <a:avLst/>
        </a:prstGeom>
        <a:solidFill>
          <a:schemeClr val="accent2">
            <a:hueOff val="599692"/>
            <a:satOff val="-4055"/>
            <a:lumOff val="-1176"/>
            <a:alphaOff val="0"/>
          </a:schemeClr>
        </a:solidFill>
        <a:ln>
          <a:noFill/>
        </a:ln>
        <a:effectLst/>
      </dsp:spPr>
      <dsp:style>
        <a:lnRef idx="0">
          <a:scrgbClr r="0" g="0" b="0"/>
        </a:lnRef>
        <a:fillRef idx="1">
          <a:scrgbClr r="0" g="0" b="0"/>
        </a:fillRef>
        <a:effectRef idx="0">
          <a:scrgbClr r="0" g="0" b="0"/>
        </a:effectRef>
        <a:fontRef idx="minor"/>
      </dsp:style>
    </dsp:sp>
    <dsp:sp modelId="{5655936C-5537-4000-8B58-C8898E9AEBFD}">
      <dsp:nvSpPr>
        <dsp:cNvPr id="0" name=""/>
        <dsp:cNvSpPr/>
      </dsp:nvSpPr>
      <dsp:spPr>
        <a:xfrm>
          <a:off x="175441" y="1371098"/>
          <a:ext cx="379839" cy="3798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F5CD7C-B88E-4000-A064-63C6C96BC86E}">
      <dsp:nvSpPr>
        <dsp:cNvPr id="0" name=""/>
        <dsp:cNvSpPr/>
      </dsp:nvSpPr>
      <dsp:spPr>
        <a:xfrm>
          <a:off x="833143" y="1233569"/>
          <a:ext cx="1543683" cy="654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zh-CN" sz="1100" kern="1200"/>
            <a:t>Step 3:  </a:t>
          </a:r>
          <a:r>
            <a:rPr lang="en-US" sz="1100" kern="1200"/>
            <a:t>A</a:t>
          </a:r>
          <a:r>
            <a:rPr lang="zh-CN" sz="1100" kern="1200"/>
            <a:t>nswer the drawn questions</a:t>
          </a:r>
          <a:endParaRPr lang="en-US" sz="1100" kern="1200"/>
        </a:p>
      </dsp:txBody>
      <dsp:txXfrm>
        <a:off x="833143" y="1233569"/>
        <a:ext cx="1543683" cy="654896"/>
      </dsp:txXfrm>
    </dsp:sp>
    <dsp:sp modelId="{E0151024-9DD9-48F4-89F4-E6AD7E29C558}">
      <dsp:nvSpPr>
        <dsp:cNvPr id="0" name=""/>
        <dsp:cNvSpPr/>
      </dsp:nvSpPr>
      <dsp:spPr>
        <a:xfrm>
          <a:off x="2645802" y="1233569"/>
          <a:ext cx="654896" cy="654896"/>
        </a:xfrm>
        <a:prstGeom prst="ellipse">
          <a:avLst/>
        </a:prstGeom>
        <a:solidFill>
          <a:schemeClr val="accent2">
            <a:hueOff val="899537"/>
            <a:satOff val="-6082"/>
            <a:lumOff val="-1765"/>
            <a:alphaOff val="0"/>
          </a:schemeClr>
        </a:solidFill>
        <a:ln>
          <a:noFill/>
        </a:ln>
        <a:effectLst/>
      </dsp:spPr>
      <dsp:style>
        <a:lnRef idx="0">
          <a:scrgbClr r="0" g="0" b="0"/>
        </a:lnRef>
        <a:fillRef idx="1">
          <a:scrgbClr r="0" g="0" b="0"/>
        </a:fillRef>
        <a:effectRef idx="0">
          <a:scrgbClr r="0" g="0" b="0"/>
        </a:effectRef>
        <a:fontRef idx="minor"/>
      </dsp:style>
    </dsp:sp>
    <dsp:sp modelId="{2EAA928E-2E16-423B-9FDC-96196A179635}">
      <dsp:nvSpPr>
        <dsp:cNvPr id="0" name=""/>
        <dsp:cNvSpPr/>
      </dsp:nvSpPr>
      <dsp:spPr>
        <a:xfrm>
          <a:off x="2783330" y="1371098"/>
          <a:ext cx="379839" cy="3798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79C826-0890-452D-BCB3-EF6A06803B75}">
      <dsp:nvSpPr>
        <dsp:cNvPr id="0" name=""/>
        <dsp:cNvSpPr/>
      </dsp:nvSpPr>
      <dsp:spPr>
        <a:xfrm>
          <a:off x="3441033" y="1233569"/>
          <a:ext cx="1543683" cy="654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zh-CN" sz="1100" kern="1200"/>
            <a:t>Step 4:  </a:t>
          </a:r>
          <a:r>
            <a:rPr lang="en-US" sz="1100" kern="1200"/>
            <a:t>M</a:t>
          </a:r>
          <a:r>
            <a:rPr lang="zh-CN" sz="1100" kern="1200"/>
            <a:t>ove forward N steps</a:t>
          </a:r>
          <a:endParaRPr lang="en-US" sz="1100" kern="1200"/>
        </a:p>
      </dsp:txBody>
      <dsp:txXfrm>
        <a:off x="3441033" y="1233569"/>
        <a:ext cx="1543683" cy="654896"/>
      </dsp:txXfrm>
    </dsp:sp>
    <dsp:sp modelId="{90D3E59D-D2C5-4691-8A74-D446613F58AD}">
      <dsp:nvSpPr>
        <dsp:cNvPr id="0" name=""/>
        <dsp:cNvSpPr/>
      </dsp:nvSpPr>
      <dsp:spPr>
        <a:xfrm>
          <a:off x="37913" y="2419212"/>
          <a:ext cx="654896" cy="654896"/>
        </a:xfrm>
        <a:prstGeom prst="ellipse">
          <a:avLst/>
        </a:prstGeom>
        <a:solidFill>
          <a:schemeClr val="accent2">
            <a:hueOff val="1199383"/>
            <a:satOff val="-8110"/>
            <a:lumOff val="-2353"/>
            <a:alphaOff val="0"/>
          </a:schemeClr>
        </a:solidFill>
        <a:ln>
          <a:noFill/>
        </a:ln>
        <a:effectLst/>
      </dsp:spPr>
      <dsp:style>
        <a:lnRef idx="0">
          <a:scrgbClr r="0" g="0" b="0"/>
        </a:lnRef>
        <a:fillRef idx="1">
          <a:scrgbClr r="0" g="0" b="0"/>
        </a:fillRef>
        <a:effectRef idx="0">
          <a:scrgbClr r="0" g="0" b="0"/>
        </a:effectRef>
        <a:fontRef idx="minor"/>
      </dsp:style>
    </dsp:sp>
    <dsp:sp modelId="{E7677946-520D-4070-90B8-3D9F96B06FD8}">
      <dsp:nvSpPr>
        <dsp:cNvPr id="0" name=""/>
        <dsp:cNvSpPr/>
      </dsp:nvSpPr>
      <dsp:spPr>
        <a:xfrm>
          <a:off x="175441" y="2556740"/>
          <a:ext cx="379839" cy="37983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AB17A1-81D8-4789-8B38-B0120A7000F1}">
      <dsp:nvSpPr>
        <dsp:cNvPr id="0" name=""/>
        <dsp:cNvSpPr/>
      </dsp:nvSpPr>
      <dsp:spPr>
        <a:xfrm>
          <a:off x="833143" y="2419212"/>
          <a:ext cx="1543683" cy="654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zh-CN" sz="1100" kern="1200"/>
            <a:t>Step 5: Repeat steps 1-4.</a:t>
          </a:r>
          <a:endParaRPr lang="en-US" sz="1100" kern="1200"/>
        </a:p>
      </dsp:txBody>
      <dsp:txXfrm>
        <a:off x="833143" y="2419212"/>
        <a:ext cx="1543683" cy="654896"/>
      </dsp:txXfrm>
    </dsp:sp>
    <dsp:sp modelId="{BA26F319-1D32-418E-83AF-0B2FCCB88F45}">
      <dsp:nvSpPr>
        <dsp:cNvPr id="0" name=""/>
        <dsp:cNvSpPr/>
      </dsp:nvSpPr>
      <dsp:spPr>
        <a:xfrm>
          <a:off x="2645802" y="2419212"/>
          <a:ext cx="654896" cy="654896"/>
        </a:xfrm>
        <a:prstGeom prst="ellipse">
          <a:avLst/>
        </a:prstGeom>
        <a:solidFill>
          <a:schemeClr val="accent2">
            <a:hueOff val="1499229"/>
            <a:satOff val="-10137"/>
            <a:lumOff val="-2941"/>
            <a:alphaOff val="0"/>
          </a:schemeClr>
        </a:solidFill>
        <a:ln>
          <a:noFill/>
        </a:ln>
        <a:effectLst/>
      </dsp:spPr>
      <dsp:style>
        <a:lnRef idx="0">
          <a:scrgbClr r="0" g="0" b="0"/>
        </a:lnRef>
        <a:fillRef idx="1">
          <a:scrgbClr r="0" g="0" b="0"/>
        </a:fillRef>
        <a:effectRef idx="0">
          <a:scrgbClr r="0" g="0" b="0"/>
        </a:effectRef>
        <a:fontRef idx="minor"/>
      </dsp:style>
    </dsp:sp>
    <dsp:sp modelId="{0628C84F-B5ED-4F44-86B2-0CD61EC4C335}">
      <dsp:nvSpPr>
        <dsp:cNvPr id="0" name=""/>
        <dsp:cNvSpPr/>
      </dsp:nvSpPr>
      <dsp:spPr>
        <a:xfrm>
          <a:off x="2783330" y="2556740"/>
          <a:ext cx="379839" cy="37983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210C93-5770-46CC-8220-267962F94E2C}">
      <dsp:nvSpPr>
        <dsp:cNvPr id="0" name=""/>
        <dsp:cNvSpPr/>
      </dsp:nvSpPr>
      <dsp:spPr>
        <a:xfrm>
          <a:off x="3441033" y="2419212"/>
          <a:ext cx="1543683" cy="654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zh-CN" sz="1100" kern="1200"/>
            <a:t>Step 6: The game ends when all players' pieces reach the end of the game map.</a:t>
          </a:r>
          <a:endParaRPr lang="en-US" sz="1100" kern="1200"/>
        </a:p>
      </dsp:txBody>
      <dsp:txXfrm>
        <a:off x="3441033" y="2419212"/>
        <a:ext cx="1543683" cy="6548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38B1F2-5093-43F6-98E9-83A081DA7BA5}">
      <dsp:nvSpPr>
        <dsp:cNvPr id="0" name=""/>
        <dsp:cNvSpPr/>
      </dsp:nvSpPr>
      <dsp:spPr>
        <a:xfrm>
          <a:off x="0" y="686"/>
          <a:ext cx="7742583" cy="16068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B1C82E-1108-4EF0-ABE6-967FA7301989}">
      <dsp:nvSpPr>
        <dsp:cNvPr id="0" name=""/>
        <dsp:cNvSpPr/>
      </dsp:nvSpPr>
      <dsp:spPr>
        <a:xfrm>
          <a:off x="486071" y="362227"/>
          <a:ext cx="883766" cy="8837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BAF2DC-E5C3-44AF-8020-18FB56E5C413}">
      <dsp:nvSpPr>
        <dsp:cNvPr id="0" name=""/>
        <dsp:cNvSpPr/>
      </dsp:nvSpPr>
      <dsp:spPr>
        <a:xfrm>
          <a:off x="1855909" y="686"/>
          <a:ext cx="5886673" cy="1606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058" tIns="170058" rIns="170058" bIns="170058" numCol="1" spcCol="1270" anchor="ctr" anchorCtr="0">
          <a:noAutofit/>
        </a:bodyPr>
        <a:lstStyle/>
        <a:p>
          <a:pPr marL="0" lvl="0" indent="0" algn="l" defTabSz="1111250">
            <a:lnSpc>
              <a:spcPct val="90000"/>
            </a:lnSpc>
            <a:spcBef>
              <a:spcPct val="0"/>
            </a:spcBef>
            <a:spcAft>
              <a:spcPct val="35000"/>
            </a:spcAft>
            <a:buNone/>
          </a:pPr>
          <a:r>
            <a:rPr lang="en-US" sz="2500" kern="1200"/>
            <a:t>C</a:t>
          </a:r>
          <a:r>
            <a:rPr lang="zh-CN" sz="2500" kern="1200"/>
            <a:t>orre</a:t>
          </a:r>
          <a:r>
            <a:rPr lang="en-US" sz="2500" kern="1200"/>
            <a:t>ct</a:t>
          </a:r>
          <a:r>
            <a:rPr lang="zh-CN" sz="2500" kern="1200"/>
            <a:t> </a:t>
          </a:r>
          <a:r>
            <a:rPr lang="en-US" sz="2500" kern="1200"/>
            <a:t>answer =</a:t>
          </a:r>
          <a:r>
            <a:rPr lang="zh-CN" sz="2500" kern="1200"/>
            <a:t> 1 point </a:t>
          </a:r>
          <a:r>
            <a:rPr lang="en-US" sz="2500" kern="1200"/>
            <a:t>; I</a:t>
          </a:r>
          <a:r>
            <a:rPr lang="zh-CN" sz="2500" kern="1200"/>
            <a:t>ncorrect </a:t>
          </a:r>
          <a:r>
            <a:rPr lang="en-US" sz="2500" kern="1200"/>
            <a:t>answer</a:t>
          </a:r>
          <a:r>
            <a:rPr lang="zh-CN" sz="2500" kern="1200"/>
            <a:t> = -1 point.</a:t>
          </a:r>
          <a:endParaRPr lang="en-US" sz="2500" kern="1200"/>
        </a:p>
      </dsp:txBody>
      <dsp:txXfrm>
        <a:off x="1855909" y="686"/>
        <a:ext cx="5886673" cy="1606847"/>
      </dsp:txXfrm>
    </dsp:sp>
    <dsp:sp modelId="{BD6028D9-D241-445C-AD24-9626D14E3381}">
      <dsp:nvSpPr>
        <dsp:cNvPr id="0" name=""/>
        <dsp:cNvSpPr/>
      </dsp:nvSpPr>
      <dsp:spPr>
        <a:xfrm>
          <a:off x="0" y="2009246"/>
          <a:ext cx="7742583" cy="16068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3FCF4C-4DB9-4403-B46C-561A340E068F}">
      <dsp:nvSpPr>
        <dsp:cNvPr id="0" name=""/>
        <dsp:cNvSpPr/>
      </dsp:nvSpPr>
      <dsp:spPr>
        <a:xfrm>
          <a:off x="486071" y="2370787"/>
          <a:ext cx="883766" cy="8837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8A8BCF-6DAE-496B-9FCA-C58600D18473}">
      <dsp:nvSpPr>
        <dsp:cNvPr id="0" name=""/>
        <dsp:cNvSpPr/>
      </dsp:nvSpPr>
      <dsp:spPr>
        <a:xfrm>
          <a:off x="1855909" y="2009246"/>
          <a:ext cx="5886673" cy="1606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058" tIns="170058" rIns="170058" bIns="170058" numCol="1" spcCol="1270" anchor="ctr" anchorCtr="0">
          <a:noAutofit/>
        </a:bodyPr>
        <a:lstStyle/>
        <a:p>
          <a:pPr marL="0" lvl="0" indent="0" algn="l" defTabSz="1111250">
            <a:lnSpc>
              <a:spcPct val="90000"/>
            </a:lnSpc>
            <a:spcBef>
              <a:spcPct val="0"/>
            </a:spcBef>
            <a:spcAft>
              <a:spcPct val="35000"/>
            </a:spcAft>
            <a:buNone/>
          </a:pPr>
          <a:r>
            <a:rPr lang="en-US" sz="2500" kern="1200"/>
            <a:t>all</a:t>
          </a:r>
          <a:r>
            <a:rPr lang="zh-CN" sz="2500" kern="1200"/>
            <a:t> </a:t>
          </a:r>
          <a:r>
            <a:rPr lang="en-US" sz="2500" kern="1200"/>
            <a:t>questions</a:t>
          </a:r>
          <a:r>
            <a:rPr lang="zh-CN" sz="2500" kern="1200"/>
            <a:t> </a:t>
          </a:r>
          <a:r>
            <a:rPr lang="en-US" sz="2500" kern="1200"/>
            <a:t>correctly</a:t>
          </a:r>
          <a:r>
            <a:rPr lang="zh-CN" sz="2500" kern="1200"/>
            <a:t> </a:t>
          </a:r>
          <a:r>
            <a:rPr lang="en-US" sz="2500" kern="1200"/>
            <a:t>will</a:t>
          </a:r>
          <a:r>
            <a:rPr lang="zh-CN" sz="2500" kern="1200"/>
            <a:t> </a:t>
          </a:r>
          <a:r>
            <a:rPr lang="en-US" sz="2500" kern="1200"/>
            <a:t>be</a:t>
          </a:r>
          <a:r>
            <a:rPr lang="zh-CN" sz="2500" kern="1200"/>
            <a:t> </a:t>
          </a:r>
          <a:r>
            <a:rPr lang="en-US" sz="2500" kern="1200"/>
            <a:t>rewarded</a:t>
          </a:r>
          <a:r>
            <a:rPr lang="zh-CN" sz="2500" kern="1200"/>
            <a:t> </a:t>
          </a:r>
          <a:r>
            <a:rPr lang="en-US" sz="2500" kern="1200"/>
            <a:t>with</a:t>
          </a:r>
          <a:r>
            <a:rPr lang="zh-CN" sz="2500" kern="1200"/>
            <a:t> </a:t>
          </a:r>
          <a:r>
            <a:rPr lang="en-US" sz="2500" kern="1200"/>
            <a:t>1</a:t>
          </a:r>
          <a:r>
            <a:rPr lang="zh-CN" sz="2500" kern="1200"/>
            <a:t> </a:t>
          </a:r>
          <a:r>
            <a:rPr lang="en-US" sz="2500" kern="1200"/>
            <a:t>points</a:t>
          </a:r>
          <a:r>
            <a:rPr lang="zh-CN" sz="2500" kern="1200"/>
            <a:t> </a:t>
          </a:r>
          <a:r>
            <a:rPr lang="en-US" sz="2500" kern="1200"/>
            <a:t>and</a:t>
          </a:r>
          <a:r>
            <a:rPr lang="zh-CN" sz="2500" kern="1200"/>
            <a:t> </a:t>
          </a:r>
          <a:r>
            <a:rPr lang="en-US" sz="2500" kern="1200"/>
            <a:t>can</a:t>
          </a:r>
          <a:r>
            <a:rPr lang="zh-CN" sz="2500" kern="1200"/>
            <a:t> </a:t>
          </a:r>
          <a:r>
            <a:rPr lang="en-US" sz="2500" kern="1200"/>
            <a:t>move</a:t>
          </a:r>
          <a:r>
            <a:rPr lang="zh-CN" sz="2500" kern="1200"/>
            <a:t> </a:t>
          </a:r>
          <a:r>
            <a:rPr lang="en-US" sz="2500" kern="1200"/>
            <a:t>forward</a:t>
          </a:r>
          <a:r>
            <a:rPr lang="zh-CN" sz="2500" kern="1200"/>
            <a:t> </a:t>
          </a:r>
          <a:r>
            <a:rPr lang="en-US" sz="2500" kern="1200"/>
            <a:t>1</a:t>
          </a:r>
          <a:r>
            <a:rPr lang="zh-CN" sz="2500" kern="1200"/>
            <a:t> </a:t>
          </a:r>
          <a:r>
            <a:rPr lang="en-US" sz="2500" kern="1200">
              <a:latin typeface="Bahnschrift"/>
            </a:rPr>
            <a:t>step</a:t>
          </a:r>
          <a:r>
            <a:rPr lang="en-US" sz="2500" kern="1200"/>
            <a:t>.</a:t>
          </a:r>
        </a:p>
      </dsp:txBody>
      <dsp:txXfrm>
        <a:off x="1855909" y="2009246"/>
        <a:ext cx="5886673" cy="1606847"/>
      </dsp:txXfrm>
    </dsp:sp>
    <dsp:sp modelId="{B1576631-5981-4CE2-975C-D20C5A383E56}">
      <dsp:nvSpPr>
        <dsp:cNvPr id="0" name=""/>
        <dsp:cNvSpPr/>
      </dsp:nvSpPr>
      <dsp:spPr>
        <a:xfrm>
          <a:off x="0" y="4017806"/>
          <a:ext cx="7742583" cy="16068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02B1D2-FA42-4516-95EF-5684B155BFA0}">
      <dsp:nvSpPr>
        <dsp:cNvPr id="0" name=""/>
        <dsp:cNvSpPr/>
      </dsp:nvSpPr>
      <dsp:spPr>
        <a:xfrm>
          <a:off x="486071" y="4379347"/>
          <a:ext cx="883766" cy="8837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B2E190-6706-4EC4-B795-B28E2F9379DB}">
      <dsp:nvSpPr>
        <dsp:cNvPr id="0" name=""/>
        <dsp:cNvSpPr/>
      </dsp:nvSpPr>
      <dsp:spPr>
        <a:xfrm>
          <a:off x="1855909" y="4017806"/>
          <a:ext cx="5886673" cy="1606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058" tIns="170058" rIns="170058" bIns="170058" numCol="1" spcCol="1270" anchor="ctr" anchorCtr="0">
          <a:noAutofit/>
        </a:bodyPr>
        <a:lstStyle/>
        <a:p>
          <a:pPr marL="0" lvl="0" indent="0" algn="l" defTabSz="1111250">
            <a:lnSpc>
              <a:spcPct val="90000"/>
            </a:lnSpc>
            <a:spcBef>
              <a:spcPct val="0"/>
            </a:spcBef>
            <a:spcAft>
              <a:spcPct val="35000"/>
            </a:spcAft>
            <a:buNone/>
          </a:pPr>
          <a:r>
            <a:rPr lang="en-US" sz="2500" kern="1200"/>
            <a:t>all questions incorrectly will be penalized by being suspended from spinning the wheel in the next round.</a:t>
          </a:r>
        </a:p>
      </dsp:txBody>
      <dsp:txXfrm>
        <a:off x="1855909" y="4017806"/>
        <a:ext cx="5886673" cy="16068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96B71-778A-AD40-AC0F-3F5A083BFAE9}">
      <dsp:nvSpPr>
        <dsp:cNvPr id="0" name=""/>
        <dsp:cNvSpPr/>
      </dsp:nvSpPr>
      <dsp:spPr>
        <a:xfrm>
          <a:off x="4722663" y="67604"/>
          <a:ext cx="2746672" cy="274667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altLang="zh-CN" sz="3600" b="1" kern="1200"/>
            <a:t>1</a:t>
          </a:r>
          <a:endParaRPr lang="en-GB" sz="3600" b="1" kern="1200"/>
        </a:p>
      </dsp:txBody>
      <dsp:txXfrm>
        <a:off x="5088886" y="548272"/>
        <a:ext cx="2014226" cy="1236002"/>
      </dsp:txXfrm>
    </dsp:sp>
    <dsp:sp modelId="{38A49282-F420-E54E-AE24-4C8F1A2E3052}">
      <dsp:nvSpPr>
        <dsp:cNvPr id="0" name=""/>
        <dsp:cNvSpPr/>
      </dsp:nvSpPr>
      <dsp:spPr>
        <a:xfrm>
          <a:off x="5713754" y="1773892"/>
          <a:ext cx="2746672" cy="274667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GB" sz="3600" b="1" kern="1200">
              <a:solidFill>
                <a:srgbClr val="FF0000"/>
              </a:solidFill>
            </a:rPr>
            <a:t>2</a:t>
          </a:r>
        </a:p>
      </dsp:txBody>
      <dsp:txXfrm>
        <a:off x="6553778" y="2483449"/>
        <a:ext cx="1648003" cy="1510669"/>
      </dsp:txXfrm>
    </dsp:sp>
    <dsp:sp modelId="{6BBE93C6-A866-E24B-B393-85EFBF3C9272}">
      <dsp:nvSpPr>
        <dsp:cNvPr id="0" name=""/>
        <dsp:cNvSpPr/>
      </dsp:nvSpPr>
      <dsp:spPr>
        <a:xfrm>
          <a:off x="3731573" y="1773892"/>
          <a:ext cx="2746672" cy="274667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altLang="zh-CN" sz="3600" b="1" kern="1200">
              <a:solidFill>
                <a:srgbClr val="FFC000"/>
              </a:solidFill>
            </a:rPr>
            <a:t>3</a:t>
          </a:r>
          <a:endParaRPr lang="en-GB" sz="3600" b="1" kern="1200">
            <a:solidFill>
              <a:srgbClr val="FFC000"/>
            </a:solidFill>
          </a:endParaRPr>
        </a:p>
      </dsp:txBody>
      <dsp:txXfrm>
        <a:off x="3990217" y="2483449"/>
        <a:ext cx="1648003" cy="151066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10/26/2023</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54340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10/26/2023</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93231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10/26/2023</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368849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10/26/2023</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81401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10/26/2023</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52845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10/26/2023</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0886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10/26/2023</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35352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10/26/2023</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49831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10/26/2023</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5746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10/26/2023</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38393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10/26/2023</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47365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10/26/2023</a:t>
            </a:fld>
            <a:endParaRPr lang="en-US"/>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91766687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5A8FED-30A9-798F-10CF-08D94D3D8A5F}"/>
              </a:ext>
            </a:extLst>
          </p:cNvPr>
          <p:cNvSpPr>
            <a:spLocks noGrp="1"/>
          </p:cNvSpPr>
          <p:nvPr>
            <p:ph type="ctrTitle"/>
          </p:nvPr>
        </p:nvSpPr>
        <p:spPr>
          <a:xfrm>
            <a:off x="146221" y="397275"/>
            <a:ext cx="2628785" cy="3761257"/>
          </a:xfrm>
        </p:spPr>
        <p:txBody>
          <a:bodyPr anchor="ctr">
            <a:normAutofit/>
          </a:bodyPr>
          <a:lstStyle/>
          <a:p>
            <a:r>
              <a:rPr lang="en-US" sz="3200"/>
              <a:t>Toolkit Presentation</a:t>
            </a:r>
          </a:p>
        </p:txBody>
      </p:sp>
      <p:sp>
        <p:nvSpPr>
          <p:cNvPr id="3" name="Subtitle 2">
            <a:extLst>
              <a:ext uri="{FF2B5EF4-FFF2-40B4-BE49-F238E27FC236}">
                <a16:creationId xmlns:a16="http://schemas.microsoft.com/office/drawing/2014/main" id="{87E6AA63-CF04-8DEA-7999-F6A43070639B}"/>
              </a:ext>
            </a:extLst>
          </p:cNvPr>
          <p:cNvSpPr>
            <a:spLocks noGrp="1"/>
          </p:cNvSpPr>
          <p:nvPr>
            <p:ph type="subTitle" idx="1"/>
          </p:nvPr>
        </p:nvSpPr>
        <p:spPr>
          <a:xfrm>
            <a:off x="146221" y="4846029"/>
            <a:ext cx="2550597" cy="1478402"/>
          </a:xfrm>
        </p:spPr>
        <p:txBody>
          <a:bodyPr anchor="ctr">
            <a:normAutofit fontScale="85000" lnSpcReduction="10000"/>
          </a:bodyPr>
          <a:lstStyle/>
          <a:p>
            <a:r>
              <a:rPr lang="en-US" sz="1800"/>
              <a:t>Group 6:</a:t>
            </a:r>
          </a:p>
          <a:p>
            <a:r>
              <a:rPr lang="en-US" sz="1800" err="1"/>
              <a:t>Peiran</a:t>
            </a:r>
            <a:r>
              <a:rPr lang="en-US" sz="1800"/>
              <a:t> Yan</a:t>
            </a:r>
          </a:p>
          <a:p>
            <a:r>
              <a:rPr lang="en-US" sz="1800" err="1"/>
              <a:t>Zhenhao</a:t>
            </a:r>
            <a:r>
              <a:rPr lang="en-US" sz="1800"/>
              <a:t> Li</a:t>
            </a:r>
          </a:p>
          <a:p>
            <a:r>
              <a:rPr lang="en-US" sz="1800"/>
              <a:t>Kendrick Wang</a:t>
            </a:r>
          </a:p>
        </p:txBody>
      </p:sp>
      <p:pic>
        <p:nvPicPr>
          <p:cNvPr id="4" name="Picture 3" descr="Connected sticks shaping polygons background">
            <a:extLst>
              <a:ext uri="{FF2B5EF4-FFF2-40B4-BE49-F238E27FC236}">
                <a16:creationId xmlns:a16="http://schemas.microsoft.com/office/drawing/2014/main" id="{018D95AB-4D7B-FD9C-4E25-316478554A52}"/>
              </a:ext>
            </a:extLst>
          </p:cNvPr>
          <p:cNvPicPr>
            <a:picLocks noChangeAspect="1"/>
          </p:cNvPicPr>
          <p:nvPr/>
        </p:nvPicPr>
        <p:blipFill rotWithShape="1">
          <a:blip r:embed="rId2"/>
          <a:srcRect l="4034" r="6964" b="-1"/>
          <a:stretch/>
        </p:blipFill>
        <p:spPr>
          <a:xfrm>
            <a:off x="3047998" y="10"/>
            <a:ext cx="9144002" cy="6857990"/>
          </a:xfrm>
          <a:prstGeom prst="rect">
            <a:avLst/>
          </a:prstGeom>
        </p:spPr>
      </p:pic>
    </p:spTree>
    <p:extLst>
      <p:ext uri="{BB962C8B-B14F-4D97-AF65-F5344CB8AC3E}">
        <p14:creationId xmlns:p14="http://schemas.microsoft.com/office/powerpoint/2010/main" val="675370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3B42-32FE-254C-AAD2-F0F5BE4BFFED}"/>
              </a:ext>
            </a:extLst>
          </p:cNvPr>
          <p:cNvSpPr>
            <a:spLocks noGrp="1"/>
          </p:cNvSpPr>
          <p:nvPr>
            <p:ph type="title"/>
          </p:nvPr>
        </p:nvSpPr>
        <p:spPr/>
        <p:txBody>
          <a:bodyPr>
            <a:normAutofit fontScale="90000"/>
          </a:bodyPr>
          <a:lstStyle/>
          <a:p>
            <a:r>
              <a:rPr lang="en-US"/>
              <a:t>Salience Model of Stakeholder Analysis</a:t>
            </a:r>
          </a:p>
        </p:txBody>
      </p:sp>
      <p:graphicFrame>
        <p:nvGraphicFramePr>
          <p:cNvPr id="4" name="Content Placeholder 3">
            <a:extLst>
              <a:ext uri="{FF2B5EF4-FFF2-40B4-BE49-F238E27FC236}">
                <a16:creationId xmlns:a16="http://schemas.microsoft.com/office/drawing/2014/main" id="{2A3446E3-7E0E-21A3-C7D9-7258606B37EC}"/>
              </a:ext>
            </a:extLst>
          </p:cNvPr>
          <p:cNvGraphicFramePr>
            <a:graphicFrameLocks noGrp="1"/>
          </p:cNvGraphicFramePr>
          <p:nvPr>
            <p:ph idx="1"/>
            <p:extLst>
              <p:ext uri="{D42A27DB-BD31-4B8C-83A1-F6EECF244321}">
                <p14:modId xmlns:p14="http://schemas.microsoft.com/office/powerpoint/2010/main" val="329462514"/>
              </p:ext>
            </p:extLst>
          </p:nvPr>
        </p:nvGraphicFramePr>
        <p:xfrm>
          <a:off x="3210791" y="2280213"/>
          <a:ext cx="12192000" cy="4577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4467D9DB-DE71-41E5-74F4-2B6A1CDE09CF}"/>
              </a:ext>
            </a:extLst>
          </p:cNvPr>
          <p:cNvSpPr txBox="1"/>
          <p:nvPr/>
        </p:nvSpPr>
        <p:spPr>
          <a:xfrm>
            <a:off x="1817225" y="3020992"/>
            <a:ext cx="184731" cy="369332"/>
          </a:xfrm>
          <a:prstGeom prst="rect">
            <a:avLst/>
          </a:prstGeom>
          <a:noFill/>
        </p:spPr>
        <p:txBody>
          <a:bodyPr wrap="none" rtlCol="0">
            <a:spAutoFit/>
          </a:bodyPr>
          <a:lstStyle/>
          <a:p>
            <a:endParaRPr lang="en-US"/>
          </a:p>
        </p:txBody>
      </p:sp>
      <p:sp>
        <p:nvSpPr>
          <p:cNvPr id="14" name="TextBox 13">
            <a:extLst>
              <a:ext uri="{FF2B5EF4-FFF2-40B4-BE49-F238E27FC236}">
                <a16:creationId xmlns:a16="http://schemas.microsoft.com/office/drawing/2014/main" id="{13FC74E2-7FEC-BAA0-BE55-FA5BB2650AE0}"/>
              </a:ext>
            </a:extLst>
          </p:cNvPr>
          <p:cNvSpPr txBox="1"/>
          <p:nvPr/>
        </p:nvSpPr>
        <p:spPr>
          <a:xfrm>
            <a:off x="8334476" y="4199679"/>
            <a:ext cx="877746" cy="646331"/>
          </a:xfrm>
          <a:prstGeom prst="rect">
            <a:avLst/>
          </a:prstGeom>
          <a:noFill/>
        </p:spPr>
        <p:txBody>
          <a:bodyPr wrap="square">
            <a:spAutoFit/>
          </a:bodyPr>
          <a:lstStyle/>
          <a:p>
            <a:pPr lvl="0"/>
            <a:r>
              <a:rPr lang="en-US" altLang="zh-CN" sz="3600" b="1">
                <a:solidFill>
                  <a:srgbClr val="00B050"/>
                </a:solidFill>
              </a:rPr>
              <a:t>5</a:t>
            </a:r>
            <a:endParaRPr lang="en-GB" sz="3600" b="1">
              <a:solidFill>
                <a:srgbClr val="00B050"/>
              </a:solidFill>
            </a:endParaRPr>
          </a:p>
        </p:txBody>
      </p:sp>
      <p:sp>
        <p:nvSpPr>
          <p:cNvPr id="15" name="TextBox 14">
            <a:extLst>
              <a:ext uri="{FF2B5EF4-FFF2-40B4-BE49-F238E27FC236}">
                <a16:creationId xmlns:a16="http://schemas.microsoft.com/office/drawing/2014/main" id="{19EA5945-A6E7-FB3B-70CF-070C5058196C}"/>
              </a:ext>
            </a:extLst>
          </p:cNvPr>
          <p:cNvSpPr txBox="1"/>
          <p:nvPr/>
        </p:nvSpPr>
        <p:spPr>
          <a:xfrm>
            <a:off x="9669465" y="4209194"/>
            <a:ext cx="877746" cy="646331"/>
          </a:xfrm>
          <a:prstGeom prst="rect">
            <a:avLst/>
          </a:prstGeom>
          <a:noFill/>
        </p:spPr>
        <p:txBody>
          <a:bodyPr wrap="square">
            <a:spAutoFit/>
          </a:bodyPr>
          <a:lstStyle/>
          <a:p>
            <a:pPr lvl="0"/>
            <a:r>
              <a:rPr lang="en-US" sz="3600" b="1">
                <a:solidFill>
                  <a:srgbClr val="FF4CF5"/>
                </a:solidFill>
              </a:rPr>
              <a:t>4</a:t>
            </a:r>
            <a:endParaRPr lang="en-GB" sz="3600" b="1">
              <a:solidFill>
                <a:srgbClr val="FF4CF5"/>
              </a:solidFill>
            </a:endParaRPr>
          </a:p>
        </p:txBody>
      </p:sp>
      <p:sp>
        <p:nvSpPr>
          <p:cNvPr id="16" name="TextBox 15">
            <a:extLst>
              <a:ext uri="{FF2B5EF4-FFF2-40B4-BE49-F238E27FC236}">
                <a16:creationId xmlns:a16="http://schemas.microsoft.com/office/drawing/2014/main" id="{101A23C5-9476-CF58-61CC-C3DEAD65FE41}"/>
              </a:ext>
            </a:extLst>
          </p:cNvPr>
          <p:cNvSpPr txBox="1"/>
          <p:nvPr/>
        </p:nvSpPr>
        <p:spPr>
          <a:xfrm>
            <a:off x="8988171" y="5170457"/>
            <a:ext cx="877746" cy="646331"/>
          </a:xfrm>
          <a:prstGeom prst="rect">
            <a:avLst/>
          </a:prstGeom>
          <a:noFill/>
        </p:spPr>
        <p:txBody>
          <a:bodyPr wrap="square">
            <a:spAutoFit/>
          </a:bodyPr>
          <a:lstStyle/>
          <a:p>
            <a:pPr lvl="0"/>
            <a:r>
              <a:rPr lang="en-US" sz="3600" b="1">
                <a:solidFill>
                  <a:srgbClr val="00B0F0"/>
                </a:solidFill>
              </a:rPr>
              <a:t>6</a:t>
            </a:r>
            <a:endParaRPr lang="en-GB" sz="3600" b="1">
              <a:solidFill>
                <a:srgbClr val="00B0F0"/>
              </a:solidFill>
            </a:endParaRPr>
          </a:p>
        </p:txBody>
      </p:sp>
      <p:sp>
        <p:nvSpPr>
          <p:cNvPr id="17" name="TextBox 16">
            <a:extLst>
              <a:ext uri="{FF2B5EF4-FFF2-40B4-BE49-F238E27FC236}">
                <a16:creationId xmlns:a16="http://schemas.microsoft.com/office/drawing/2014/main" id="{42098143-C42B-C748-93C0-DA607848BBF3}"/>
              </a:ext>
            </a:extLst>
          </p:cNvPr>
          <p:cNvSpPr txBox="1"/>
          <p:nvPr/>
        </p:nvSpPr>
        <p:spPr>
          <a:xfrm>
            <a:off x="9076606" y="4567082"/>
            <a:ext cx="877746" cy="646331"/>
          </a:xfrm>
          <a:prstGeom prst="rect">
            <a:avLst/>
          </a:prstGeom>
          <a:noFill/>
        </p:spPr>
        <p:txBody>
          <a:bodyPr wrap="square">
            <a:spAutoFit/>
          </a:bodyPr>
          <a:lstStyle/>
          <a:p>
            <a:pPr lvl="0"/>
            <a:r>
              <a:rPr lang="en-US" sz="3600" b="1">
                <a:solidFill>
                  <a:srgbClr val="7030A0"/>
                </a:solidFill>
              </a:rPr>
              <a:t>7</a:t>
            </a:r>
            <a:endParaRPr lang="en-GB" sz="3600" b="1">
              <a:solidFill>
                <a:srgbClr val="7030A0"/>
              </a:solidFill>
            </a:endParaRPr>
          </a:p>
        </p:txBody>
      </p:sp>
      <p:sp>
        <p:nvSpPr>
          <p:cNvPr id="18" name="TextBox 17">
            <a:extLst>
              <a:ext uri="{FF2B5EF4-FFF2-40B4-BE49-F238E27FC236}">
                <a16:creationId xmlns:a16="http://schemas.microsoft.com/office/drawing/2014/main" id="{0C94B1AD-E1A4-CE1C-806E-F91C18BB6A23}"/>
              </a:ext>
            </a:extLst>
          </p:cNvPr>
          <p:cNvSpPr txBox="1"/>
          <p:nvPr/>
        </p:nvSpPr>
        <p:spPr>
          <a:xfrm>
            <a:off x="8517844" y="2559327"/>
            <a:ext cx="1755233" cy="646331"/>
          </a:xfrm>
          <a:prstGeom prst="rect">
            <a:avLst/>
          </a:prstGeom>
          <a:noFill/>
        </p:spPr>
        <p:txBody>
          <a:bodyPr wrap="square">
            <a:spAutoFit/>
          </a:bodyPr>
          <a:lstStyle/>
          <a:p>
            <a:pPr lvl="0"/>
            <a:r>
              <a:rPr lang="en-US" sz="3600" b="1"/>
              <a:t>Power</a:t>
            </a:r>
            <a:endParaRPr lang="en-GB" sz="3600" b="1"/>
          </a:p>
        </p:txBody>
      </p:sp>
      <p:sp>
        <p:nvSpPr>
          <p:cNvPr id="19" name="TextBox 18">
            <a:extLst>
              <a:ext uri="{FF2B5EF4-FFF2-40B4-BE49-F238E27FC236}">
                <a16:creationId xmlns:a16="http://schemas.microsoft.com/office/drawing/2014/main" id="{D197C671-EEB1-20DB-E6B8-E8D4E7AB98E4}"/>
              </a:ext>
            </a:extLst>
          </p:cNvPr>
          <p:cNvSpPr txBox="1"/>
          <p:nvPr/>
        </p:nvSpPr>
        <p:spPr>
          <a:xfrm>
            <a:off x="6991303" y="5628681"/>
            <a:ext cx="2557611" cy="646331"/>
          </a:xfrm>
          <a:prstGeom prst="rect">
            <a:avLst/>
          </a:prstGeom>
          <a:noFill/>
        </p:spPr>
        <p:txBody>
          <a:bodyPr wrap="square">
            <a:spAutoFit/>
          </a:bodyPr>
          <a:lstStyle/>
          <a:p>
            <a:pPr lvl="0"/>
            <a:r>
              <a:rPr lang="en-US" sz="3600" b="1"/>
              <a:t>Urgency</a:t>
            </a:r>
            <a:endParaRPr lang="en-GB" sz="3600" b="1"/>
          </a:p>
        </p:txBody>
      </p:sp>
      <p:sp>
        <p:nvSpPr>
          <p:cNvPr id="20" name="TextBox 19">
            <a:extLst>
              <a:ext uri="{FF2B5EF4-FFF2-40B4-BE49-F238E27FC236}">
                <a16:creationId xmlns:a16="http://schemas.microsoft.com/office/drawing/2014/main" id="{503B4448-1661-D871-EB1B-46B2A144DA32}"/>
              </a:ext>
            </a:extLst>
          </p:cNvPr>
          <p:cNvSpPr txBox="1"/>
          <p:nvPr/>
        </p:nvSpPr>
        <p:spPr>
          <a:xfrm>
            <a:off x="9548914" y="5721198"/>
            <a:ext cx="2825191" cy="646331"/>
          </a:xfrm>
          <a:prstGeom prst="rect">
            <a:avLst/>
          </a:prstGeom>
          <a:noFill/>
        </p:spPr>
        <p:txBody>
          <a:bodyPr wrap="square">
            <a:spAutoFit/>
          </a:bodyPr>
          <a:lstStyle/>
          <a:p>
            <a:pPr lvl="0"/>
            <a:r>
              <a:rPr lang="en-US" sz="3600" b="1"/>
              <a:t>Legitimacy</a:t>
            </a:r>
            <a:endParaRPr lang="en-GB" sz="3600" b="1"/>
          </a:p>
        </p:txBody>
      </p:sp>
      <p:graphicFrame>
        <p:nvGraphicFramePr>
          <p:cNvPr id="23" name="Table 23">
            <a:extLst>
              <a:ext uri="{FF2B5EF4-FFF2-40B4-BE49-F238E27FC236}">
                <a16:creationId xmlns:a16="http://schemas.microsoft.com/office/drawing/2014/main" id="{7D13A528-A97E-5B90-64FA-47675C0020ED}"/>
              </a:ext>
            </a:extLst>
          </p:cNvPr>
          <p:cNvGraphicFramePr>
            <a:graphicFrameLocks noGrp="1"/>
          </p:cNvGraphicFramePr>
          <p:nvPr>
            <p:extLst>
              <p:ext uri="{D42A27DB-BD31-4B8C-83A1-F6EECF244321}">
                <p14:modId xmlns:p14="http://schemas.microsoft.com/office/powerpoint/2010/main" val="2652060204"/>
              </p:ext>
            </p:extLst>
          </p:nvPr>
        </p:nvGraphicFramePr>
        <p:xfrm>
          <a:off x="991514" y="2671095"/>
          <a:ext cx="3388130" cy="3821779"/>
        </p:xfrm>
        <a:graphic>
          <a:graphicData uri="http://schemas.openxmlformats.org/drawingml/2006/table">
            <a:tbl>
              <a:tblPr firstRow="1" bandRow="1">
                <a:tableStyleId>{5C22544A-7EE6-4342-B048-85BDC9FD1C3A}</a:tableStyleId>
              </a:tblPr>
              <a:tblGrid>
                <a:gridCol w="1694065">
                  <a:extLst>
                    <a:ext uri="{9D8B030D-6E8A-4147-A177-3AD203B41FA5}">
                      <a16:colId xmlns:a16="http://schemas.microsoft.com/office/drawing/2014/main" val="4247077215"/>
                    </a:ext>
                  </a:extLst>
                </a:gridCol>
                <a:gridCol w="1694065">
                  <a:extLst>
                    <a:ext uri="{9D8B030D-6E8A-4147-A177-3AD203B41FA5}">
                      <a16:colId xmlns:a16="http://schemas.microsoft.com/office/drawing/2014/main" val="459595124"/>
                    </a:ext>
                  </a:extLst>
                </a:gridCol>
              </a:tblGrid>
              <a:tr h="539545">
                <a:tc>
                  <a:txBody>
                    <a:bodyPr/>
                    <a:lstStyle/>
                    <a:p>
                      <a:r>
                        <a:rPr lang="en-US">
                          <a:solidFill>
                            <a:schemeClr val="tx1"/>
                          </a:solidFill>
                        </a:rPr>
                        <a:t>1</a:t>
                      </a:r>
                    </a:p>
                  </a:txBody>
                  <a:tcPr/>
                </a:tc>
                <a:tc>
                  <a:txBody>
                    <a:bodyPr/>
                    <a:lstStyle/>
                    <a:p>
                      <a:r>
                        <a:rPr lang="en-AU" sz="1800" b="1" i="0" kern="1200">
                          <a:solidFill>
                            <a:schemeClr val="tx1"/>
                          </a:solidFill>
                          <a:effectLst/>
                          <a:latin typeface="+mn-lt"/>
                          <a:ea typeface="+mn-ea"/>
                          <a:cs typeface="+mn-cs"/>
                        </a:rPr>
                        <a:t>Dormant</a:t>
                      </a:r>
                      <a:endParaRPr lang="en-US">
                        <a:solidFill>
                          <a:schemeClr val="tx1"/>
                        </a:solidFill>
                      </a:endParaRPr>
                    </a:p>
                  </a:txBody>
                  <a:tcPr/>
                </a:tc>
                <a:extLst>
                  <a:ext uri="{0D108BD9-81ED-4DB2-BD59-A6C34878D82A}">
                    <a16:rowId xmlns:a16="http://schemas.microsoft.com/office/drawing/2014/main" val="407613599"/>
                  </a:ext>
                </a:extLst>
              </a:tr>
              <a:tr h="547039">
                <a:tc>
                  <a:txBody>
                    <a:bodyPr/>
                    <a:lstStyle/>
                    <a:p>
                      <a:r>
                        <a:rPr lang="en-US" b="1">
                          <a:solidFill>
                            <a:srgbClr val="FF0000"/>
                          </a:solidFill>
                        </a:rPr>
                        <a:t>2</a:t>
                      </a:r>
                    </a:p>
                  </a:txBody>
                  <a:tcPr/>
                </a:tc>
                <a:tc>
                  <a:txBody>
                    <a:bodyPr/>
                    <a:lstStyle/>
                    <a:p>
                      <a:r>
                        <a:rPr lang="en-AU" sz="1800" b="1" i="0" kern="1200">
                          <a:solidFill>
                            <a:srgbClr val="FF0000"/>
                          </a:solidFill>
                          <a:effectLst/>
                          <a:latin typeface="+mn-lt"/>
                          <a:ea typeface="+mn-ea"/>
                          <a:cs typeface="+mn-cs"/>
                        </a:rPr>
                        <a:t>Discretionary</a:t>
                      </a:r>
                      <a:endParaRPr lang="en-US">
                        <a:solidFill>
                          <a:srgbClr val="FF0000"/>
                        </a:solidFill>
                      </a:endParaRPr>
                    </a:p>
                  </a:txBody>
                  <a:tcPr/>
                </a:tc>
                <a:extLst>
                  <a:ext uri="{0D108BD9-81ED-4DB2-BD59-A6C34878D82A}">
                    <a16:rowId xmlns:a16="http://schemas.microsoft.com/office/drawing/2014/main" val="2244381080"/>
                  </a:ext>
                </a:extLst>
              </a:tr>
              <a:tr h="547039">
                <a:tc>
                  <a:txBody>
                    <a:bodyPr/>
                    <a:lstStyle/>
                    <a:p>
                      <a:r>
                        <a:rPr lang="en-US" b="1">
                          <a:solidFill>
                            <a:srgbClr val="FFC000"/>
                          </a:solidFill>
                        </a:rPr>
                        <a:t>3</a:t>
                      </a:r>
                    </a:p>
                  </a:txBody>
                  <a:tcPr/>
                </a:tc>
                <a:tc>
                  <a:txBody>
                    <a:bodyPr/>
                    <a:lstStyle/>
                    <a:p>
                      <a:r>
                        <a:rPr lang="en-AU" sz="1800" b="1" i="0" kern="1200">
                          <a:solidFill>
                            <a:srgbClr val="FFC000"/>
                          </a:solidFill>
                          <a:effectLst/>
                          <a:latin typeface="+mn-lt"/>
                          <a:ea typeface="+mn-ea"/>
                          <a:cs typeface="+mn-cs"/>
                        </a:rPr>
                        <a:t>Demanding</a:t>
                      </a:r>
                      <a:endParaRPr lang="en-US">
                        <a:solidFill>
                          <a:srgbClr val="FFC000"/>
                        </a:solidFill>
                      </a:endParaRPr>
                    </a:p>
                  </a:txBody>
                  <a:tcPr/>
                </a:tc>
                <a:extLst>
                  <a:ext uri="{0D108BD9-81ED-4DB2-BD59-A6C34878D82A}">
                    <a16:rowId xmlns:a16="http://schemas.microsoft.com/office/drawing/2014/main" val="700177924"/>
                  </a:ext>
                </a:extLst>
              </a:tr>
              <a:tr h="547039">
                <a:tc>
                  <a:txBody>
                    <a:bodyPr/>
                    <a:lstStyle/>
                    <a:p>
                      <a:r>
                        <a:rPr lang="en-US" b="1">
                          <a:solidFill>
                            <a:srgbClr val="FF4CF5"/>
                          </a:solidFill>
                        </a:rPr>
                        <a:t>4</a:t>
                      </a:r>
                    </a:p>
                  </a:txBody>
                  <a:tcPr/>
                </a:tc>
                <a:tc>
                  <a:txBody>
                    <a:bodyPr/>
                    <a:lstStyle/>
                    <a:p>
                      <a:r>
                        <a:rPr lang="en-AU" sz="1800" b="1" i="0" kern="1200">
                          <a:solidFill>
                            <a:srgbClr val="FF4CF5"/>
                          </a:solidFill>
                          <a:effectLst/>
                          <a:latin typeface="+mn-lt"/>
                          <a:ea typeface="+mn-ea"/>
                          <a:cs typeface="+mn-cs"/>
                        </a:rPr>
                        <a:t>Dominant</a:t>
                      </a:r>
                      <a:endParaRPr lang="en-US">
                        <a:solidFill>
                          <a:srgbClr val="FF4CF5"/>
                        </a:solidFill>
                      </a:endParaRPr>
                    </a:p>
                  </a:txBody>
                  <a:tcPr/>
                </a:tc>
                <a:extLst>
                  <a:ext uri="{0D108BD9-81ED-4DB2-BD59-A6C34878D82A}">
                    <a16:rowId xmlns:a16="http://schemas.microsoft.com/office/drawing/2014/main" val="1256490279"/>
                  </a:ext>
                </a:extLst>
              </a:tr>
              <a:tr h="547039">
                <a:tc>
                  <a:txBody>
                    <a:bodyPr/>
                    <a:lstStyle/>
                    <a:p>
                      <a:r>
                        <a:rPr lang="en-US" b="1">
                          <a:solidFill>
                            <a:srgbClr val="00B050"/>
                          </a:solidFill>
                        </a:rPr>
                        <a:t>5</a:t>
                      </a:r>
                    </a:p>
                  </a:txBody>
                  <a:tcPr/>
                </a:tc>
                <a:tc>
                  <a:txBody>
                    <a:bodyPr/>
                    <a:lstStyle/>
                    <a:p>
                      <a:r>
                        <a:rPr lang="en-AU" sz="1800" b="1" i="0" kern="1200">
                          <a:solidFill>
                            <a:srgbClr val="00B050"/>
                          </a:solidFill>
                          <a:effectLst/>
                          <a:latin typeface="+mn-lt"/>
                          <a:ea typeface="+mn-ea"/>
                          <a:cs typeface="+mn-cs"/>
                        </a:rPr>
                        <a:t>Dangerous</a:t>
                      </a:r>
                      <a:endParaRPr lang="en-US">
                        <a:solidFill>
                          <a:srgbClr val="00B050"/>
                        </a:solidFill>
                      </a:endParaRPr>
                    </a:p>
                  </a:txBody>
                  <a:tcPr/>
                </a:tc>
                <a:extLst>
                  <a:ext uri="{0D108BD9-81ED-4DB2-BD59-A6C34878D82A}">
                    <a16:rowId xmlns:a16="http://schemas.microsoft.com/office/drawing/2014/main" val="3920622318"/>
                  </a:ext>
                </a:extLst>
              </a:tr>
              <a:tr h="547039">
                <a:tc>
                  <a:txBody>
                    <a:bodyPr/>
                    <a:lstStyle/>
                    <a:p>
                      <a:r>
                        <a:rPr lang="en-US" b="1">
                          <a:solidFill>
                            <a:srgbClr val="0070C0"/>
                          </a:solidFill>
                        </a:rPr>
                        <a:t>6</a:t>
                      </a:r>
                    </a:p>
                  </a:txBody>
                  <a:tcPr/>
                </a:tc>
                <a:tc>
                  <a:txBody>
                    <a:bodyPr/>
                    <a:lstStyle/>
                    <a:p>
                      <a:r>
                        <a:rPr lang="en-AU" sz="1800" b="1" i="0" kern="1200">
                          <a:solidFill>
                            <a:srgbClr val="0070C0"/>
                          </a:solidFill>
                          <a:effectLst/>
                          <a:latin typeface="+mn-lt"/>
                          <a:ea typeface="+mn-ea"/>
                          <a:cs typeface="+mn-cs"/>
                        </a:rPr>
                        <a:t>Dependent</a:t>
                      </a:r>
                      <a:endParaRPr lang="en-US">
                        <a:solidFill>
                          <a:srgbClr val="0070C0"/>
                        </a:solidFill>
                      </a:endParaRPr>
                    </a:p>
                  </a:txBody>
                  <a:tcPr/>
                </a:tc>
                <a:extLst>
                  <a:ext uri="{0D108BD9-81ED-4DB2-BD59-A6C34878D82A}">
                    <a16:rowId xmlns:a16="http://schemas.microsoft.com/office/drawing/2014/main" val="2213619040"/>
                  </a:ext>
                </a:extLst>
              </a:tr>
              <a:tr h="547039">
                <a:tc>
                  <a:txBody>
                    <a:bodyPr/>
                    <a:lstStyle/>
                    <a:p>
                      <a:r>
                        <a:rPr lang="en-US" b="1">
                          <a:solidFill>
                            <a:srgbClr val="7030A0"/>
                          </a:solidFill>
                        </a:rPr>
                        <a:t>7</a:t>
                      </a:r>
                    </a:p>
                  </a:txBody>
                  <a:tcPr/>
                </a:tc>
                <a:tc>
                  <a:txBody>
                    <a:bodyPr/>
                    <a:lstStyle/>
                    <a:p>
                      <a:r>
                        <a:rPr lang="en-AU" sz="1800" b="1" i="0" kern="1200">
                          <a:solidFill>
                            <a:srgbClr val="7030A0"/>
                          </a:solidFill>
                          <a:effectLst/>
                          <a:latin typeface="+mn-lt"/>
                          <a:ea typeface="+mn-ea"/>
                          <a:cs typeface="+mn-cs"/>
                        </a:rPr>
                        <a:t>Definitive</a:t>
                      </a:r>
                      <a:endParaRPr lang="en-US">
                        <a:solidFill>
                          <a:srgbClr val="7030A0"/>
                        </a:solidFill>
                      </a:endParaRPr>
                    </a:p>
                  </a:txBody>
                  <a:tcPr/>
                </a:tc>
                <a:extLst>
                  <a:ext uri="{0D108BD9-81ED-4DB2-BD59-A6C34878D82A}">
                    <a16:rowId xmlns:a16="http://schemas.microsoft.com/office/drawing/2014/main" val="557112756"/>
                  </a:ext>
                </a:extLst>
              </a:tr>
            </a:tbl>
          </a:graphicData>
        </a:graphic>
      </p:graphicFrame>
    </p:spTree>
    <p:extLst>
      <p:ext uri="{BB962C8B-B14F-4D97-AF65-F5344CB8AC3E}">
        <p14:creationId xmlns:p14="http://schemas.microsoft.com/office/powerpoint/2010/main" val="1653117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58627-BDD9-7B86-9D55-19A85743EF37}"/>
              </a:ext>
            </a:extLst>
          </p:cNvPr>
          <p:cNvSpPr>
            <a:spLocks noGrp="1"/>
          </p:cNvSpPr>
          <p:nvPr>
            <p:ph type="title"/>
          </p:nvPr>
        </p:nvSpPr>
        <p:spPr/>
        <p:txBody>
          <a:bodyPr/>
          <a:lstStyle/>
          <a:p>
            <a:r>
              <a:rPr lang="en-US"/>
              <a:t>Salience Model Classification</a:t>
            </a:r>
          </a:p>
        </p:txBody>
      </p:sp>
      <p:sp>
        <p:nvSpPr>
          <p:cNvPr id="4" name="TextBox 3">
            <a:extLst>
              <a:ext uri="{FF2B5EF4-FFF2-40B4-BE49-F238E27FC236}">
                <a16:creationId xmlns:a16="http://schemas.microsoft.com/office/drawing/2014/main" id="{2F652BC9-350B-1690-AFD5-1771A1FDA8CC}"/>
              </a:ext>
            </a:extLst>
          </p:cNvPr>
          <p:cNvSpPr txBox="1"/>
          <p:nvPr/>
        </p:nvSpPr>
        <p:spPr>
          <a:xfrm>
            <a:off x="1817225" y="3020992"/>
            <a:ext cx="184731" cy="369332"/>
          </a:xfrm>
          <a:prstGeom prst="rect">
            <a:avLst/>
          </a:prstGeom>
          <a:noFill/>
        </p:spPr>
        <p:txBody>
          <a:bodyPr wrap="none" rtlCol="0">
            <a:spAutoFit/>
          </a:bodyPr>
          <a:lstStyle/>
          <a:p>
            <a:endParaRPr lang="en-US"/>
          </a:p>
        </p:txBody>
      </p:sp>
      <p:graphicFrame>
        <p:nvGraphicFramePr>
          <p:cNvPr id="5" name="Table 23">
            <a:extLst>
              <a:ext uri="{FF2B5EF4-FFF2-40B4-BE49-F238E27FC236}">
                <a16:creationId xmlns:a16="http://schemas.microsoft.com/office/drawing/2014/main" id="{516810A9-134C-E1CD-F92E-54F8AF921733}"/>
              </a:ext>
            </a:extLst>
          </p:cNvPr>
          <p:cNvGraphicFramePr>
            <a:graphicFrameLocks noGrp="1"/>
          </p:cNvGraphicFramePr>
          <p:nvPr>
            <p:extLst>
              <p:ext uri="{D42A27DB-BD31-4B8C-83A1-F6EECF244321}">
                <p14:modId xmlns:p14="http://schemas.microsoft.com/office/powerpoint/2010/main" val="1673802020"/>
              </p:ext>
            </p:extLst>
          </p:nvPr>
        </p:nvGraphicFramePr>
        <p:xfrm>
          <a:off x="484552" y="2390540"/>
          <a:ext cx="11111703" cy="4341306"/>
        </p:xfrm>
        <a:graphic>
          <a:graphicData uri="http://schemas.openxmlformats.org/drawingml/2006/table">
            <a:tbl>
              <a:tblPr firstRow="1" bandRow="1">
                <a:tableStyleId>{5C22544A-7EE6-4342-B048-85BDC9FD1C3A}</a:tableStyleId>
              </a:tblPr>
              <a:tblGrid>
                <a:gridCol w="689621">
                  <a:extLst>
                    <a:ext uri="{9D8B030D-6E8A-4147-A177-3AD203B41FA5}">
                      <a16:colId xmlns:a16="http://schemas.microsoft.com/office/drawing/2014/main" val="4247077215"/>
                    </a:ext>
                  </a:extLst>
                </a:gridCol>
                <a:gridCol w="1672936">
                  <a:extLst>
                    <a:ext uri="{9D8B030D-6E8A-4147-A177-3AD203B41FA5}">
                      <a16:colId xmlns:a16="http://schemas.microsoft.com/office/drawing/2014/main" val="459595124"/>
                    </a:ext>
                  </a:extLst>
                </a:gridCol>
                <a:gridCol w="5927467">
                  <a:extLst>
                    <a:ext uri="{9D8B030D-6E8A-4147-A177-3AD203B41FA5}">
                      <a16:colId xmlns:a16="http://schemas.microsoft.com/office/drawing/2014/main" val="1226889104"/>
                    </a:ext>
                  </a:extLst>
                </a:gridCol>
                <a:gridCol w="2821679">
                  <a:extLst>
                    <a:ext uri="{9D8B030D-6E8A-4147-A177-3AD203B41FA5}">
                      <a16:colId xmlns:a16="http://schemas.microsoft.com/office/drawing/2014/main" val="2161756126"/>
                    </a:ext>
                  </a:extLst>
                </a:gridCol>
              </a:tblGrid>
              <a:tr h="505979">
                <a:tc>
                  <a:txBody>
                    <a:bodyPr/>
                    <a:lstStyle/>
                    <a:p>
                      <a:r>
                        <a:rPr lang="en-US">
                          <a:solidFill>
                            <a:schemeClr val="bg1"/>
                          </a:solidFill>
                        </a:rPr>
                        <a:t>Item</a:t>
                      </a:r>
                    </a:p>
                  </a:txBody>
                  <a:tcPr/>
                </a:tc>
                <a:tc>
                  <a:txBody>
                    <a:bodyPr/>
                    <a:lstStyle/>
                    <a:p>
                      <a:r>
                        <a:rPr lang="en-US">
                          <a:solidFill>
                            <a:schemeClr val="bg1"/>
                          </a:solidFill>
                        </a:rPr>
                        <a:t>Name</a:t>
                      </a:r>
                    </a:p>
                  </a:txBody>
                  <a:tcPr/>
                </a:tc>
                <a:tc>
                  <a:txBody>
                    <a:bodyPr/>
                    <a:lstStyle/>
                    <a:p>
                      <a:r>
                        <a:rPr lang="en-US">
                          <a:solidFill>
                            <a:schemeClr val="bg1"/>
                          </a:solidFill>
                        </a:rPr>
                        <a:t>Description </a:t>
                      </a:r>
                    </a:p>
                  </a:txBody>
                  <a:tcPr/>
                </a:tc>
                <a:tc>
                  <a:txBody>
                    <a:bodyPr/>
                    <a:lstStyle/>
                    <a:p>
                      <a:r>
                        <a:rPr lang="en-US">
                          <a:solidFill>
                            <a:schemeClr val="bg1"/>
                          </a:solidFill>
                        </a:rPr>
                        <a:t>Description</a:t>
                      </a:r>
                    </a:p>
                  </a:txBody>
                  <a:tcPr/>
                </a:tc>
                <a:extLst>
                  <a:ext uri="{0D108BD9-81ED-4DB2-BD59-A6C34878D82A}">
                    <a16:rowId xmlns:a16="http://schemas.microsoft.com/office/drawing/2014/main" val="486853929"/>
                  </a:ext>
                </a:extLst>
              </a:tr>
              <a:tr h="686011">
                <a:tc>
                  <a:txBody>
                    <a:bodyPr/>
                    <a:lstStyle/>
                    <a:p>
                      <a:r>
                        <a:rPr lang="en-US">
                          <a:solidFill>
                            <a:schemeClr val="tx1"/>
                          </a:solidFill>
                        </a:rPr>
                        <a:t>1</a:t>
                      </a:r>
                    </a:p>
                  </a:txBody>
                  <a:tcPr/>
                </a:tc>
                <a:tc>
                  <a:txBody>
                    <a:bodyPr/>
                    <a:lstStyle/>
                    <a:p>
                      <a:r>
                        <a:rPr lang="en-AU" sz="1800" b="1" kern="1200">
                          <a:solidFill>
                            <a:schemeClr val="tx1"/>
                          </a:solidFill>
                          <a:effectLst/>
                        </a:rPr>
                        <a:t>Dormant</a:t>
                      </a:r>
                      <a:endParaRPr lang="en-US">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tx1"/>
                          </a:solidFill>
                        </a:rPr>
                        <a:t>Only hold power, low urgency and legitimacy.  There is no need to plan their communication needs. </a:t>
                      </a:r>
                    </a:p>
                    <a:p>
                      <a:endParaRPr lang="en-US">
                        <a:solidFill>
                          <a:schemeClr val="tx1"/>
                        </a:solidFill>
                      </a:endParaRPr>
                    </a:p>
                  </a:txBody>
                  <a:tcPr/>
                </a:tc>
                <a:tc>
                  <a:txBody>
                    <a:bodyPr/>
                    <a:lstStyle/>
                    <a:p>
                      <a:r>
                        <a:rPr lang="en-US" sz="1800" b="1">
                          <a:solidFill>
                            <a:schemeClr val="tx1"/>
                          </a:solidFill>
                        </a:rPr>
                        <a:t>None</a:t>
                      </a:r>
                    </a:p>
                  </a:txBody>
                  <a:tcPr/>
                </a:tc>
                <a:extLst>
                  <a:ext uri="{0D108BD9-81ED-4DB2-BD59-A6C34878D82A}">
                    <a16:rowId xmlns:a16="http://schemas.microsoft.com/office/drawing/2014/main" val="407613599"/>
                  </a:ext>
                </a:extLst>
              </a:tr>
              <a:tr h="513007">
                <a:tc>
                  <a:txBody>
                    <a:bodyPr/>
                    <a:lstStyle/>
                    <a:p>
                      <a:r>
                        <a:rPr lang="en-US" b="1">
                          <a:solidFill>
                            <a:srgbClr val="FF0000"/>
                          </a:solidFill>
                        </a:rPr>
                        <a:t>2</a:t>
                      </a:r>
                    </a:p>
                  </a:txBody>
                  <a:tcPr/>
                </a:tc>
                <a:tc>
                  <a:txBody>
                    <a:bodyPr/>
                    <a:lstStyle/>
                    <a:p>
                      <a:r>
                        <a:rPr lang="en-AU" sz="1800" b="1" kern="1200">
                          <a:solidFill>
                            <a:srgbClr val="FF0000"/>
                          </a:solidFill>
                          <a:effectLst/>
                        </a:rPr>
                        <a:t>Discretionary</a:t>
                      </a:r>
                      <a:endParaRPr lang="en-US">
                        <a:solidFill>
                          <a:srgbClr val="FF0000"/>
                        </a:solidFill>
                      </a:endParaRPr>
                    </a:p>
                  </a:txBody>
                  <a:tcPr/>
                </a:tc>
                <a:tc>
                  <a:txBody>
                    <a:bodyPr/>
                    <a:lstStyle/>
                    <a:p>
                      <a:r>
                        <a:rPr lang="en-US" sz="1200" b="1">
                          <a:solidFill>
                            <a:srgbClr val="FF0000"/>
                          </a:solidFill>
                        </a:rPr>
                        <a:t>Only hold legitimacy, low urgency and power. Their needs maybe achieved for some details. Do not need much attention. </a:t>
                      </a:r>
                    </a:p>
                  </a:txBody>
                  <a:tcPr/>
                </a:tc>
                <a:tc>
                  <a:txBody>
                    <a:bodyPr/>
                    <a:lstStyle/>
                    <a:p>
                      <a:r>
                        <a:rPr lang="en-US" b="1">
                          <a:solidFill>
                            <a:srgbClr val="FF0000"/>
                          </a:solidFill>
                        </a:rPr>
                        <a:t>General Public</a:t>
                      </a:r>
                    </a:p>
                  </a:txBody>
                  <a:tcPr/>
                </a:tc>
                <a:extLst>
                  <a:ext uri="{0D108BD9-81ED-4DB2-BD59-A6C34878D82A}">
                    <a16:rowId xmlns:a16="http://schemas.microsoft.com/office/drawing/2014/main" val="2244381080"/>
                  </a:ext>
                </a:extLst>
              </a:tr>
              <a:tr h="513007">
                <a:tc>
                  <a:txBody>
                    <a:bodyPr/>
                    <a:lstStyle/>
                    <a:p>
                      <a:r>
                        <a:rPr lang="en-US" b="1">
                          <a:solidFill>
                            <a:srgbClr val="FFC000"/>
                          </a:solidFill>
                        </a:rPr>
                        <a:t>3</a:t>
                      </a:r>
                    </a:p>
                  </a:txBody>
                  <a:tcPr/>
                </a:tc>
                <a:tc>
                  <a:txBody>
                    <a:bodyPr/>
                    <a:lstStyle/>
                    <a:p>
                      <a:r>
                        <a:rPr lang="en-AU" sz="1800" b="1" kern="1200">
                          <a:solidFill>
                            <a:srgbClr val="FFC000"/>
                          </a:solidFill>
                          <a:effectLst/>
                        </a:rPr>
                        <a:t>Demanding</a:t>
                      </a:r>
                      <a:endParaRPr lang="en-US">
                        <a:solidFill>
                          <a:srgbClr val="FFC000"/>
                        </a:solidFill>
                      </a:endParaRPr>
                    </a:p>
                  </a:txBody>
                  <a:tcPr/>
                </a:tc>
                <a:tc>
                  <a:txBody>
                    <a:bodyPr/>
                    <a:lstStyle/>
                    <a:p>
                      <a:r>
                        <a:rPr lang="en-US" sz="1400" b="1">
                          <a:solidFill>
                            <a:srgbClr val="FFC000"/>
                          </a:solidFill>
                        </a:rPr>
                        <a:t>Only hold urgency, low power and legitimacy. Their need is important. </a:t>
                      </a:r>
                    </a:p>
                  </a:txBody>
                  <a:tcPr/>
                </a:tc>
                <a:tc>
                  <a:txBody>
                    <a:bodyPr/>
                    <a:lstStyle/>
                    <a:p>
                      <a:r>
                        <a:rPr lang="en-US" b="1">
                          <a:solidFill>
                            <a:srgbClr val="FFC000"/>
                          </a:solidFill>
                        </a:rPr>
                        <a:t>None</a:t>
                      </a:r>
                    </a:p>
                  </a:txBody>
                  <a:tcPr/>
                </a:tc>
                <a:extLst>
                  <a:ext uri="{0D108BD9-81ED-4DB2-BD59-A6C34878D82A}">
                    <a16:rowId xmlns:a16="http://schemas.microsoft.com/office/drawing/2014/main" val="700177924"/>
                  </a:ext>
                </a:extLst>
              </a:tr>
              <a:tr h="513007">
                <a:tc>
                  <a:txBody>
                    <a:bodyPr/>
                    <a:lstStyle/>
                    <a:p>
                      <a:r>
                        <a:rPr lang="en-US" b="1">
                          <a:solidFill>
                            <a:srgbClr val="FF4CF5"/>
                          </a:solidFill>
                        </a:rPr>
                        <a:t>4</a:t>
                      </a:r>
                    </a:p>
                  </a:txBody>
                  <a:tcPr/>
                </a:tc>
                <a:tc>
                  <a:txBody>
                    <a:bodyPr/>
                    <a:lstStyle/>
                    <a:p>
                      <a:r>
                        <a:rPr lang="en-AU" sz="1800" b="1" kern="1200">
                          <a:solidFill>
                            <a:srgbClr val="FF4CF5"/>
                          </a:solidFill>
                          <a:effectLst/>
                        </a:rPr>
                        <a:t>Dominant</a:t>
                      </a:r>
                      <a:endParaRPr lang="en-US">
                        <a:solidFill>
                          <a:srgbClr val="FF4CF5"/>
                        </a:solidFill>
                      </a:endParaRPr>
                    </a:p>
                  </a:txBody>
                  <a:tcPr/>
                </a:tc>
                <a:tc>
                  <a:txBody>
                    <a:bodyPr/>
                    <a:lstStyle/>
                    <a:p>
                      <a:r>
                        <a:rPr lang="en-US" sz="1400" b="1">
                          <a:solidFill>
                            <a:srgbClr val="FF4CF5"/>
                          </a:solidFill>
                        </a:rPr>
                        <a:t>High power and legitimacy. This type of stakeholders is legal and authoritative.  Its needs are significant</a:t>
                      </a:r>
                    </a:p>
                  </a:txBody>
                  <a:tcPr/>
                </a:tc>
                <a:tc>
                  <a:txBody>
                    <a:bodyPr/>
                    <a:lstStyle/>
                    <a:p>
                      <a:r>
                        <a:rPr lang="en-US" sz="1600" b="1">
                          <a:solidFill>
                            <a:srgbClr val="FF4CF5"/>
                          </a:solidFill>
                        </a:rPr>
                        <a:t>Investors and Government</a:t>
                      </a:r>
                    </a:p>
                  </a:txBody>
                  <a:tcPr/>
                </a:tc>
                <a:extLst>
                  <a:ext uri="{0D108BD9-81ED-4DB2-BD59-A6C34878D82A}">
                    <a16:rowId xmlns:a16="http://schemas.microsoft.com/office/drawing/2014/main" val="1256490279"/>
                  </a:ext>
                </a:extLst>
              </a:tr>
              <a:tr h="513007">
                <a:tc>
                  <a:txBody>
                    <a:bodyPr/>
                    <a:lstStyle/>
                    <a:p>
                      <a:r>
                        <a:rPr lang="en-US" b="1">
                          <a:solidFill>
                            <a:srgbClr val="00B050"/>
                          </a:solidFill>
                        </a:rPr>
                        <a:t>5</a:t>
                      </a:r>
                    </a:p>
                  </a:txBody>
                  <a:tcPr/>
                </a:tc>
                <a:tc>
                  <a:txBody>
                    <a:bodyPr/>
                    <a:lstStyle/>
                    <a:p>
                      <a:r>
                        <a:rPr lang="en-AU" sz="1800" b="1" kern="1200">
                          <a:solidFill>
                            <a:srgbClr val="00B050"/>
                          </a:solidFill>
                          <a:effectLst/>
                        </a:rPr>
                        <a:t>Dangerous</a:t>
                      </a:r>
                      <a:endParaRPr lang="en-US">
                        <a:solidFill>
                          <a:srgbClr val="00B050"/>
                        </a:solidFill>
                      </a:endParaRPr>
                    </a:p>
                  </a:txBody>
                  <a:tcPr/>
                </a:tc>
                <a:tc>
                  <a:txBody>
                    <a:bodyPr/>
                    <a:lstStyle/>
                    <a:p>
                      <a:r>
                        <a:rPr lang="en-US" sz="1400" b="1">
                          <a:solidFill>
                            <a:srgbClr val="00B050"/>
                          </a:solidFill>
                        </a:rPr>
                        <a:t>High power and urgency but low legitimacy. They could lead the project to the wrong direction by making illegal decisions.  </a:t>
                      </a:r>
                    </a:p>
                  </a:txBody>
                  <a:tcPr/>
                </a:tc>
                <a:tc>
                  <a:txBody>
                    <a:bodyPr/>
                    <a:lstStyle/>
                    <a:p>
                      <a:r>
                        <a:rPr lang="en-US" sz="1400" b="1">
                          <a:solidFill>
                            <a:srgbClr val="00B050"/>
                          </a:solidFill>
                        </a:rPr>
                        <a:t>Advertising Companies</a:t>
                      </a:r>
                    </a:p>
                  </a:txBody>
                  <a:tcPr/>
                </a:tc>
                <a:extLst>
                  <a:ext uri="{0D108BD9-81ED-4DB2-BD59-A6C34878D82A}">
                    <a16:rowId xmlns:a16="http://schemas.microsoft.com/office/drawing/2014/main" val="3920622318"/>
                  </a:ext>
                </a:extLst>
              </a:tr>
              <a:tr h="513007">
                <a:tc>
                  <a:txBody>
                    <a:bodyPr/>
                    <a:lstStyle/>
                    <a:p>
                      <a:r>
                        <a:rPr lang="en-US" b="1">
                          <a:solidFill>
                            <a:srgbClr val="0070C0"/>
                          </a:solidFill>
                        </a:rPr>
                        <a:t>6</a:t>
                      </a:r>
                    </a:p>
                  </a:txBody>
                  <a:tcPr/>
                </a:tc>
                <a:tc>
                  <a:txBody>
                    <a:bodyPr/>
                    <a:lstStyle/>
                    <a:p>
                      <a:r>
                        <a:rPr lang="en-AU" sz="1800" b="1" kern="1200">
                          <a:solidFill>
                            <a:srgbClr val="0070C0"/>
                          </a:solidFill>
                          <a:effectLst/>
                        </a:rPr>
                        <a:t>Dependent</a:t>
                      </a:r>
                      <a:endParaRPr lang="en-US">
                        <a:solidFill>
                          <a:srgbClr val="0070C0"/>
                        </a:solidFill>
                      </a:endParaRPr>
                    </a:p>
                  </a:txBody>
                  <a:tcPr/>
                </a:tc>
                <a:tc>
                  <a:txBody>
                    <a:bodyPr/>
                    <a:lstStyle/>
                    <a:p>
                      <a:r>
                        <a:rPr lang="en-US" sz="1400" b="1">
                          <a:solidFill>
                            <a:srgbClr val="0070C0"/>
                          </a:solidFill>
                        </a:rPr>
                        <a:t>High legitimacy and urgency, and low power. They are useful when project need its strengthens in navigating complexities. </a:t>
                      </a:r>
                    </a:p>
                  </a:txBody>
                  <a:tcPr/>
                </a:tc>
                <a:tc>
                  <a:txBody>
                    <a:bodyPr/>
                    <a:lstStyle/>
                    <a:p>
                      <a:r>
                        <a:rPr lang="en-US" b="1">
                          <a:solidFill>
                            <a:srgbClr val="0070C0"/>
                          </a:solidFill>
                        </a:rPr>
                        <a:t>Future user</a:t>
                      </a:r>
                    </a:p>
                  </a:txBody>
                  <a:tcPr/>
                </a:tc>
                <a:extLst>
                  <a:ext uri="{0D108BD9-81ED-4DB2-BD59-A6C34878D82A}">
                    <a16:rowId xmlns:a16="http://schemas.microsoft.com/office/drawing/2014/main" val="2213619040"/>
                  </a:ext>
                </a:extLst>
              </a:tr>
              <a:tr h="513007">
                <a:tc>
                  <a:txBody>
                    <a:bodyPr/>
                    <a:lstStyle/>
                    <a:p>
                      <a:r>
                        <a:rPr lang="en-US" b="1">
                          <a:solidFill>
                            <a:srgbClr val="7030A0"/>
                          </a:solidFill>
                        </a:rPr>
                        <a:t>7</a:t>
                      </a:r>
                    </a:p>
                  </a:txBody>
                  <a:tcPr/>
                </a:tc>
                <a:tc>
                  <a:txBody>
                    <a:bodyPr/>
                    <a:lstStyle/>
                    <a:p>
                      <a:r>
                        <a:rPr lang="en-AU" sz="1800" b="1" kern="1200">
                          <a:solidFill>
                            <a:srgbClr val="7030A0"/>
                          </a:solidFill>
                          <a:effectLst/>
                        </a:rPr>
                        <a:t>Definitive</a:t>
                      </a:r>
                      <a:endParaRPr lang="en-US">
                        <a:solidFill>
                          <a:srgbClr val="7030A0"/>
                        </a:solidFill>
                      </a:endParaRPr>
                    </a:p>
                  </a:txBody>
                  <a:tcPr/>
                </a:tc>
                <a:tc>
                  <a:txBody>
                    <a:bodyPr/>
                    <a:lstStyle/>
                    <a:p>
                      <a:r>
                        <a:rPr lang="en-US" sz="1400" b="1">
                          <a:solidFill>
                            <a:srgbClr val="7030A0"/>
                          </a:solidFill>
                        </a:rPr>
                        <a:t>High power, urgency, and legitimacy. The most important part of project. Core characteristics; Their need is the most significant. </a:t>
                      </a:r>
                    </a:p>
                  </a:txBody>
                  <a:tcPr/>
                </a:tc>
                <a:tc>
                  <a:txBody>
                    <a:bodyPr/>
                    <a:lstStyle/>
                    <a:p>
                      <a:r>
                        <a:rPr lang="en-US" sz="1400" b="1">
                          <a:solidFill>
                            <a:srgbClr val="7030A0"/>
                          </a:solidFill>
                        </a:rPr>
                        <a:t>Research team and </a:t>
                      </a:r>
                      <a:r>
                        <a:rPr lang="en-US" sz="1400" b="1" err="1">
                          <a:solidFill>
                            <a:srgbClr val="7030A0"/>
                          </a:solidFill>
                        </a:rPr>
                        <a:t>Neuralink</a:t>
                      </a:r>
                      <a:r>
                        <a:rPr lang="en-US" sz="1400" b="1">
                          <a:solidFill>
                            <a:srgbClr val="7030A0"/>
                          </a:solidFill>
                        </a:rPr>
                        <a:t> Administration</a:t>
                      </a:r>
                    </a:p>
                  </a:txBody>
                  <a:tcPr/>
                </a:tc>
                <a:extLst>
                  <a:ext uri="{0D108BD9-81ED-4DB2-BD59-A6C34878D82A}">
                    <a16:rowId xmlns:a16="http://schemas.microsoft.com/office/drawing/2014/main" val="557112756"/>
                  </a:ext>
                </a:extLst>
              </a:tr>
            </a:tbl>
          </a:graphicData>
        </a:graphic>
      </p:graphicFrame>
    </p:spTree>
    <p:extLst>
      <p:ext uri="{BB962C8B-B14F-4D97-AF65-F5344CB8AC3E}">
        <p14:creationId xmlns:p14="http://schemas.microsoft.com/office/powerpoint/2010/main" val="3169649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4A1C09B-110D-42B2-9BA1-58941FC49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5D7AAEB-E1EB-4F64-AA1D-2DA58884C9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63940"/>
            <a:ext cx="12192006" cy="2294060"/>
            <a:chOff x="0" y="4563940"/>
            <a:chExt cx="12192006" cy="2294060"/>
          </a:xfrm>
        </p:grpSpPr>
        <p:sp>
          <p:nvSpPr>
            <p:cNvPr id="11" name="Rectangle 10">
              <a:extLst>
                <a:ext uri="{FF2B5EF4-FFF2-40B4-BE49-F238E27FC236}">
                  <a16:creationId xmlns:a16="http://schemas.microsoft.com/office/drawing/2014/main" id="{D72EADBA-520E-479E-A501-BA4441D90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 y="4563940"/>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028140-0D91-4AFB-93EE-4E3155481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563940"/>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837364F4-14BC-4819-BE68-F40EFFA4C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5" cy="4563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B4AA44-9A77-E22F-DCAC-34AC0352777B}"/>
              </a:ext>
            </a:extLst>
          </p:cNvPr>
          <p:cNvSpPr>
            <a:spLocks noGrp="1"/>
          </p:cNvSpPr>
          <p:nvPr>
            <p:ph type="title"/>
          </p:nvPr>
        </p:nvSpPr>
        <p:spPr>
          <a:xfrm>
            <a:off x="484552" y="365125"/>
            <a:ext cx="5213388" cy="3770147"/>
          </a:xfrm>
        </p:spPr>
        <p:txBody>
          <a:bodyPr>
            <a:normAutofit/>
          </a:bodyPr>
          <a:lstStyle/>
          <a:p>
            <a:r>
              <a:rPr lang="en-US"/>
              <a:t>Toolkit 1</a:t>
            </a:r>
          </a:p>
        </p:txBody>
      </p:sp>
      <p:sp>
        <p:nvSpPr>
          <p:cNvPr id="3" name="Content Placeholder 2">
            <a:extLst>
              <a:ext uri="{FF2B5EF4-FFF2-40B4-BE49-F238E27FC236}">
                <a16:creationId xmlns:a16="http://schemas.microsoft.com/office/drawing/2014/main" id="{81E987F2-28AC-64AA-9409-6768F4FF26F7}"/>
              </a:ext>
            </a:extLst>
          </p:cNvPr>
          <p:cNvSpPr>
            <a:spLocks noGrp="1"/>
          </p:cNvSpPr>
          <p:nvPr>
            <p:ph idx="1"/>
          </p:nvPr>
        </p:nvSpPr>
        <p:spPr>
          <a:xfrm>
            <a:off x="6411352" y="98033"/>
            <a:ext cx="5152030" cy="4131507"/>
          </a:xfrm>
        </p:spPr>
        <p:txBody>
          <a:bodyPr vert="horz" lIns="91440" tIns="45720" rIns="91440" bIns="45720" rtlCol="0" anchor="t">
            <a:normAutofit/>
          </a:bodyPr>
          <a:lstStyle/>
          <a:p>
            <a:pPr algn="ctr"/>
            <a:r>
              <a:rPr lang="en-US" sz="3200">
                <a:latin typeface="Calibri"/>
                <a:ea typeface="Calibri"/>
                <a:cs typeface="Calibri"/>
              </a:rPr>
              <a:t>Wheel of Fortune game</a:t>
            </a:r>
            <a:endParaRPr lang="zh-CN" altLang="en-US" sz="3200"/>
          </a:p>
          <a:p>
            <a:endParaRPr lang="en-US"/>
          </a:p>
        </p:txBody>
      </p:sp>
      <p:pic>
        <p:nvPicPr>
          <p:cNvPr id="4" name="图片 3" descr="图片包含 图示&#10;&#10;已自动生成说明">
            <a:extLst>
              <a:ext uri="{FF2B5EF4-FFF2-40B4-BE49-F238E27FC236}">
                <a16:creationId xmlns:a16="http://schemas.microsoft.com/office/drawing/2014/main" id="{C3ECAC62-C8F0-1D8B-2689-B26C53230C41}"/>
              </a:ext>
            </a:extLst>
          </p:cNvPr>
          <p:cNvPicPr>
            <a:picLocks noChangeAspect="1"/>
          </p:cNvPicPr>
          <p:nvPr/>
        </p:nvPicPr>
        <p:blipFill>
          <a:blip r:embed="rId2"/>
          <a:stretch>
            <a:fillRect/>
          </a:stretch>
        </p:blipFill>
        <p:spPr>
          <a:xfrm>
            <a:off x="6485227" y="874443"/>
            <a:ext cx="5317548" cy="3406982"/>
          </a:xfrm>
          <a:prstGeom prst="rect">
            <a:avLst/>
          </a:prstGeom>
        </p:spPr>
      </p:pic>
    </p:spTree>
    <p:extLst>
      <p:ext uri="{BB962C8B-B14F-4D97-AF65-F5344CB8AC3E}">
        <p14:creationId xmlns:p14="http://schemas.microsoft.com/office/powerpoint/2010/main" val="1046947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08E1CE-1E54-66CC-4540-97AC54EA965C}"/>
              </a:ext>
            </a:extLst>
          </p:cNvPr>
          <p:cNvSpPr>
            <a:spLocks noGrp="1"/>
          </p:cNvSpPr>
          <p:nvPr>
            <p:ph type="title"/>
          </p:nvPr>
        </p:nvSpPr>
        <p:spPr/>
        <p:txBody>
          <a:bodyPr/>
          <a:lstStyle/>
          <a:p>
            <a:r>
              <a:rPr lang="zh-CN" altLang="en-US"/>
              <a:t>Participants of the game</a:t>
            </a:r>
          </a:p>
        </p:txBody>
      </p:sp>
      <p:sp>
        <p:nvSpPr>
          <p:cNvPr id="3" name="内容占位符 2">
            <a:extLst>
              <a:ext uri="{FF2B5EF4-FFF2-40B4-BE49-F238E27FC236}">
                <a16:creationId xmlns:a16="http://schemas.microsoft.com/office/drawing/2014/main" id="{FADD7A0E-E2C6-CF49-DC95-AAAFB75FEDC5}"/>
              </a:ext>
            </a:extLst>
          </p:cNvPr>
          <p:cNvSpPr>
            <a:spLocks noGrp="1"/>
          </p:cNvSpPr>
          <p:nvPr>
            <p:ph idx="1"/>
          </p:nvPr>
        </p:nvSpPr>
        <p:spPr/>
        <p:txBody>
          <a:bodyPr vert="horz" lIns="91440" tIns="45720" rIns="91440" bIns="45720" rtlCol="0" anchor="t">
            <a:normAutofit/>
          </a:bodyPr>
          <a:lstStyle/>
          <a:p>
            <a:endParaRPr lang="zh-CN" altLang="en-US"/>
          </a:p>
          <a:p>
            <a:r>
              <a:rPr lang="zh-CN" altLang="en-US"/>
              <a:t>Players                       Solutions</a:t>
            </a:r>
            <a:endParaRPr lang="zh-CN"/>
          </a:p>
          <a:p>
            <a:endParaRPr lang="zh-CN" altLang="en-US"/>
          </a:p>
          <a:p>
            <a:r>
              <a:rPr lang="zh-CN" altLang="en-US"/>
              <a:t>Referee                      </a:t>
            </a:r>
            <a:r>
              <a:rPr lang="en-US" altLang="zh-CN">
                <a:ea typeface="+mn-lt"/>
                <a:cs typeface="+mn-lt"/>
              </a:rPr>
              <a:t>The</a:t>
            </a:r>
            <a:r>
              <a:rPr lang="zh-CN">
                <a:ea typeface="+mn-lt"/>
                <a:cs typeface="+mn-lt"/>
              </a:rPr>
              <a:t> </a:t>
            </a:r>
            <a:r>
              <a:rPr lang="en-US" altLang="zh-CN">
                <a:ea typeface="+mn-lt"/>
                <a:cs typeface="+mn-lt"/>
              </a:rPr>
              <a:t>project's</a:t>
            </a:r>
            <a:r>
              <a:rPr lang="zh-CN">
                <a:ea typeface="+mn-lt"/>
                <a:cs typeface="+mn-lt"/>
              </a:rPr>
              <a:t> </a:t>
            </a:r>
            <a:r>
              <a:rPr lang="en-US" altLang="zh-CN">
                <a:ea typeface="+mn-lt"/>
                <a:cs typeface="+mn-lt"/>
              </a:rPr>
              <a:t>managers,</a:t>
            </a:r>
            <a:r>
              <a:rPr lang="zh-CN">
                <a:ea typeface="+mn-lt"/>
                <a:cs typeface="+mn-lt"/>
              </a:rPr>
              <a:t> </a:t>
            </a:r>
            <a:r>
              <a:rPr lang="en-US" altLang="zh-CN" err="1">
                <a:ea typeface="+mn-lt"/>
                <a:cs typeface="+mn-lt"/>
              </a:rPr>
              <a:t>shareh</a:t>
            </a:r>
            <a:r>
              <a:rPr lang="zh-CN">
                <a:ea typeface="+mn-lt"/>
                <a:cs typeface="+mn-lt"/>
              </a:rPr>
              <a:t>ol</a:t>
            </a:r>
            <a:r>
              <a:rPr lang="en-US" altLang="zh-CN" err="1">
                <a:ea typeface="+mn-lt"/>
                <a:cs typeface="+mn-lt"/>
              </a:rPr>
              <a:t>ders</a:t>
            </a:r>
            <a:r>
              <a:rPr lang="en-US" altLang="zh-CN">
                <a:ea typeface="+mn-lt"/>
                <a:cs typeface="+mn-lt"/>
              </a:rPr>
              <a:t> or</a:t>
            </a:r>
            <a:r>
              <a:rPr lang="zh-CN">
                <a:ea typeface="+mn-lt"/>
                <a:cs typeface="+mn-lt"/>
              </a:rPr>
              <a:t> </a:t>
            </a:r>
            <a:r>
              <a:rPr lang="en-US" altLang="zh-CN" err="1">
                <a:ea typeface="+mn-lt"/>
                <a:cs typeface="+mn-lt"/>
              </a:rPr>
              <a:t>projec</a:t>
            </a:r>
            <a:r>
              <a:rPr lang="zh-CN">
                <a:ea typeface="+mn-lt"/>
                <a:cs typeface="+mn-lt"/>
              </a:rPr>
              <a:t>t o</a:t>
            </a:r>
            <a:r>
              <a:rPr lang="en-US" altLang="zh-CN">
                <a:ea typeface="+mn-lt"/>
                <a:cs typeface="+mn-lt"/>
              </a:rPr>
              <a:t>w</a:t>
            </a:r>
            <a:r>
              <a:rPr lang="zh-CN">
                <a:ea typeface="+mn-lt"/>
                <a:cs typeface="+mn-lt"/>
              </a:rPr>
              <a:t>n</a:t>
            </a:r>
            <a:r>
              <a:rPr lang="en-US" altLang="zh-CN">
                <a:ea typeface="+mn-lt"/>
                <a:cs typeface="+mn-lt"/>
              </a:rPr>
              <a:t>ers.</a:t>
            </a:r>
            <a:endParaRPr lang="zh-CN" altLang="en-US">
              <a:ea typeface="+mn-lt"/>
              <a:cs typeface="+mn-lt"/>
            </a:endParaRPr>
          </a:p>
          <a:p>
            <a:endParaRPr lang="zh-CN" altLang="en-US"/>
          </a:p>
        </p:txBody>
      </p:sp>
      <p:sp>
        <p:nvSpPr>
          <p:cNvPr id="4" name="箭头: 左右 3">
            <a:extLst>
              <a:ext uri="{FF2B5EF4-FFF2-40B4-BE49-F238E27FC236}">
                <a16:creationId xmlns:a16="http://schemas.microsoft.com/office/drawing/2014/main" id="{F7804E65-E0C2-5113-6BCA-EB40513F14E3}"/>
              </a:ext>
            </a:extLst>
          </p:cNvPr>
          <p:cNvSpPr/>
          <p:nvPr/>
        </p:nvSpPr>
        <p:spPr>
          <a:xfrm>
            <a:off x="1520072" y="3055855"/>
            <a:ext cx="1217628" cy="48705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左右 4">
            <a:extLst>
              <a:ext uri="{FF2B5EF4-FFF2-40B4-BE49-F238E27FC236}">
                <a16:creationId xmlns:a16="http://schemas.microsoft.com/office/drawing/2014/main" id="{1B2F2958-6615-C818-AFC6-04CAC4C3F2FA}"/>
              </a:ext>
            </a:extLst>
          </p:cNvPr>
          <p:cNvSpPr/>
          <p:nvPr/>
        </p:nvSpPr>
        <p:spPr>
          <a:xfrm>
            <a:off x="1527928" y="4037814"/>
            <a:ext cx="1217628" cy="48705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7793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02">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04">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3AFE0A3-C205-67D4-2193-805AC2697322}"/>
              </a:ext>
            </a:extLst>
          </p:cNvPr>
          <p:cNvSpPr>
            <a:spLocks noGrp="1"/>
          </p:cNvSpPr>
          <p:nvPr>
            <p:ph type="title"/>
          </p:nvPr>
        </p:nvSpPr>
        <p:spPr>
          <a:xfrm>
            <a:off x="484552" y="365125"/>
            <a:ext cx="5022630" cy="2430030"/>
          </a:xfrm>
        </p:spPr>
        <p:txBody>
          <a:bodyPr>
            <a:normAutofit/>
          </a:bodyPr>
          <a:lstStyle/>
          <a:p>
            <a:r>
              <a:rPr lang="en-US" altLang="zh-CN">
                <a:latin typeface="Bahnschrift"/>
                <a:ea typeface="+mn-lt"/>
              </a:rPr>
              <a:t>Game </a:t>
            </a:r>
            <a:endParaRPr lang="zh-CN" altLang="en-US">
              <a:latin typeface="Avenir Next LT Pro"/>
              <a:ea typeface="+mn-lt"/>
            </a:endParaRPr>
          </a:p>
          <a:p>
            <a:r>
              <a:rPr lang="en-US" altLang="zh-CN">
                <a:latin typeface="Bahnschrift"/>
                <a:ea typeface="+mn-lt"/>
              </a:rPr>
              <a:t>Mechanics</a:t>
            </a:r>
            <a:endParaRPr lang="zh-CN"/>
          </a:p>
        </p:txBody>
      </p:sp>
      <p:pic>
        <p:nvPicPr>
          <p:cNvPr id="97" name="图片 96" descr="图表&#10;&#10;已自动生成说明">
            <a:extLst>
              <a:ext uri="{FF2B5EF4-FFF2-40B4-BE49-F238E27FC236}">
                <a16:creationId xmlns:a16="http://schemas.microsoft.com/office/drawing/2014/main" id="{88DC96BA-FCB0-704C-160F-55B8623AE43A}"/>
              </a:ext>
            </a:extLst>
          </p:cNvPr>
          <p:cNvPicPr>
            <a:picLocks noChangeAspect="1"/>
          </p:cNvPicPr>
          <p:nvPr/>
        </p:nvPicPr>
        <p:blipFill>
          <a:blip r:embed="rId2"/>
          <a:stretch>
            <a:fillRect/>
          </a:stretch>
        </p:blipFill>
        <p:spPr>
          <a:xfrm>
            <a:off x="6580550" y="1991603"/>
            <a:ext cx="5126898" cy="2768523"/>
          </a:xfrm>
          <a:prstGeom prst="rect">
            <a:avLst/>
          </a:prstGeom>
        </p:spPr>
      </p:pic>
      <p:graphicFrame>
        <p:nvGraphicFramePr>
          <p:cNvPr id="17" name="内容占位符 2">
            <a:extLst>
              <a:ext uri="{FF2B5EF4-FFF2-40B4-BE49-F238E27FC236}">
                <a16:creationId xmlns:a16="http://schemas.microsoft.com/office/drawing/2014/main" id="{993E5452-AF7F-25D3-BBAB-274E60CD06B0}"/>
              </a:ext>
            </a:extLst>
          </p:cNvPr>
          <p:cNvGraphicFramePr>
            <a:graphicFrameLocks noGrp="1"/>
          </p:cNvGraphicFramePr>
          <p:nvPr>
            <p:ph idx="1"/>
            <p:extLst>
              <p:ext uri="{D42A27DB-BD31-4B8C-83A1-F6EECF244321}">
                <p14:modId xmlns:p14="http://schemas.microsoft.com/office/powerpoint/2010/main" val="1917503860"/>
              </p:ext>
            </p:extLst>
          </p:nvPr>
        </p:nvGraphicFramePr>
        <p:xfrm>
          <a:off x="484552" y="3054927"/>
          <a:ext cx="5022630" cy="31220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3603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8">
            <a:extLst>
              <a:ext uri="{FF2B5EF4-FFF2-40B4-BE49-F238E27FC236}">
                <a16:creationId xmlns:a16="http://schemas.microsoft.com/office/drawing/2014/main" id="{2380A34A-731B-4B77-8D1A-4326EA612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FAB4404-0EB0-D4CD-4C2A-95C48D101F13}"/>
              </a:ext>
            </a:extLst>
          </p:cNvPr>
          <p:cNvSpPr>
            <a:spLocks noGrp="1"/>
          </p:cNvSpPr>
          <p:nvPr>
            <p:ph type="title"/>
          </p:nvPr>
        </p:nvSpPr>
        <p:spPr>
          <a:xfrm>
            <a:off x="146222" y="365125"/>
            <a:ext cx="2689847" cy="2783592"/>
          </a:xfrm>
        </p:spPr>
        <p:txBody>
          <a:bodyPr>
            <a:normAutofit/>
          </a:bodyPr>
          <a:lstStyle/>
          <a:p>
            <a:pPr>
              <a:lnSpc>
                <a:spcPct val="90000"/>
              </a:lnSpc>
            </a:pPr>
            <a:br>
              <a:rPr lang="zh-CN" sz="2700">
                <a:latin typeface="Calibri"/>
                <a:cs typeface="Calibri"/>
              </a:rPr>
            </a:br>
            <a:br>
              <a:rPr lang="zh-CN" sz="2700">
                <a:latin typeface="Calibri"/>
                <a:cs typeface="Calibri"/>
              </a:rPr>
            </a:br>
            <a:br>
              <a:rPr lang="zh-CN" sz="2700">
                <a:latin typeface="Calibri"/>
                <a:cs typeface="Calibri"/>
              </a:rPr>
            </a:br>
            <a:br>
              <a:rPr lang="zh-CN" sz="2700">
                <a:latin typeface="Calibri"/>
                <a:cs typeface="Calibri"/>
              </a:rPr>
            </a:br>
            <a:r>
              <a:rPr lang="zh-CN" sz="2700">
                <a:latin typeface="Calibri"/>
                <a:cs typeface="Calibri"/>
              </a:rPr>
              <a:t>Reward and Punishment Rules</a:t>
            </a:r>
            <a:endParaRPr lang="zh-CN" sz="2700"/>
          </a:p>
          <a:p>
            <a:pPr>
              <a:lnSpc>
                <a:spcPct val="90000"/>
              </a:lnSpc>
            </a:pPr>
            <a:endParaRPr lang="zh-CN" altLang="en-US" sz="2700"/>
          </a:p>
        </p:txBody>
      </p:sp>
      <p:grpSp>
        <p:nvGrpSpPr>
          <p:cNvPr id="16" name="Group 12">
            <a:extLst>
              <a:ext uri="{FF2B5EF4-FFF2-40B4-BE49-F238E27FC236}">
                <a16:creationId xmlns:a16="http://schemas.microsoft.com/office/drawing/2014/main" id="{D637F229-3203-4783-BAA9-C5F4AE136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3047997" cy="3429000"/>
            <a:chOff x="0" y="3438071"/>
            <a:chExt cx="3047997" cy="3429000"/>
          </a:xfrm>
        </p:grpSpPr>
        <p:sp>
          <p:nvSpPr>
            <p:cNvPr id="20" name="Rectangle 13">
              <a:extLst>
                <a:ext uri="{FF2B5EF4-FFF2-40B4-BE49-F238E27FC236}">
                  <a16:creationId xmlns:a16="http://schemas.microsoft.com/office/drawing/2014/main" id="{258ED267-CBD7-48CA-8FBD-FC65502AA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4">
              <a:extLst>
                <a:ext uri="{FF2B5EF4-FFF2-40B4-BE49-F238E27FC236}">
                  <a16:creationId xmlns:a16="http://schemas.microsoft.com/office/drawing/2014/main" id="{235AB1F4-1BAE-422B-9787-CAC85DB09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47142"/>
              <a:ext cx="3047997" cy="3419929"/>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2" name="内容占位符 2">
            <a:extLst>
              <a:ext uri="{FF2B5EF4-FFF2-40B4-BE49-F238E27FC236}">
                <a16:creationId xmlns:a16="http://schemas.microsoft.com/office/drawing/2014/main" id="{AEAADF43-9250-18A9-7CF1-BCFF92F3EBDE}"/>
              </a:ext>
            </a:extLst>
          </p:cNvPr>
          <p:cNvGraphicFramePr>
            <a:graphicFrameLocks noGrp="1"/>
          </p:cNvGraphicFramePr>
          <p:nvPr>
            <p:ph idx="1"/>
            <p:extLst>
              <p:ext uri="{D42A27DB-BD31-4B8C-83A1-F6EECF244321}">
                <p14:modId xmlns:p14="http://schemas.microsoft.com/office/powerpoint/2010/main" val="1357013422"/>
              </p:ext>
            </p:extLst>
          </p:nvPr>
        </p:nvGraphicFramePr>
        <p:xfrm>
          <a:off x="3811656" y="551622"/>
          <a:ext cx="7742583" cy="5625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2333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8">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0">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3644"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AEF351F-8236-F9E2-378F-6380DB67B160}"/>
              </a:ext>
            </a:extLst>
          </p:cNvPr>
          <p:cNvSpPr>
            <a:spLocks noGrp="1"/>
          </p:cNvSpPr>
          <p:nvPr>
            <p:ph type="title"/>
          </p:nvPr>
        </p:nvSpPr>
        <p:spPr>
          <a:xfrm>
            <a:off x="484552" y="365125"/>
            <a:ext cx="5022630" cy="2430030"/>
          </a:xfrm>
        </p:spPr>
        <p:txBody>
          <a:bodyPr>
            <a:normAutofit/>
          </a:bodyPr>
          <a:lstStyle/>
          <a:p>
            <a:r>
              <a:rPr lang="af-ZA" kern="100">
                <a:latin typeface="Calibri"/>
                <a:ea typeface="Calibri"/>
                <a:cs typeface="Calibri"/>
              </a:rPr>
              <a:t>Winning Conditions</a:t>
            </a:r>
            <a:endParaRPr lang="zh-CN" altLang="en-US"/>
          </a:p>
        </p:txBody>
      </p:sp>
      <p:sp>
        <p:nvSpPr>
          <p:cNvPr id="3" name="内容占位符 2">
            <a:extLst>
              <a:ext uri="{FF2B5EF4-FFF2-40B4-BE49-F238E27FC236}">
                <a16:creationId xmlns:a16="http://schemas.microsoft.com/office/drawing/2014/main" id="{4BBD2ADD-7830-3A1F-9594-874F626B8AE0}"/>
              </a:ext>
            </a:extLst>
          </p:cNvPr>
          <p:cNvSpPr>
            <a:spLocks noGrp="1"/>
          </p:cNvSpPr>
          <p:nvPr>
            <p:ph idx="1"/>
          </p:nvPr>
        </p:nvSpPr>
        <p:spPr>
          <a:xfrm>
            <a:off x="484552" y="3054927"/>
            <a:ext cx="5022630" cy="3122036"/>
          </a:xfrm>
        </p:spPr>
        <p:txBody>
          <a:bodyPr vert="horz" lIns="91440" tIns="45720" rIns="91440" bIns="45720" rtlCol="0">
            <a:normAutofit/>
          </a:bodyPr>
          <a:lstStyle/>
          <a:p>
            <a:r>
              <a:rPr lang="zh-CN">
                <a:solidFill>
                  <a:schemeClr val="bg1"/>
                </a:solidFill>
                <a:latin typeface="Calibri"/>
                <a:cs typeface="Calibri"/>
              </a:rPr>
              <a:t>Case 1: The player with the most points wins directly.</a:t>
            </a:r>
            <a:endParaRPr lang="zh-CN">
              <a:solidFill>
                <a:schemeClr val="bg1"/>
              </a:solidFill>
            </a:endParaRPr>
          </a:p>
          <a:p>
            <a:r>
              <a:rPr lang="zh-CN">
                <a:solidFill>
                  <a:schemeClr val="bg1"/>
                </a:solidFill>
                <a:latin typeface="Calibri"/>
                <a:cs typeface="Calibri"/>
              </a:rPr>
              <a:t>Case 2: If players have the same score, the player who has spun the wheel the least number of times wins, as he is luckier.</a:t>
            </a:r>
            <a:endParaRPr lang="zh-CN">
              <a:solidFill>
                <a:schemeClr val="bg1"/>
              </a:solidFill>
            </a:endParaRPr>
          </a:p>
          <a:p>
            <a:endParaRPr lang="zh-CN" altLang="en-US">
              <a:solidFill>
                <a:schemeClr val="bg1"/>
              </a:solidFill>
            </a:endParaRPr>
          </a:p>
        </p:txBody>
      </p:sp>
      <p:pic>
        <p:nvPicPr>
          <p:cNvPr id="10" name="Picture 4" descr="Metal tic-tac-toe game pieces">
            <a:extLst>
              <a:ext uri="{FF2B5EF4-FFF2-40B4-BE49-F238E27FC236}">
                <a16:creationId xmlns:a16="http://schemas.microsoft.com/office/drawing/2014/main" id="{7BA716A7-699C-CA12-CB8D-7F45C1256EE1}"/>
              </a:ext>
            </a:extLst>
          </p:cNvPr>
          <p:cNvPicPr>
            <a:picLocks noChangeAspect="1"/>
          </p:cNvPicPr>
          <p:nvPr/>
        </p:nvPicPr>
        <p:blipFill rotWithShape="1">
          <a:blip r:embed="rId2"/>
          <a:srcRect l="10685" r="22470" b="2"/>
          <a:stretch/>
        </p:blipFill>
        <p:spPr>
          <a:xfrm>
            <a:off x="6083644" y="10"/>
            <a:ext cx="6108356" cy="6857990"/>
          </a:xfrm>
          <a:prstGeom prst="rect">
            <a:avLst/>
          </a:prstGeom>
        </p:spPr>
      </p:pic>
    </p:spTree>
    <p:extLst>
      <p:ext uri="{BB962C8B-B14F-4D97-AF65-F5344CB8AC3E}">
        <p14:creationId xmlns:p14="http://schemas.microsoft.com/office/powerpoint/2010/main" val="2494260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380A34A-731B-4B77-8D1A-4326EA612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B57E22C-5739-C354-00C5-2A51131C9947}"/>
              </a:ext>
            </a:extLst>
          </p:cNvPr>
          <p:cNvSpPr txBox="1"/>
          <p:nvPr/>
        </p:nvSpPr>
        <p:spPr>
          <a:xfrm>
            <a:off x="146222" y="365125"/>
            <a:ext cx="2689847" cy="393851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spcBef>
                <a:spcPct val="0"/>
              </a:spcBef>
              <a:spcAft>
                <a:spcPts val="600"/>
              </a:spcAft>
            </a:pPr>
            <a:r>
              <a:rPr lang="en-US" sz="3200">
                <a:solidFill>
                  <a:schemeClr val="bg1"/>
                </a:solidFill>
                <a:latin typeface="+mj-lt"/>
                <a:ea typeface="+mj-ea"/>
                <a:cs typeface="+mj-cs"/>
              </a:rPr>
              <a:t>Question Pool</a:t>
            </a:r>
          </a:p>
        </p:txBody>
      </p:sp>
      <p:grpSp>
        <p:nvGrpSpPr>
          <p:cNvPr id="19" name="Group 18">
            <a:extLst>
              <a:ext uri="{FF2B5EF4-FFF2-40B4-BE49-F238E27FC236}">
                <a16:creationId xmlns:a16="http://schemas.microsoft.com/office/drawing/2014/main" id="{E5CD2E8B-968C-4DDC-9470-260B5DA13D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72778"/>
            <a:ext cx="3047997" cy="2285222"/>
            <a:chOff x="0" y="3438071"/>
            <a:chExt cx="3047997" cy="3429000"/>
          </a:xfrm>
        </p:grpSpPr>
        <p:sp>
          <p:nvSpPr>
            <p:cNvPr id="20" name="Rectangle 19">
              <a:extLst>
                <a:ext uri="{FF2B5EF4-FFF2-40B4-BE49-F238E27FC236}">
                  <a16:creationId xmlns:a16="http://schemas.microsoft.com/office/drawing/2014/main" id="{54940AF6-4BB8-4A24-9BCA-B088F02BD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4AD7D5E-CDD6-4468-9F5F-6802387A9C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47142"/>
              <a:ext cx="3047997" cy="3419929"/>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4F9C2EAF-A91F-D668-D8DD-464112839AB7}"/>
              </a:ext>
            </a:extLst>
          </p:cNvPr>
          <p:cNvSpPr txBox="1"/>
          <p:nvPr/>
        </p:nvSpPr>
        <p:spPr>
          <a:xfrm>
            <a:off x="4580335" y="3704822"/>
            <a:ext cx="14086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Ethical</a:t>
            </a:r>
          </a:p>
        </p:txBody>
      </p:sp>
      <p:sp>
        <p:nvSpPr>
          <p:cNvPr id="12" name="TextBox 11">
            <a:extLst>
              <a:ext uri="{FF2B5EF4-FFF2-40B4-BE49-F238E27FC236}">
                <a16:creationId xmlns:a16="http://schemas.microsoft.com/office/drawing/2014/main" id="{78390071-BF91-EA3A-1156-19D6CC897E90}"/>
              </a:ext>
            </a:extLst>
          </p:cNvPr>
          <p:cNvSpPr txBox="1"/>
          <p:nvPr/>
        </p:nvSpPr>
        <p:spPr>
          <a:xfrm>
            <a:off x="6286499" y="4639542"/>
            <a:ext cx="17842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Stakeholder</a:t>
            </a:r>
          </a:p>
        </p:txBody>
      </p:sp>
      <p:sp>
        <p:nvSpPr>
          <p:cNvPr id="13" name="TextBox 12">
            <a:extLst>
              <a:ext uri="{FF2B5EF4-FFF2-40B4-BE49-F238E27FC236}">
                <a16:creationId xmlns:a16="http://schemas.microsoft.com/office/drawing/2014/main" id="{77766C2D-010F-FD3E-A766-1D1D816463E3}"/>
              </a:ext>
            </a:extLst>
          </p:cNvPr>
          <p:cNvSpPr txBox="1"/>
          <p:nvPr/>
        </p:nvSpPr>
        <p:spPr>
          <a:xfrm>
            <a:off x="7942579" y="2053321"/>
            <a:ext cx="14086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Society</a:t>
            </a:r>
          </a:p>
        </p:txBody>
      </p:sp>
      <p:sp>
        <p:nvSpPr>
          <p:cNvPr id="14" name="TextBox 13">
            <a:extLst>
              <a:ext uri="{FF2B5EF4-FFF2-40B4-BE49-F238E27FC236}">
                <a16:creationId xmlns:a16="http://schemas.microsoft.com/office/drawing/2014/main" id="{3135A1F6-6589-529A-7F52-076A9C95AF42}"/>
              </a:ext>
            </a:extLst>
          </p:cNvPr>
          <p:cNvSpPr txBox="1"/>
          <p:nvPr/>
        </p:nvSpPr>
        <p:spPr>
          <a:xfrm>
            <a:off x="5168327" y="1774279"/>
            <a:ext cx="14086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a:t>
            </a:r>
            <a:r>
              <a:rPr lang="en-US" b="1"/>
              <a:t>Teamwork</a:t>
            </a:r>
          </a:p>
        </p:txBody>
      </p:sp>
      <p:sp>
        <p:nvSpPr>
          <p:cNvPr id="16" name="TextBox 15">
            <a:extLst>
              <a:ext uri="{FF2B5EF4-FFF2-40B4-BE49-F238E27FC236}">
                <a16:creationId xmlns:a16="http://schemas.microsoft.com/office/drawing/2014/main" id="{BFEE9A8C-4444-8807-4D8E-35DE5F35759C}"/>
              </a:ext>
            </a:extLst>
          </p:cNvPr>
          <p:cNvSpPr txBox="1"/>
          <p:nvPr/>
        </p:nvSpPr>
        <p:spPr>
          <a:xfrm>
            <a:off x="5483108" y="4945773"/>
            <a:ext cx="400976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AU" sz="1600"/>
              <a:t>1, </a:t>
            </a:r>
            <a:r>
              <a:rPr lang="en-GB" sz="1600" kern="0">
                <a:solidFill>
                  <a:srgbClr val="2A3140"/>
                </a:solidFill>
                <a:latin typeface="Helvetica Neue"/>
              </a:rPr>
              <a:t>Could you identify and list the top three stakeholders relevant to your project?</a:t>
            </a:r>
          </a:p>
          <a:p>
            <a:pPr algn="just"/>
            <a:r>
              <a:rPr lang="en-GB" sz="1600" kern="0">
                <a:solidFill>
                  <a:srgbClr val="2A3140"/>
                </a:solidFill>
                <a:latin typeface="Helvetica Neue"/>
              </a:rPr>
              <a:t>------------------------------------------------</a:t>
            </a:r>
          </a:p>
          <a:p>
            <a:pPr algn="just"/>
            <a:r>
              <a:rPr lang="en-GB" sz="1600" kern="0">
                <a:solidFill>
                  <a:srgbClr val="2A3140"/>
                </a:solidFill>
                <a:latin typeface="Helvetica Neue"/>
              </a:rPr>
              <a:t>2, How would you handle stakeholders who consistently present challenges and not reasonable requirements?</a:t>
            </a:r>
          </a:p>
          <a:p>
            <a:pPr algn="just"/>
            <a:r>
              <a:rPr lang="en-GB" sz="1600" kern="0">
                <a:solidFill>
                  <a:srgbClr val="2A3140"/>
                </a:solidFill>
                <a:latin typeface="Helvetica Neue"/>
              </a:rPr>
              <a:t>3.......</a:t>
            </a:r>
          </a:p>
        </p:txBody>
      </p:sp>
      <p:sp>
        <p:nvSpPr>
          <p:cNvPr id="18" name="TextBox 17">
            <a:extLst>
              <a:ext uri="{FF2B5EF4-FFF2-40B4-BE49-F238E27FC236}">
                <a16:creationId xmlns:a16="http://schemas.microsoft.com/office/drawing/2014/main" id="{CAC25720-E6CE-002B-DDEE-9A94169CA46D}"/>
              </a:ext>
            </a:extLst>
          </p:cNvPr>
          <p:cNvSpPr txBox="1"/>
          <p:nvPr/>
        </p:nvSpPr>
        <p:spPr>
          <a:xfrm>
            <a:off x="3083203" y="4163454"/>
            <a:ext cx="226439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600" kern="0">
                <a:solidFill>
                  <a:srgbClr val="2A3140"/>
                </a:solidFill>
                <a:latin typeface="Helvetica Neue"/>
              </a:rPr>
              <a:t>1, Does your project gather user data, and how will you ensure the data’s security?</a:t>
            </a:r>
          </a:p>
          <a:p>
            <a:pPr algn="just"/>
            <a:r>
              <a:rPr lang="en-GB" sz="1600" kern="0">
                <a:solidFill>
                  <a:srgbClr val="2A3140"/>
                </a:solidFill>
                <a:latin typeface="Helvetica Neue"/>
              </a:rPr>
              <a:t>--------------------------</a:t>
            </a:r>
          </a:p>
          <a:p>
            <a:pPr algn="just"/>
            <a:r>
              <a:rPr lang="en-GB" sz="1600" kern="0">
                <a:solidFill>
                  <a:srgbClr val="2A3140"/>
                </a:solidFill>
                <a:latin typeface="Helvetica Neue"/>
              </a:rPr>
              <a:t>2, How will you ensure that your collection method gather its data safely?</a:t>
            </a:r>
          </a:p>
          <a:p>
            <a:pPr algn="just"/>
            <a:r>
              <a:rPr lang="en-GB" sz="1600" kern="0">
                <a:solidFill>
                  <a:srgbClr val="2A3140"/>
                </a:solidFill>
                <a:latin typeface="Helvetica Neue"/>
              </a:rPr>
              <a:t>3.......</a:t>
            </a:r>
          </a:p>
        </p:txBody>
      </p:sp>
      <p:sp>
        <p:nvSpPr>
          <p:cNvPr id="24" name="TextBox 23">
            <a:extLst>
              <a:ext uri="{FF2B5EF4-FFF2-40B4-BE49-F238E27FC236}">
                <a16:creationId xmlns:a16="http://schemas.microsoft.com/office/drawing/2014/main" id="{F003B5D8-E117-7EB0-0777-C6E9FDBEEE4C}"/>
              </a:ext>
            </a:extLst>
          </p:cNvPr>
          <p:cNvSpPr txBox="1"/>
          <p:nvPr/>
        </p:nvSpPr>
        <p:spPr>
          <a:xfrm>
            <a:off x="8185669" y="-9159"/>
            <a:ext cx="400962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600" kern="0">
                <a:solidFill>
                  <a:srgbClr val="181A1E"/>
                </a:solidFill>
                <a:latin typeface="Helvetica Neue"/>
              </a:rPr>
              <a:t>1, </a:t>
            </a:r>
            <a:r>
              <a:rPr lang="en-GB" sz="1600" kern="0">
                <a:solidFill>
                  <a:srgbClr val="2A3140"/>
                </a:solidFill>
                <a:latin typeface="Helvetica Neue"/>
              </a:rPr>
              <a:t>Does the project contribute to the society positively? Please list three aspects and explain it.</a:t>
            </a:r>
          </a:p>
          <a:p>
            <a:pPr algn="just"/>
            <a:r>
              <a:rPr lang="en-GB" sz="1600" kern="0">
                <a:solidFill>
                  <a:srgbClr val="2A3140"/>
                </a:solidFill>
                <a:latin typeface="Helvetica Neue"/>
              </a:rPr>
              <a:t>------------------------------------------------</a:t>
            </a:r>
          </a:p>
          <a:p>
            <a:pPr algn="just"/>
            <a:r>
              <a:rPr lang="en-GB" sz="1600" kern="0">
                <a:solidFill>
                  <a:srgbClr val="2A3140"/>
                </a:solidFill>
                <a:latin typeface="Helvetica Neue"/>
              </a:rPr>
              <a:t>2, Could you please list several social systems that will be impacted by your project and explain the reasons?</a:t>
            </a:r>
          </a:p>
          <a:p>
            <a:pPr algn="just"/>
            <a:r>
              <a:rPr lang="en-GB" sz="1600" kern="0">
                <a:solidFill>
                  <a:srgbClr val="2A3140"/>
                </a:solidFill>
                <a:latin typeface="Helvetica Neue"/>
              </a:rPr>
              <a:t>3,..................................</a:t>
            </a:r>
          </a:p>
          <a:p>
            <a:pPr algn="just"/>
            <a:endParaRPr lang="en-GB" sz="1600" kern="0">
              <a:solidFill>
                <a:srgbClr val="2A3140"/>
              </a:solidFill>
              <a:latin typeface="Helvetica Neue"/>
            </a:endParaRPr>
          </a:p>
        </p:txBody>
      </p:sp>
      <p:sp>
        <p:nvSpPr>
          <p:cNvPr id="25" name="TextBox 24">
            <a:extLst>
              <a:ext uri="{FF2B5EF4-FFF2-40B4-BE49-F238E27FC236}">
                <a16:creationId xmlns:a16="http://schemas.microsoft.com/office/drawing/2014/main" id="{064AEEA4-FBAA-E9B6-7EE2-92552C7CE9E7}"/>
              </a:ext>
            </a:extLst>
          </p:cNvPr>
          <p:cNvSpPr txBox="1"/>
          <p:nvPr/>
        </p:nvSpPr>
        <p:spPr>
          <a:xfrm>
            <a:off x="3087777" y="231366"/>
            <a:ext cx="362325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600" kern="0">
                <a:solidFill>
                  <a:srgbClr val="2A3140"/>
                </a:solidFill>
                <a:latin typeface="Helvetica Neue"/>
              </a:rPr>
              <a:t>1, How would you resolve conflicts within your team?</a:t>
            </a:r>
          </a:p>
          <a:p>
            <a:pPr algn="just"/>
            <a:r>
              <a:rPr lang="en-GB" sz="1600" kern="0">
                <a:solidFill>
                  <a:srgbClr val="2A3140"/>
                </a:solidFill>
                <a:latin typeface="Helvetica Neue"/>
              </a:rPr>
              <a:t>-------------------------------------------</a:t>
            </a:r>
          </a:p>
          <a:p>
            <a:pPr algn="just"/>
            <a:r>
              <a:rPr lang="en-GB" sz="1600" kern="0">
                <a:solidFill>
                  <a:srgbClr val="2A3140"/>
                </a:solidFill>
                <a:latin typeface="Helvetica Neue"/>
              </a:rPr>
              <a:t>2, Could you please list at least three stakeholders who significantly impact and are impacted by this project?</a:t>
            </a:r>
          </a:p>
          <a:p>
            <a:pPr algn="just"/>
            <a:r>
              <a:rPr lang="en-GB" sz="1600" kern="0">
                <a:solidFill>
                  <a:srgbClr val="2A3140"/>
                </a:solidFill>
                <a:latin typeface="Helvetica Neue"/>
              </a:rPr>
              <a:t>3...............................</a:t>
            </a:r>
          </a:p>
        </p:txBody>
      </p:sp>
      <p:sp>
        <p:nvSpPr>
          <p:cNvPr id="5" name="Pentagon 4">
            <a:extLst>
              <a:ext uri="{FF2B5EF4-FFF2-40B4-BE49-F238E27FC236}">
                <a16:creationId xmlns:a16="http://schemas.microsoft.com/office/drawing/2014/main" id="{0927E1C4-670B-05B2-E8DD-4AB9502D8FF7}"/>
              </a:ext>
            </a:extLst>
          </p:cNvPr>
          <p:cNvSpPr/>
          <p:nvPr/>
        </p:nvSpPr>
        <p:spPr>
          <a:xfrm>
            <a:off x="5801360" y="2458720"/>
            <a:ext cx="2306320" cy="1950720"/>
          </a:xfrm>
          <a:prstGeom prst="pen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9743817-CB1C-46C3-0ED4-0A0F2F0203AA}"/>
              </a:ext>
            </a:extLst>
          </p:cNvPr>
          <p:cNvSpPr/>
          <p:nvPr/>
        </p:nvSpPr>
        <p:spPr>
          <a:xfrm>
            <a:off x="6037580" y="2677160"/>
            <a:ext cx="1838960" cy="1676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4AFED75-C06A-6824-445F-40E8865FF75D}"/>
              </a:ext>
            </a:extLst>
          </p:cNvPr>
          <p:cNvSpPr txBox="1"/>
          <p:nvPr/>
        </p:nvSpPr>
        <p:spPr>
          <a:xfrm>
            <a:off x="8483600" y="351536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kern="0">
                <a:solidFill>
                  <a:srgbClr val="000000"/>
                </a:solidFill>
                <a:ea typeface="+mn-lt"/>
                <a:cs typeface="+mn-lt"/>
              </a:rPr>
              <a:t>Energy</a:t>
            </a:r>
            <a:endParaRPr lang="en-US"/>
          </a:p>
        </p:txBody>
      </p:sp>
      <p:sp>
        <p:nvSpPr>
          <p:cNvPr id="8" name="TextBox 7">
            <a:extLst>
              <a:ext uri="{FF2B5EF4-FFF2-40B4-BE49-F238E27FC236}">
                <a16:creationId xmlns:a16="http://schemas.microsoft.com/office/drawing/2014/main" id="{F33D1914-8DD4-12B7-91CE-1ADA13E6A032}"/>
              </a:ext>
            </a:extLst>
          </p:cNvPr>
          <p:cNvSpPr txBox="1"/>
          <p:nvPr/>
        </p:nvSpPr>
        <p:spPr>
          <a:xfrm>
            <a:off x="10078720" y="2926080"/>
            <a:ext cx="1849120"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600" kern="0">
                <a:solidFill>
                  <a:srgbClr val="2A3140"/>
                </a:solidFill>
                <a:latin typeface="Helvetica Neue"/>
              </a:rPr>
              <a:t>1, Can you provide a concise description of your product’s recyclability?</a:t>
            </a:r>
          </a:p>
          <a:p>
            <a:pPr algn="just"/>
            <a:r>
              <a:rPr lang="en-GB" sz="1600" kern="0">
                <a:solidFill>
                  <a:srgbClr val="2A3140"/>
                </a:solidFill>
                <a:latin typeface="Helvetica Neue"/>
              </a:rPr>
              <a:t>---------------------</a:t>
            </a:r>
          </a:p>
          <a:p>
            <a:pPr algn="just"/>
            <a:r>
              <a:rPr lang="en-GB" sz="1600" kern="0">
                <a:solidFill>
                  <a:srgbClr val="2A3140"/>
                </a:solidFill>
                <a:latin typeface="Helvetica Neue"/>
              </a:rPr>
              <a:t>2, Could you discuss the likelihood of your project affecting any disabled or old people?</a:t>
            </a:r>
          </a:p>
          <a:p>
            <a:pPr algn="just"/>
            <a:r>
              <a:rPr lang="en-GB" sz="1600" kern="0">
                <a:solidFill>
                  <a:srgbClr val="2A3140"/>
                </a:solidFill>
                <a:latin typeface="Helvetica Neue"/>
              </a:rPr>
              <a:t>3,….........</a:t>
            </a:r>
          </a:p>
        </p:txBody>
      </p:sp>
    </p:spTree>
    <p:extLst>
      <p:ext uri="{BB962C8B-B14F-4D97-AF65-F5344CB8AC3E}">
        <p14:creationId xmlns:p14="http://schemas.microsoft.com/office/powerpoint/2010/main" val="2887055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F889B-0E9F-15EB-5DDF-CBCE180FE74F}"/>
              </a:ext>
            </a:extLst>
          </p:cNvPr>
          <p:cNvSpPr>
            <a:spLocks noGrp="1"/>
          </p:cNvSpPr>
          <p:nvPr>
            <p:ph type="title"/>
          </p:nvPr>
        </p:nvSpPr>
        <p:spPr/>
        <p:txBody>
          <a:bodyPr/>
          <a:lstStyle/>
          <a:p>
            <a:r>
              <a:rPr lang="en-US"/>
              <a:t>Reference answer (partial)</a:t>
            </a:r>
          </a:p>
        </p:txBody>
      </p:sp>
      <p:sp>
        <p:nvSpPr>
          <p:cNvPr id="4" name="TextBox 3">
            <a:extLst>
              <a:ext uri="{FF2B5EF4-FFF2-40B4-BE49-F238E27FC236}">
                <a16:creationId xmlns:a16="http://schemas.microsoft.com/office/drawing/2014/main" id="{283DA698-1396-D606-8993-8EB57B7585E0}"/>
              </a:ext>
            </a:extLst>
          </p:cNvPr>
          <p:cNvSpPr txBox="1"/>
          <p:nvPr/>
        </p:nvSpPr>
        <p:spPr>
          <a:xfrm>
            <a:off x="2146" y="2760372"/>
            <a:ext cx="574827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kern="0">
                <a:solidFill>
                  <a:srgbClr val="2A3140"/>
                </a:solidFill>
                <a:latin typeface="Helvetica Neue"/>
                <a:ea typeface="DengXian"/>
              </a:rPr>
              <a:t>Neuroscientists and researchers</a:t>
            </a:r>
            <a:r>
              <a:rPr lang="en-US" sz="1600" kern="0">
                <a:solidFill>
                  <a:srgbClr val="2A3140"/>
                </a:solidFill>
                <a:latin typeface="Helvetica Neue"/>
                <a:ea typeface="DengXian"/>
              </a:rPr>
              <a:t>:    They contribute their expertise in neuroscience and brain-computer interfaces to advance technology and its applications. </a:t>
            </a:r>
            <a:endParaRPr lang="en-US">
              <a:solidFill>
                <a:srgbClr val="000000"/>
              </a:solidFill>
              <a:latin typeface="Avenir Next LT Pro"/>
              <a:ea typeface="DengXian"/>
            </a:endParaRPr>
          </a:p>
          <a:p>
            <a:r>
              <a:rPr lang="en-US" sz="1600" b="1" kern="0">
                <a:solidFill>
                  <a:srgbClr val="2A3140"/>
                </a:solidFill>
                <a:latin typeface="Helvetica Neue"/>
                <a:ea typeface="DengXian"/>
              </a:rPr>
              <a:t>Medical professionals (neurologists, neurosurgeons)</a:t>
            </a:r>
            <a:r>
              <a:rPr lang="en-US" sz="1600" kern="0">
                <a:solidFill>
                  <a:srgbClr val="2A3140"/>
                </a:solidFill>
                <a:latin typeface="Helvetica Neue"/>
                <a:ea typeface="DengXian"/>
              </a:rPr>
              <a:t>: They provide insights on clinical usage, safety considerations, and potential medical benefits for patients. </a:t>
            </a:r>
            <a:endParaRPr lang="en-US">
              <a:solidFill>
                <a:srgbClr val="000000"/>
              </a:solidFill>
              <a:latin typeface="Avenir Next LT Pro"/>
              <a:ea typeface="DengXian"/>
            </a:endParaRPr>
          </a:p>
          <a:p>
            <a:r>
              <a:rPr lang="en-US" sz="1600" b="1" kern="0">
                <a:solidFill>
                  <a:srgbClr val="2A3140"/>
                </a:solidFill>
                <a:latin typeface="Helvetica Neue"/>
                <a:ea typeface="DengXian"/>
              </a:rPr>
              <a:t>Patients and their families</a:t>
            </a:r>
            <a:r>
              <a:rPr lang="en-US" sz="1600" kern="0">
                <a:solidFill>
                  <a:srgbClr val="2A3140"/>
                </a:solidFill>
                <a:latin typeface="Helvetica Neue"/>
                <a:ea typeface="DengXian"/>
              </a:rPr>
              <a:t>: They are the primary beneficiaries of the technology, and their feedback and experiences are crucial for its development and optimization. </a:t>
            </a:r>
            <a:endParaRPr lang="en-US"/>
          </a:p>
        </p:txBody>
      </p:sp>
      <p:sp>
        <p:nvSpPr>
          <p:cNvPr id="5" name="TextBox 4">
            <a:extLst>
              <a:ext uri="{FF2B5EF4-FFF2-40B4-BE49-F238E27FC236}">
                <a16:creationId xmlns:a16="http://schemas.microsoft.com/office/drawing/2014/main" id="{0F9BF5E0-A867-E55F-2886-AC104C392035}"/>
              </a:ext>
            </a:extLst>
          </p:cNvPr>
          <p:cNvSpPr txBox="1"/>
          <p:nvPr/>
        </p:nvSpPr>
        <p:spPr>
          <a:xfrm>
            <a:off x="77273" y="2352541"/>
            <a:ext cx="58770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solidFill>
                  <a:srgbClr val="2A3140"/>
                </a:solidFill>
                <a:latin typeface="Helvetica Neue"/>
              </a:rPr>
              <a:t>How would you resolve conflicts within your team?</a:t>
            </a:r>
            <a:endParaRPr lang="en-US" b="1"/>
          </a:p>
        </p:txBody>
      </p:sp>
      <p:sp>
        <p:nvSpPr>
          <p:cNvPr id="6" name="TextBox 5">
            <a:extLst>
              <a:ext uri="{FF2B5EF4-FFF2-40B4-BE49-F238E27FC236}">
                <a16:creationId xmlns:a16="http://schemas.microsoft.com/office/drawing/2014/main" id="{7E06E73F-0B76-E9F9-27B1-073FF7C1A21B}"/>
              </a:ext>
            </a:extLst>
          </p:cNvPr>
          <p:cNvSpPr txBox="1"/>
          <p:nvPr/>
        </p:nvSpPr>
        <p:spPr>
          <a:xfrm>
            <a:off x="6173273" y="2427668"/>
            <a:ext cx="613463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a:solidFill>
                  <a:srgbClr val="2A3140"/>
                </a:solidFill>
                <a:latin typeface="Helvetica Neue"/>
              </a:rPr>
              <a:t>Does the project contribute to the society positively? Please list three aspects and explain it.</a:t>
            </a:r>
            <a:r>
              <a:rPr lang="en-US" sz="1600" b="1">
                <a:solidFill>
                  <a:srgbClr val="2A3140"/>
                </a:solidFill>
                <a:latin typeface="Helvetica Neue"/>
              </a:rPr>
              <a:t>​</a:t>
            </a:r>
            <a:endParaRPr lang="en-US" b="1"/>
          </a:p>
        </p:txBody>
      </p:sp>
      <p:sp>
        <p:nvSpPr>
          <p:cNvPr id="7" name="TextBox 6">
            <a:extLst>
              <a:ext uri="{FF2B5EF4-FFF2-40B4-BE49-F238E27FC236}">
                <a16:creationId xmlns:a16="http://schemas.microsoft.com/office/drawing/2014/main" id="{1716AFB1-463F-7B2F-CB68-154AA658D3D4}"/>
              </a:ext>
            </a:extLst>
          </p:cNvPr>
          <p:cNvSpPr txBox="1"/>
          <p:nvPr/>
        </p:nvSpPr>
        <p:spPr>
          <a:xfrm>
            <a:off x="6098147" y="2975020"/>
            <a:ext cx="5694609"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600" b="1" i="1" kern="0">
                <a:solidFill>
                  <a:srgbClr val="2A3140"/>
                </a:solidFill>
                <a:latin typeface="Helvetica Neue"/>
              </a:rPr>
              <a:t>Improved Quality of Life</a:t>
            </a:r>
            <a:r>
              <a:rPr lang="en-GB" sz="1600" kern="0">
                <a:solidFill>
                  <a:srgbClr val="2A3140"/>
                </a:solidFill>
                <a:latin typeface="Helvetica Neue"/>
              </a:rPr>
              <a:t>: The brain-computer chip project has the potential to significantly enhance the quality of life for individuals with neurological conditions. By enabling them to regain motor functions, communicate effectively, and enhance their independence, the project can contribute to improving their overall well-being and social integration. </a:t>
            </a:r>
          </a:p>
          <a:p>
            <a:pPr algn="just"/>
            <a:r>
              <a:rPr lang="en-GB" sz="1600" b="1" i="1" kern="0">
                <a:solidFill>
                  <a:srgbClr val="2A3140"/>
                </a:solidFill>
                <a:latin typeface="Helvetica Neue"/>
              </a:rPr>
              <a:t>Advancements in Healthcare:</a:t>
            </a:r>
            <a:r>
              <a:rPr lang="en-GB" sz="1600" kern="0">
                <a:solidFill>
                  <a:srgbClr val="2A3140"/>
                </a:solidFill>
                <a:latin typeface="Helvetica Neue"/>
              </a:rPr>
              <a:t> The project's research and development can lead to advancements in healthcare, particularly in the fields of neurology, neurorehabilitation, and </a:t>
            </a:r>
            <a:r>
              <a:rPr lang="en-GB" sz="1600" kern="0" err="1">
                <a:solidFill>
                  <a:srgbClr val="2A3140"/>
                </a:solidFill>
                <a:latin typeface="Helvetica Neue"/>
              </a:rPr>
              <a:t>neuroengineering</a:t>
            </a:r>
            <a:r>
              <a:rPr lang="en-GB" sz="1600" kern="0">
                <a:solidFill>
                  <a:srgbClr val="2A3140"/>
                </a:solidFill>
                <a:latin typeface="Helvetica Neue"/>
              </a:rPr>
              <a:t>. These advancements can benefit not only individuals with neurological conditions but also contribute to a broader understanding of the brain and potentially lead to breakthroughs in diagnosing and treating various neurological disorders. </a:t>
            </a:r>
          </a:p>
          <a:p>
            <a:r>
              <a:rPr lang="en-GB" sz="1600" b="1" i="1" kern="0">
                <a:solidFill>
                  <a:srgbClr val="2A3140"/>
                </a:solidFill>
                <a:latin typeface="Helvetica Neue"/>
                <a:ea typeface="DengXian"/>
              </a:rPr>
              <a:t>Scientific Knowledge and Innovation:</a:t>
            </a:r>
            <a:r>
              <a:rPr lang="en-GB" sz="1600" kern="0">
                <a:solidFill>
                  <a:srgbClr val="2A3140"/>
                </a:solidFill>
                <a:latin typeface="Helvetica Neue"/>
                <a:ea typeface="DengXian"/>
              </a:rPr>
              <a:t> The project's research s...........</a:t>
            </a:r>
            <a:endParaRPr lang="en-US"/>
          </a:p>
        </p:txBody>
      </p:sp>
    </p:spTree>
    <p:extLst>
      <p:ext uri="{BB962C8B-B14F-4D97-AF65-F5344CB8AC3E}">
        <p14:creationId xmlns:p14="http://schemas.microsoft.com/office/powerpoint/2010/main" val="2536034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4A1C09B-110D-42B2-9BA1-58941FC49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5D7AAEB-E1EB-4F64-AA1D-2DA58884C9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563940"/>
            <a:ext cx="12192006" cy="2294060"/>
            <a:chOff x="0" y="4563940"/>
            <a:chExt cx="12192006" cy="2294060"/>
          </a:xfrm>
        </p:grpSpPr>
        <p:sp>
          <p:nvSpPr>
            <p:cNvPr id="11" name="Rectangle 10">
              <a:extLst>
                <a:ext uri="{FF2B5EF4-FFF2-40B4-BE49-F238E27FC236}">
                  <a16:creationId xmlns:a16="http://schemas.microsoft.com/office/drawing/2014/main" id="{D72EADBA-520E-479E-A501-BA4441D90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 y="4563940"/>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028140-0D91-4AFB-93EE-4E3155481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563940"/>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837364F4-14BC-4819-BE68-F40EFFA4C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5" cy="45639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083182-54B0-3F98-CE3D-514F708F5C64}"/>
              </a:ext>
            </a:extLst>
          </p:cNvPr>
          <p:cNvSpPr>
            <a:spLocks noGrp="1"/>
          </p:cNvSpPr>
          <p:nvPr>
            <p:ph type="title"/>
          </p:nvPr>
        </p:nvSpPr>
        <p:spPr>
          <a:xfrm>
            <a:off x="484552" y="365125"/>
            <a:ext cx="5213388" cy="3770147"/>
          </a:xfrm>
        </p:spPr>
        <p:txBody>
          <a:bodyPr>
            <a:normAutofit/>
          </a:bodyPr>
          <a:lstStyle/>
          <a:p>
            <a:r>
              <a:rPr lang="en-US"/>
              <a:t>Toolkit 2</a:t>
            </a:r>
          </a:p>
        </p:txBody>
      </p:sp>
      <p:sp>
        <p:nvSpPr>
          <p:cNvPr id="3" name="Content Placeholder 2">
            <a:extLst>
              <a:ext uri="{FF2B5EF4-FFF2-40B4-BE49-F238E27FC236}">
                <a16:creationId xmlns:a16="http://schemas.microsoft.com/office/drawing/2014/main" id="{FDA54C33-0CE1-A19A-167C-8D685F5B44D9}"/>
              </a:ext>
            </a:extLst>
          </p:cNvPr>
          <p:cNvSpPr>
            <a:spLocks noGrp="1"/>
          </p:cNvSpPr>
          <p:nvPr>
            <p:ph idx="1"/>
          </p:nvPr>
        </p:nvSpPr>
        <p:spPr>
          <a:xfrm>
            <a:off x="6434919" y="365125"/>
            <a:ext cx="5152030" cy="3770147"/>
          </a:xfrm>
        </p:spPr>
        <p:txBody>
          <a:bodyPr>
            <a:normAutofit/>
          </a:bodyPr>
          <a:lstStyle/>
          <a:p>
            <a:r>
              <a:rPr lang="en-US"/>
              <a:t>We will classify the stakeholders by applying salience model based on three factors:</a:t>
            </a:r>
          </a:p>
          <a:p>
            <a:pPr marL="342900" indent="-342900">
              <a:buFont typeface="Arial" panose="020B0604020202020204" pitchFamily="34" charset="0"/>
              <a:buChar char="•"/>
            </a:pPr>
            <a:r>
              <a:rPr lang="en-US" sz="1800"/>
              <a:t>Power: The ability of impacting the project.</a:t>
            </a:r>
          </a:p>
          <a:p>
            <a:pPr marL="342900" indent="-342900">
              <a:buFont typeface="Arial" panose="020B0604020202020204" pitchFamily="34" charset="0"/>
              <a:buChar char="•"/>
            </a:pPr>
            <a:r>
              <a:rPr lang="en-US" sz="1800"/>
              <a:t>Urgency: The need for immediate action.</a:t>
            </a:r>
          </a:p>
          <a:p>
            <a:pPr marL="342900" indent="-342900">
              <a:buFont typeface="Arial" panose="020B0604020202020204" pitchFamily="34" charset="0"/>
              <a:buChar char="•"/>
            </a:pPr>
            <a:r>
              <a:rPr lang="en-US" sz="1800"/>
              <a:t>Legitimacy: Whether its actions are appropriate. </a:t>
            </a:r>
          </a:p>
        </p:txBody>
      </p:sp>
    </p:spTree>
    <p:extLst>
      <p:ext uri="{BB962C8B-B14F-4D97-AF65-F5344CB8AC3E}">
        <p14:creationId xmlns:p14="http://schemas.microsoft.com/office/powerpoint/2010/main" val="4015538417"/>
      </p:ext>
    </p:extLst>
  </p:cSld>
  <p:clrMapOvr>
    <a:masterClrMapping/>
  </p:clrMapOvr>
</p:sld>
</file>

<file path=ppt/theme/theme1.xml><?xml version="1.0" encoding="utf-8"?>
<a:theme xmlns:a="http://schemas.openxmlformats.org/drawingml/2006/main" name="MatrixVTI">
  <a:themeElements>
    <a:clrScheme name="AnalogousFromLightSeedRightStep">
      <a:dk1>
        <a:srgbClr val="000000"/>
      </a:dk1>
      <a:lt1>
        <a:srgbClr val="FFFFFF"/>
      </a:lt1>
      <a:dk2>
        <a:srgbClr val="412524"/>
      </a:dk2>
      <a:lt2>
        <a:srgbClr val="E2E8E8"/>
      </a:lt2>
      <a:accent1>
        <a:srgbClr val="C69896"/>
      </a:accent1>
      <a:accent2>
        <a:srgbClr val="BA997F"/>
      </a:accent2>
      <a:accent3>
        <a:srgbClr val="AAA480"/>
      </a:accent3>
      <a:accent4>
        <a:srgbClr val="9BAA74"/>
      </a:accent4>
      <a:accent5>
        <a:srgbClr val="8FAC82"/>
      </a:accent5>
      <a:accent6>
        <a:srgbClr val="78B07E"/>
      </a:accent6>
      <a:hlink>
        <a:srgbClr val="568D8F"/>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MatrixVTI</vt:lpstr>
      <vt:lpstr>Toolkit Presentation</vt:lpstr>
      <vt:lpstr>Toolkit 1</vt:lpstr>
      <vt:lpstr>Participants of the game</vt:lpstr>
      <vt:lpstr>Game  Mechanics</vt:lpstr>
      <vt:lpstr>    Reward and Punishment Rules </vt:lpstr>
      <vt:lpstr>Winning Conditions</vt:lpstr>
      <vt:lpstr>PowerPoint Presentation</vt:lpstr>
      <vt:lpstr>Reference answer (partial)</vt:lpstr>
      <vt:lpstr>Toolkit 2</vt:lpstr>
      <vt:lpstr>Salience Model of Stakeholder Analysis</vt:lpstr>
      <vt:lpstr>Salience Model Classification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Peiran Yan</dc:creator>
  <cp:revision>2</cp:revision>
  <dcterms:created xsi:type="dcterms:W3CDTF">2023-10-22T09:39:21Z</dcterms:created>
  <dcterms:modified xsi:type="dcterms:W3CDTF">2023-10-27T01:55:33Z</dcterms:modified>
</cp:coreProperties>
</file>