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1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CC"/>
    <a:srgbClr val="FFFF99"/>
    <a:srgbClr val="0033CC"/>
    <a:srgbClr val="CCFFFF"/>
    <a:srgbClr val="F5EBFF"/>
    <a:srgbClr val="CCCCFF"/>
    <a:srgbClr val="CCCC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89173" autoAdjust="0"/>
  </p:normalViewPr>
  <p:slideViewPr>
    <p:cSldViewPr snapToGrid="0">
      <p:cViewPr varScale="1">
        <p:scale>
          <a:sx n="102" d="100"/>
          <a:sy n="102" d="100"/>
        </p:scale>
        <p:origin x="9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D6AF8-81F7-443A-BF0F-740824B2624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5514C-882A-4154-80B4-B5E079257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3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82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79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2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3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6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6D8F-F500-46B9-8AA3-6A7D4ED3FB5D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56FF-728D-42E5-BD0D-095F6522B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8A016-1234-4D67-B85D-3DF1BE2D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6053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Method Call Order of Proceed Sample</a:t>
            </a:r>
            <a:endParaRPr kumimoji="1" lang="ja-JP" altLang="en-US" sz="3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338CBE-5C7C-4459-A4D1-42439CEFA39A}"/>
              </a:ext>
            </a:extLst>
          </p:cNvPr>
          <p:cNvSpPr/>
          <p:nvPr/>
        </p:nvSpPr>
        <p:spPr>
          <a:xfrm>
            <a:off x="140617" y="1383557"/>
            <a:ext cx="942680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51717B-B70E-4BE8-97DB-155CBE1AC635}"/>
              </a:ext>
            </a:extLst>
          </p:cNvPr>
          <p:cNvSpPr/>
          <p:nvPr/>
        </p:nvSpPr>
        <p:spPr>
          <a:xfrm>
            <a:off x="4192971" y="1373636"/>
            <a:ext cx="1431302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544BF-5C38-4291-8553-3840674FECFC}"/>
              </a:ext>
            </a:extLst>
          </p:cNvPr>
          <p:cNvSpPr txBox="1"/>
          <p:nvPr/>
        </p:nvSpPr>
        <p:spPr>
          <a:xfrm>
            <a:off x="4261116" y="1341980"/>
            <a:ext cx="13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baselayer</a:t>
            </a:r>
            <a:r>
              <a:rPr kumimoji="1" lang="en-US" altLang="ja-JP" dirty="0"/>
              <a:t>::A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EC2C77-2A10-4ED9-AE92-C8908550C64A}"/>
              </a:ext>
            </a:extLst>
          </p:cNvPr>
          <p:cNvSpPr/>
          <p:nvPr/>
        </p:nvSpPr>
        <p:spPr>
          <a:xfrm>
            <a:off x="7474680" y="1398047"/>
            <a:ext cx="1431302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E6BC0C-83B1-44FF-9CE2-F3B2B822E5CE}"/>
              </a:ext>
            </a:extLst>
          </p:cNvPr>
          <p:cNvSpPr txBox="1"/>
          <p:nvPr/>
        </p:nvSpPr>
        <p:spPr>
          <a:xfrm>
            <a:off x="7529086" y="1357460"/>
            <a:ext cx="13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baselayer</a:t>
            </a:r>
            <a:r>
              <a:rPr kumimoji="1" lang="en-US" altLang="ja-JP" dirty="0"/>
              <a:t>::B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E2FD8C-A1C2-469E-ABB6-2BC385AA3132}"/>
              </a:ext>
            </a:extLst>
          </p:cNvPr>
          <p:cNvSpPr/>
          <p:nvPr/>
        </p:nvSpPr>
        <p:spPr>
          <a:xfrm>
            <a:off x="2716889" y="1371948"/>
            <a:ext cx="1167743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37F38-1DA0-4A2E-8541-2462C23390B0}"/>
              </a:ext>
            </a:extLst>
          </p:cNvPr>
          <p:cNvSpPr txBox="1"/>
          <p:nvPr/>
        </p:nvSpPr>
        <p:spPr>
          <a:xfrm>
            <a:off x="2788771" y="1351407"/>
            <a:ext cx="104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layer1::A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9C7F42-2776-46D3-AE42-0C99CA40ACF4}"/>
              </a:ext>
            </a:extLst>
          </p:cNvPr>
          <p:cNvSpPr/>
          <p:nvPr/>
        </p:nvSpPr>
        <p:spPr>
          <a:xfrm>
            <a:off x="5989172" y="1383063"/>
            <a:ext cx="1167743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80A6FB-7221-469A-A4A2-0D693040A36F}"/>
              </a:ext>
            </a:extLst>
          </p:cNvPr>
          <p:cNvSpPr txBox="1"/>
          <p:nvPr/>
        </p:nvSpPr>
        <p:spPr>
          <a:xfrm>
            <a:off x="6057319" y="1363016"/>
            <a:ext cx="104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layer2::B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7408A3-F42F-4BCA-AA29-BDC521DAD59B}"/>
              </a:ext>
            </a:extLst>
          </p:cNvPr>
          <p:cNvSpPr txBox="1"/>
          <p:nvPr/>
        </p:nvSpPr>
        <p:spPr>
          <a:xfrm>
            <a:off x="268077" y="1357460"/>
            <a:ext cx="78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main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193FCE4-4404-47F5-816E-4E8DED9148E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957" y="1722921"/>
            <a:ext cx="0" cy="48192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6130C1-6BD4-410D-AE0B-EA7C60241EE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0761" y="1711312"/>
            <a:ext cx="0" cy="48780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7179AE0-2DDE-48A6-B7F9-20707E06E7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08622" y="1713000"/>
            <a:ext cx="0" cy="48763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02ED3D-DD81-4AAF-AA62-4FBCC7CF32D0}"/>
              </a:ext>
            </a:extLst>
          </p:cNvPr>
          <p:cNvSpPr/>
          <p:nvPr/>
        </p:nvSpPr>
        <p:spPr>
          <a:xfrm>
            <a:off x="499619" y="2017335"/>
            <a:ext cx="228614" cy="42609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5C4F9C-4935-4F64-92C5-E46E1A3337C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573044" y="1722427"/>
            <a:ext cx="0" cy="48669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8D7D32-0EDA-43B7-BD34-0382F4016E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97603" y="1726792"/>
            <a:ext cx="0" cy="48625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1BDD13A-0518-4474-BF2E-BE35F83B9697}"/>
              </a:ext>
            </a:extLst>
          </p:cNvPr>
          <p:cNvSpPr/>
          <p:nvPr/>
        </p:nvSpPr>
        <p:spPr>
          <a:xfrm>
            <a:off x="3197089" y="2432114"/>
            <a:ext cx="228614" cy="3289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53BA949-87B3-4822-B824-DBD9B97269EC}"/>
              </a:ext>
            </a:extLst>
          </p:cNvPr>
          <p:cNvCxnSpPr>
            <a:cxnSpLocks/>
          </p:cNvCxnSpPr>
          <p:nvPr/>
        </p:nvCxnSpPr>
        <p:spPr>
          <a:xfrm>
            <a:off x="728233" y="2432114"/>
            <a:ext cx="10921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A43DB0-A87C-43AE-953F-278E2B1F494A}"/>
              </a:ext>
            </a:extLst>
          </p:cNvPr>
          <p:cNvSpPr txBox="1"/>
          <p:nvPr/>
        </p:nvSpPr>
        <p:spPr>
          <a:xfrm>
            <a:off x="877674" y="2084133"/>
            <a:ext cx="93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A.m</a:t>
            </a:r>
            <a:r>
              <a:rPr lang="en-US" altLang="ja-JP" sz="1600" dirty="0">
                <a:solidFill>
                  <a:srgbClr val="FF0000"/>
                </a:solidFill>
              </a:rPr>
              <a:t>1()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21E91B7-8C2C-4B72-A638-BD24892D32A0}"/>
              </a:ext>
            </a:extLst>
          </p:cNvPr>
          <p:cNvSpPr/>
          <p:nvPr/>
        </p:nvSpPr>
        <p:spPr>
          <a:xfrm>
            <a:off x="4794315" y="2617859"/>
            <a:ext cx="228614" cy="2548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8B5B1E1-9526-411C-957E-45D929BEEBDE}"/>
              </a:ext>
            </a:extLst>
          </p:cNvPr>
          <p:cNvCxnSpPr>
            <a:cxnSpLocks/>
          </p:cNvCxnSpPr>
          <p:nvPr/>
        </p:nvCxnSpPr>
        <p:spPr>
          <a:xfrm>
            <a:off x="3415067" y="2844369"/>
            <a:ext cx="1379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7694FE-2554-4F0C-BB01-63CAB97285BA}"/>
              </a:ext>
            </a:extLst>
          </p:cNvPr>
          <p:cNvSpPr txBox="1"/>
          <p:nvPr/>
        </p:nvSpPr>
        <p:spPr>
          <a:xfrm>
            <a:off x="3567366" y="2494573"/>
            <a:ext cx="104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CC00"/>
                </a:solidFill>
              </a:rPr>
              <a:t>proceed()</a:t>
            </a:r>
            <a:endParaRPr kumimoji="1" lang="ja-JP" altLang="en-US" sz="1600" dirty="0">
              <a:solidFill>
                <a:srgbClr val="00CC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5E9C631-1D2F-4AE1-A180-37BC60992BAA}"/>
              </a:ext>
            </a:extLst>
          </p:cNvPr>
          <p:cNvSpPr/>
          <p:nvPr/>
        </p:nvSpPr>
        <p:spPr>
          <a:xfrm>
            <a:off x="6465609" y="2844369"/>
            <a:ext cx="228614" cy="186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EEF1C8E-CE6C-4AD1-8824-0FACECC91402}"/>
              </a:ext>
            </a:extLst>
          </p:cNvPr>
          <p:cNvSpPr/>
          <p:nvPr/>
        </p:nvSpPr>
        <p:spPr>
          <a:xfrm>
            <a:off x="8088011" y="3054631"/>
            <a:ext cx="228614" cy="12534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E80CCD-01EA-4C89-8941-DC03381A544C}"/>
              </a:ext>
            </a:extLst>
          </p:cNvPr>
          <p:cNvCxnSpPr>
            <a:cxnSpLocks/>
          </p:cNvCxnSpPr>
          <p:nvPr/>
        </p:nvCxnSpPr>
        <p:spPr>
          <a:xfrm>
            <a:off x="5056513" y="3065873"/>
            <a:ext cx="140909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6D40B98-CD0B-46BF-A2B4-95820B44797C}"/>
              </a:ext>
            </a:extLst>
          </p:cNvPr>
          <p:cNvSpPr txBox="1"/>
          <p:nvPr/>
        </p:nvSpPr>
        <p:spPr>
          <a:xfrm>
            <a:off x="5369070" y="2716077"/>
            <a:ext cx="82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B.m2()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723D2E-0A9D-435D-BC2F-24B17833EE23}"/>
              </a:ext>
            </a:extLst>
          </p:cNvPr>
          <p:cNvCxnSpPr>
            <a:cxnSpLocks/>
          </p:cNvCxnSpPr>
          <p:nvPr/>
        </p:nvCxnSpPr>
        <p:spPr>
          <a:xfrm>
            <a:off x="6711320" y="3302549"/>
            <a:ext cx="1379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86CB80-350E-4EF8-93BA-40A65672F79F}"/>
              </a:ext>
            </a:extLst>
          </p:cNvPr>
          <p:cNvSpPr txBox="1"/>
          <p:nvPr/>
        </p:nvSpPr>
        <p:spPr>
          <a:xfrm>
            <a:off x="6881778" y="2960033"/>
            <a:ext cx="104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CC00"/>
                </a:solidFill>
              </a:rPr>
              <a:t>proceed()</a:t>
            </a:r>
            <a:endParaRPr kumimoji="1" lang="ja-JP" altLang="en-US" sz="1600" dirty="0">
              <a:solidFill>
                <a:srgbClr val="00CC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5C1203-57BF-4610-A030-D49867DA4586}"/>
              </a:ext>
            </a:extLst>
          </p:cNvPr>
          <p:cNvCxnSpPr>
            <a:cxnSpLocks/>
          </p:cNvCxnSpPr>
          <p:nvPr/>
        </p:nvCxnSpPr>
        <p:spPr>
          <a:xfrm flipH="1">
            <a:off x="6701893" y="4165693"/>
            <a:ext cx="1376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39A08E5-4F98-4D39-9D49-2EEF87579969}"/>
              </a:ext>
            </a:extLst>
          </p:cNvPr>
          <p:cNvCxnSpPr>
            <a:cxnSpLocks/>
          </p:cNvCxnSpPr>
          <p:nvPr/>
        </p:nvCxnSpPr>
        <p:spPr>
          <a:xfrm flipH="1">
            <a:off x="5056513" y="4475374"/>
            <a:ext cx="13766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14AE35-72BC-4B12-930F-F2007A22C9DD}"/>
              </a:ext>
            </a:extLst>
          </p:cNvPr>
          <p:cNvCxnSpPr>
            <a:cxnSpLocks/>
          </p:cNvCxnSpPr>
          <p:nvPr/>
        </p:nvCxnSpPr>
        <p:spPr>
          <a:xfrm flipH="1">
            <a:off x="3417625" y="4874273"/>
            <a:ext cx="137669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F0D4F40-8613-48C2-B82B-22C3D4E3BB94}"/>
              </a:ext>
            </a:extLst>
          </p:cNvPr>
          <p:cNvCxnSpPr>
            <a:cxnSpLocks/>
          </p:cNvCxnSpPr>
          <p:nvPr/>
        </p:nvCxnSpPr>
        <p:spPr>
          <a:xfrm flipH="1">
            <a:off x="728233" y="5609565"/>
            <a:ext cx="105520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F40A8B-EA23-440E-90C1-6785B91A8A0D}"/>
              </a:ext>
            </a:extLst>
          </p:cNvPr>
          <p:cNvSpPr/>
          <p:nvPr/>
        </p:nvSpPr>
        <p:spPr>
          <a:xfrm>
            <a:off x="1335668" y="1373211"/>
            <a:ext cx="1167743" cy="339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1D1B87-B09B-44F3-B611-10D8033A0B20}"/>
              </a:ext>
            </a:extLst>
          </p:cNvPr>
          <p:cNvSpPr txBox="1"/>
          <p:nvPr/>
        </p:nvSpPr>
        <p:spPr>
          <a:xfrm>
            <a:off x="1407550" y="1352670"/>
            <a:ext cx="104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layer2::A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73CE070-0BFF-44AB-BD19-9149F3F6326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930148" y="1722002"/>
            <a:ext cx="12660" cy="48013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4B6394-793F-441B-956B-AD21D5CE82B2}"/>
              </a:ext>
            </a:extLst>
          </p:cNvPr>
          <p:cNvSpPr/>
          <p:nvPr/>
        </p:nvSpPr>
        <p:spPr>
          <a:xfrm>
            <a:off x="1820399" y="2215475"/>
            <a:ext cx="228614" cy="3779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08906C-935E-4BA8-9CB5-DCDD365369C4}"/>
              </a:ext>
            </a:extLst>
          </p:cNvPr>
          <p:cNvCxnSpPr>
            <a:cxnSpLocks/>
          </p:cNvCxnSpPr>
          <p:nvPr/>
        </p:nvCxnSpPr>
        <p:spPr>
          <a:xfrm>
            <a:off x="2049013" y="2655995"/>
            <a:ext cx="11374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AB679C3-B77C-4277-9ECD-45C1C8F1F9D6}"/>
              </a:ext>
            </a:extLst>
          </p:cNvPr>
          <p:cNvSpPr txBox="1"/>
          <p:nvPr/>
        </p:nvSpPr>
        <p:spPr>
          <a:xfrm>
            <a:off x="2116314" y="2307222"/>
            <a:ext cx="104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CC00"/>
                </a:solidFill>
              </a:rPr>
              <a:t>proceed()</a:t>
            </a:r>
            <a:endParaRPr kumimoji="1" lang="ja-JP" altLang="en-US" sz="1600" dirty="0">
              <a:solidFill>
                <a:srgbClr val="00CC00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7ACF663-F3AD-49A8-9024-C243F1D65A97}"/>
              </a:ext>
            </a:extLst>
          </p:cNvPr>
          <p:cNvCxnSpPr>
            <a:cxnSpLocks/>
          </p:cNvCxnSpPr>
          <p:nvPr/>
        </p:nvCxnSpPr>
        <p:spPr>
          <a:xfrm flipH="1">
            <a:off x="2049013" y="5234063"/>
            <a:ext cx="11427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8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41478</TotalTime>
  <Words>36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Method Call Order of Proceed Sample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Ikuta</dc:creator>
  <cp:lastModifiedBy>谷川 郁太</cp:lastModifiedBy>
  <cp:revision>433</cp:revision>
  <dcterms:created xsi:type="dcterms:W3CDTF">2014-07-04T15:39:34Z</dcterms:created>
  <dcterms:modified xsi:type="dcterms:W3CDTF">2020-09-16T09:15:30Z</dcterms:modified>
</cp:coreProperties>
</file>