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4" r:id="rId16"/>
    <p:sldId id="271" r:id="rId17"/>
    <p:sldId id="275" r:id="rId18"/>
    <p:sldId id="272" r:id="rId19"/>
    <p:sldId id="276" r:id="rId20"/>
    <p:sldId id="278" r:id="rId21"/>
    <p:sldId id="277" r:id="rId22"/>
    <p:sldId id="27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6D5F8-319F-DF4A-B85D-F2CAB93D09DC}">
          <p14:sldIdLst>
            <p14:sldId id="256"/>
            <p14:sldId id="257"/>
          </p14:sldIdLst>
        </p14:section>
        <p14:section name="What is django" id="{1ACA6D4E-5731-754F-B6DD-39A445F19828}">
          <p14:sldIdLst>
            <p14:sldId id="260"/>
          </p14:sldIdLst>
        </p14:section>
        <p14:section name="Why django？" id="{297EED7E-0977-E445-AA93-A9790C4833D5}">
          <p14:sldIdLst>
            <p14:sldId id="259"/>
            <p14:sldId id="258"/>
          </p14:sldIdLst>
        </p14:section>
        <p14:section name="安装" id="{2CDF6C94-40E9-294F-BD4E-182A97C7067F}">
          <p14:sldIdLst>
            <p14:sldId id="261"/>
            <p14:sldId id="262"/>
            <p14:sldId id="263"/>
          </p14:sldIdLst>
        </p14:section>
        <p14:section name="开始第一个应用 Hello World" id="{1DFE79A9-B66E-BA43-A151-79D8D5D62563}">
          <p14:sldIdLst>
            <p14:sldId id="264"/>
            <p14:sldId id="265"/>
            <p14:sldId id="266"/>
            <p14:sldId id="267"/>
            <p14:sldId id="269"/>
            <p14:sldId id="273"/>
            <p14:sldId id="274"/>
            <p14:sldId id="271"/>
          </p14:sldIdLst>
        </p14:section>
        <p14:section name="带参数的url" id="{977E5A69-2D10-774D-B168-A9C81E896272}">
          <p14:sldIdLst>
            <p14:sldId id="275"/>
            <p14:sldId id="272"/>
            <p14:sldId id="276"/>
          </p14:sldIdLst>
        </p14:section>
        <p14:section name="设置时区、assert函数" id="{8B9B7FAF-0307-3C44-B2A7-9AAB0676425E}">
          <p14:sldIdLst>
            <p14:sldId id="278"/>
            <p14:sldId id="277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/>
    <p:restoredTop sz="96868"/>
  </p:normalViewPr>
  <p:slideViewPr>
    <p:cSldViewPr snapToGrid="0" snapToObjects="1">
      <p:cViewPr>
        <p:scale>
          <a:sx n="80" d="100"/>
          <a:sy n="80" d="100"/>
        </p:scale>
        <p:origin x="3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7723F-C7D7-7144-95DD-638403998B6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26D0-1707-9D4A-ADBD-43688907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使用的是</a:t>
            </a:r>
            <a:r>
              <a:rPr lang="en-US" altLang="zh-CN" dirty="0" smtClean="0"/>
              <a:t>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两方面来说：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添加环境变量：</a:t>
            </a:r>
            <a:r>
              <a:rPr lang="en-US" dirty="0" smtClean="0"/>
              <a:t>http://</a:t>
            </a:r>
            <a:r>
              <a:rPr lang="en-US" dirty="0" err="1" smtClean="0"/>
              <a:t>jingyan.baidu.com</a:t>
            </a:r>
            <a:r>
              <a:rPr lang="en-US" dirty="0" smtClean="0"/>
              <a:t>/article/b907e627a072a846e6891c5a.html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 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-H pip install --ignore-installed six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 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Django-</a:t>
            </a:r>
            <a:r>
              <a:rPr lang="en-US" dirty="0" err="1" smtClean="0"/>
              <a:t>damin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文件，就是一个脚本文件，可以帮你实现创建一个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r>
              <a:rPr lang="en-US" altLang="zh-CN" dirty="0" err="1" smtClean="0"/>
              <a:t>Manage.py</a:t>
            </a:r>
            <a:r>
              <a:rPr lang="zh-CN" altLang="en-US" dirty="0" smtClean="0"/>
              <a:t>里面存了很多各种命令，可以启动网站等</a:t>
            </a:r>
            <a:endParaRPr lang="en-US" altLang="zh-CN" dirty="0" smtClean="0"/>
          </a:p>
          <a:p>
            <a:r>
              <a:rPr lang="en-US" altLang="zh-CN" dirty="0" err="1" smtClean="0"/>
              <a:t>Settings.py</a:t>
            </a:r>
            <a:r>
              <a:rPr lang="zh-CN" altLang="en-US" dirty="0" smtClean="0"/>
              <a:t>存了网站的设置，</a:t>
            </a:r>
            <a:r>
              <a:rPr lang="en-US" altLang="zh-CN" dirty="0" err="1" smtClean="0"/>
              <a:t>urls.py</a:t>
            </a:r>
            <a:r>
              <a:rPr lang="zh-CN" altLang="en-US" dirty="0" smtClean="0"/>
              <a:t>存放了你这个网站的路由地址会解析到哪个函数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端口，服务器，很多个门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一定要输入</a:t>
            </a:r>
            <a:r>
              <a:rPr lang="en-US" altLang="zh-CN" sz="1200" b="1" dirty="0" smtClean="0">
                <a:latin typeface="Kaiti TC" charset="-120"/>
                <a:ea typeface="Kaiti TC" charset="-120"/>
                <a:cs typeface="Kaiti TC" charset="-120"/>
              </a:rPr>
              <a:t>0.0.0.0:8000</a:t>
            </a:r>
            <a:r>
              <a:rPr lang="zh-CN" altLang="en-US" sz="1200" b="1" dirty="0" smtClean="0">
                <a:latin typeface="Kaiti TC" charset="-120"/>
                <a:ea typeface="Kaiti TC" charset="-120"/>
                <a:cs typeface="Kaiti TC" charset="-120"/>
              </a:rPr>
              <a:t> 才能让别人访问</a:t>
            </a:r>
            <a:endParaRPr lang="en-US" sz="1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第一个参数一定是</a:t>
            </a:r>
            <a:r>
              <a:rPr lang="en-US" altLang="zh-CN" dirty="0" smtClean="0"/>
              <a:t>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x.x.x.x:800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.x.x.x/hello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hello123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time/plus/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59.66.141.24/your_work/1/" TargetMode="External"/><Relationship Id="rId3" Type="http://schemas.openxmlformats.org/officeDocument/2006/relationships/hyperlink" Target="http://59.66.141.24/your_work/xxx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djangobook.com/en/2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pi.python.org/packages/e7/a8/7556133689add8d1a54c0b14aeff0acb03c64707ce100ecd53934da1aa13/pip-8.1.2.tar.gz#md5=87083c0b9867963b29f7aba3613e8f4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Django </a:t>
            </a:r>
            <a:r>
              <a:rPr lang="zh-CN" altLang="en-US" sz="8800" dirty="0" smtClean="0"/>
              <a:t>第一讲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5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2" y="2222287"/>
            <a:ext cx="11277600" cy="3636511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altLang="zh-CN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sz="3600" b="1" dirty="0" smtClean="0">
                <a:latin typeface="Kaiti TC" charset="-120"/>
                <a:ea typeface="Kaiti TC" charset="-120"/>
                <a:cs typeface="Kaiti TC" charset="-120"/>
              </a:rPr>
              <a:t>python </a:t>
            </a:r>
            <a:r>
              <a:rPr lang="en-US" sz="3600" b="1" dirty="0" err="1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600" b="1" dirty="0" err="1" smtClean="0">
                <a:latin typeface="Kaiti TC" charset="-120"/>
                <a:ea typeface="Kaiti TC" charset="-120"/>
                <a:cs typeface="Kaiti TC" charset="-120"/>
              </a:rPr>
              <a:t>runserver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0.0.0.0:8000</a:t>
            </a:r>
            <a:endParaRPr lang="en-US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翻译：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python_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执行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开启服务器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端口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8000</a:t>
            </a: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打开浏览器，访问：</a:t>
            </a:r>
            <a:r>
              <a:rPr lang="de-DE" sz="3600" dirty="0">
                <a:latin typeface="Kaiti TC" charset="-120"/>
                <a:ea typeface="Kaiti TC" charset="-120"/>
                <a:cs typeface="Kaiti TC" charset="-120"/>
              </a:rPr>
              <a:t>http://127.0.0.1:8000/</a:t>
            </a:r>
            <a:endParaRPr lang="en-US" altLang="zh-CN" sz="3600" b="1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3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85" y="2240216"/>
            <a:ext cx="11032627" cy="3636511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/>
              <a:t> 是的，</a:t>
            </a:r>
            <a:r>
              <a:rPr lang="en-US" altLang="zh-CN" sz="2800" b="1" dirty="0" smtClean="0"/>
              <a:t>Django</a:t>
            </a:r>
            <a:r>
              <a:rPr lang="zh-CN" altLang="en-US" sz="2800" b="1" dirty="0" smtClean="0"/>
              <a:t>不需要配置服务器，就能‘架设’网站了！</a:t>
            </a:r>
            <a:r>
              <a:rPr lang="en-US" altLang="zh-CN" sz="2800" b="1" dirty="0" smtClean="0"/>
              <a:t>	</a:t>
            </a:r>
          </a:p>
          <a:p>
            <a:pPr lvl="2"/>
            <a:r>
              <a:rPr lang="zh-CN" altLang="en-US" sz="2400" b="1" dirty="0" smtClean="0"/>
              <a:t> 当然后面会说到，这样子稳定性不高。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 现在，如果你有一个</a:t>
            </a:r>
            <a:r>
              <a:rPr lang="en-US" altLang="zh-CN" sz="2800" b="1" dirty="0" err="1" smtClean="0"/>
              <a:t>ip</a:t>
            </a:r>
            <a:r>
              <a:rPr lang="zh-CN" altLang="en-US" sz="2800" b="1" dirty="0" smtClean="0"/>
              <a:t>地址，你自己的电脑就是一台服务器了，</a:t>
            </a:r>
            <a:r>
              <a:rPr lang="en-US" altLang="zh-CN" sz="2800" b="1" dirty="0" smtClean="0"/>
              <a:t>	</a:t>
            </a:r>
          </a:p>
          <a:p>
            <a:r>
              <a:rPr lang="en-US" altLang="zh-CN" sz="2800" b="1" dirty="0"/>
              <a:t> </a:t>
            </a:r>
            <a:r>
              <a:rPr lang="zh-CN" altLang="en-US" sz="2800" b="1" dirty="0" smtClean="0"/>
              <a:t>别人可以透过你的电脑访问你的网站！</a:t>
            </a:r>
            <a:endParaRPr lang="en-US" altLang="zh-CN" sz="2800" b="1" dirty="0"/>
          </a:p>
          <a:p>
            <a:pPr lvl="2"/>
            <a:r>
              <a:rPr lang="zh-CN" altLang="en-US" sz="2400" b="1" dirty="0" smtClean="0"/>
              <a:t> 如果你连的是</a:t>
            </a:r>
            <a:r>
              <a:rPr lang="en-US" altLang="zh-CN" sz="2400" b="1" dirty="0" smtClean="0"/>
              <a:t>Tsinghua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Tsinghua-5G Wi-Fi</a:t>
            </a:r>
            <a:r>
              <a:rPr lang="zh-CN" altLang="en-US" sz="2400" b="1" dirty="0" smtClean="0"/>
              <a:t>，寝室网线，你的</a:t>
            </a:r>
            <a:r>
              <a:rPr lang="en-US" altLang="zh-CN" sz="2400" b="1" dirty="0" err="1" smtClean="0"/>
              <a:t>ip</a:t>
            </a:r>
            <a:r>
              <a:rPr lang="zh-CN" altLang="en-US" sz="2400" b="1" dirty="0" smtClean="0"/>
              <a:t>都是独立的</a:t>
            </a:r>
            <a:endParaRPr lang="en-US" altLang="zh-CN" sz="2400" b="1" dirty="0"/>
          </a:p>
          <a:p>
            <a:pPr lvl="2"/>
            <a:r>
              <a:rPr lang="zh-CN" altLang="en-US" sz="2400" b="1" dirty="0" smtClean="0"/>
              <a:t> 可以透过</a:t>
            </a:r>
            <a:r>
              <a:rPr lang="en-US" altLang="zh-CN" sz="2400" b="1" dirty="0" err="1" smtClean="0"/>
              <a:t>ifconfig</a:t>
            </a:r>
            <a:r>
              <a:rPr lang="en-US" altLang="zh-CN" sz="2400" b="1" dirty="0" smtClean="0"/>
              <a:t>/ </a:t>
            </a:r>
            <a:r>
              <a:rPr lang="en-US" altLang="zh-CN" sz="2400" b="1" dirty="0" err="1" smtClean="0"/>
              <a:t>ipconfig</a:t>
            </a:r>
            <a:r>
              <a:rPr lang="zh-CN" altLang="en-US" sz="2400" b="1" dirty="0" smtClean="0"/>
              <a:t>查询你的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</a:t>
            </a:r>
            <a:endParaRPr lang="en-US" altLang="zh-CN" sz="2400" b="1" dirty="0" smtClean="0"/>
          </a:p>
          <a:p>
            <a:pPr lvl="2"/>
            <a:r>
              <a:rPr lang="zh-CN" altLang="en-US" sz="2400" b="1" dirty="0"/>
              <a:t> </a:t>
            </a:r>
            <a:r>
              <a:rPr lang="zh-CN" altLang="en-US" sz="2400" b="1" dirty="0" smtClean="0"/>
              <a:t>你可以拿出你的手机访问</a:t>
            </a:r>
            <a:r>
              <a:rPr lang="en-US" altLang="zh-CN" sz="2400" b="1" dirty="0" smtClean="0">
                <a:hlinkClick r:id="rId3"/>
              </a:rPr>
              <a:t>http://x.x.x.x:8000</a:t>
            </a:r>
            <a:r>
              <a:rPr lang="zh-CN" altLang="en-US" sz="2400" b="1" dirty="0" smtClean="0"/>
              <a:t>，不需要是在同一个局域网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19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/>
              <a:t>URL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altLang="zh-CN" sz="4400" u="sng" dirty="0" err="1" smtClean="0">
                <a:latin typeface="Kaiti TC" charset="-120"/>
                <a:ea typeface="Kaiti TC" charset="-120"/>
                <a:cs typeface="Kaiti TC" charset="-120"/>
              </a:rPr>
              <a:t>.</a:t>
            </a:r>
            <a:r>
              <a:rPr lang="en-US" altLang="zh-CN" sz="4400" b="1" i="1" u="sng" dirty="0" err="1" smtClean="0">
                <a:latin typeface="Kaiti TC" charset="-120"/>
                <a:ea typeface="Kaiti TC" charset="-120"/>
                <a:cs typeface="Kaiti TC" charset="-120"/>
              </a:rPr>
              <a:t>html</a:t>
            </a:r>
            <a:r>
              <a:rPr lang="en-US" altLang="zh-CN" sz="4400" b="1" i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静态页面</a:t>
            </a:r>
            <a:endParaRPr lang="en-US" altLang="zh-CN" sz="4400" b="1" i="1" u="sng" dirty="0">
              <a:latin typeface="Kaiti TC" charset="-120"/>
              <a:ea typeface="Kaiti TC" charset="-120"/>
              <a:cs typeface="Kaiti TC" charset="-120"/>
            </a:endParaRPr>
          </a:p>
          <a:p>
            <a:pPr lvl="2"/>
            <a:r>
              <a:rPr lang="en-US" altLang="zh-CN" sz="3200" b="1" i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&lt;p&gt;Hello World!&lt;/p&gt;</a:t>
            </a: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http://x.x.x.x/hello.html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4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视图部分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在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目录下新建一个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views.py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写入：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800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 err="1"/>
              <a:t>django.http</a:t>
            </a:r>
            <a:r>
              <a:rPr lang="en-US" sz="2800" dirty="0"/>
              <a:t> import </a:t>
            </a:r>
            <a:r>
              <a:rPr lang="en-US" sz="2800" dirty="0" err="1" smtClean="0"/>
              <a:t>HttpResponse</a:t>
            </a:r>
            <a:endParaRPr lang="en-US" sz="2800" dirty="0" smtClean="0"/>
          </a:p>
          <a:p>
            <a:pPr lvl="1"/>
            <a:r>
              <a:rPr lang="zh-CN" altLang="en-US" sz="2800" dirty="0" smtClean="0"/>
              <a:t> </a:t>
            </a:r>
            <a:endParaRPr lang="en-US" sz="2800" dirty="0"/>
          </a:p>
          <a:p>
            <a:pPr lvl="1"/>
            <a:r>
              <a:rPr lang="zh-CN" altLang="en-US" sz="2800" dirty="0" smtClean="0"/>
              <a:t>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/>
              <a:t>hello(request</a:t>
            </a:r>
            <a:r>
              <a:rPr lang="en-US" sz="2800" dirty="0" smtClean="0"/>
              <a:t>):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sz="2800" dirty="0" smtClean="0"/>
              <a:t>     html = “Hello World”</a:t>
            </a:r>
            <a:endParaRPr lang="en-US" sz="2800" dirty="0"/>
          </a:p>
          <a:p>
            <a:pPr lvl="1"/>
            <a:r>
              <a:rPr lang="en-US" sz="2800" dirty="0"/>
              <a:t>    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 err="1" smtClean="0"/>
              <a:t>HttpResponse</a:t>
            </a:r>
            <a:r>
              <a:rPr lang="en-US" sz="2800" dirty="0" smtClean="0"/>
              <a:t>(html)</a:t>
            </a:r>
            <a:r>
              <a:rPr lang="zh-CN" altLang="en-US" sz="2800" dirty="0" smtClean="0"/>
              <a:t>    （注意缩进！）</a:t>
            </a:r>
            <a:endParaRPr lang="en-US" altLang="zh-CN" sz="7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1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26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原来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40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40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= [    </a:t>
            </a:r>
          </a:p>
          <a:p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38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38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38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38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38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70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4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43526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改之后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from </a:t>
            </a:r>
            <a:r>
              <a:rPr lang="en-US" altLang="zh-CN" sz="2400" b="1" i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mysite.views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import hello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[</a:t>
            </a:r>
          </a:p>
          <a:p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altLang="zh-CN" sz="2400" b="1" i="1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sz="2400" b="1" i="1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r‘^</a:t>
            </a:r>
            <a:r>
              <a:rPr lang="en-US" sz="2400" b="1" i="1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</a:t>
            </a:r>
            <a:r>
              <a:rPr lang="en-US" sz="2400" b="1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),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#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或者 </a:t>
            </a:r>
            <a:r>
              <a:rPr lang="en-US" altLang="zh-CN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(r‘^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hell123/’,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hello), </a:t>
            </a:r>
            <a:endParaRPr lang="en-US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 </a:t>
            </a:r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#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也可以多加几个  </a:t>
            </a:r>
            <a:r>
              <a:rPr lang="en-US" altLang="zh-CN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(r‘^</a:t>
            </a:r>
            <a:r>
              <a:rPr lang="en-US" altLang="zh-CN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wtf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hello), </a:t>
            </a:r>
            <a:endParaRPr lang="en-US" altLang="zh-CN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24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5301" y="4597757"/>
            <a:ext cx="35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127.0.0.1:8000/hello/</a:t>
            </a:r>
            <a:endParaRPr lang="de-DE" dirty="0" smtClean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127.0.0.1:8000/hell123/</a:t>
            </a:r>
            <a:endParaRPr lang="de-DE" dirty="0" smtClean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127.0.0.1:8000/wtf/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/>
              <a:t> － </a:t>
            </a:r>
            <a:r>
              <a:rPr lang="en-US" altLang="zh-CN" sz="6000" dirty="0"/>
              <a:t>URL</a:t>
            </a:r>
            <a:r>
              <a:rPr lang="zh-CN" altLang="en-US" sz="6000" dirty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修改代码之后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切换到目录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4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4200" dirty="0" smtClean="0"/>
              <a:t>python </a:t>
            </a:r>
            <a:r>
              <a:rPr lang="en-US" sz="4200" dirty="0" err="1"/>
              <a:t>manage.py</a:t>
            </a:r>
            <a:r>
              <a:rPr lang="en-US" sz="4200" dirty="0"/>
              <a:t> </a:t>
            </a:r>
            <a:r>
              <a:rPr lang="en-US" sz="4200" dirty="0" err="1" smtClean="0"/>
              <a:t>runserver</a:t>
            </a:r>
            <a:endParaRPr lang="en-US" sz="4200" dirty="0" smtClean="0"/>
          </a:p>
          <a:p>
            <a:r>
              <a:rPr lang="zh-CN" altLang="en-US" sz="4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再修改代码后不需要重新输上述代码，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自动监测、并重新载入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带参数的</a:t>
            </a:r>
            <a:r>
              <a:rPr lang="en-US" altLang="zh-CN" sz="6000" dirty="0" smtClean="0"/>
              <a:t>URL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43526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改之后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mysite.views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import hello, </a:t>
            </a:r>
            <a:r>
              <a:rPr lang="en-US" altLang="zh-CN" sz="2400" b="1" i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endParaRPr lang="en-US" altLang="zh-CN" sz="2400" b="1" i="1" u="sng" dirty="0" smtClean="0">
              <a:solidFill>
                <a:srgbClr val="FFFF00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[</a:t>
            </a:r>
          </a:p>
          <a:p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r‘^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hello),</a:t>
            </a:r>
          </a:p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 </a:t>
            </a:r>
            <a:r>
              <a:rPr lang="en-US" altLang="zh-CN" sz="2400" b="1" i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b="1" i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b="1" i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r‘^time</a:t>
            </a:r>
            <a:r>
              <a:rPr lang="en-US" altLang="zh-CN" sz="2400" b="1" i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/plus/(\</a:t>
            </a:r>
            <a:r>
              <a:rPr lang="en-US" altLang="zh-CN" sz="2400" b="1" i="1" u="sng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d+</a:t>
            </a:r>
            <a:r>
              <a:rPr lang="en-US" altLang="zh-CN" sz="2400" b="1" i="1" u="sng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lang="en-US" altLang="zh-CN" sz="2400" b="1" i="1" u="sng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/$', </a:t>
            </a:r>
            <a:r>
              <a:rPr lang="en-US" altLang="zh-CN" sz="2400" b="1" i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r>
              <a:rPr lang="en-US" altLang="zh-CN" sz="2400" b="1" i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2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7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err="1" smtClean="0"/>
              <a:t>time_ahead</a:t>
            </a:r>
            <a:r>
              <a:rPr lang="zh-CN" altLang="en-US" sz="6000" dirty="0" smtClean="0"/>
              <a:t> 视图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034556"/>
            <a:ext cx="10511993" cy="4823444"/>
          </a:xfrm>
        </p:spPr>
        <p:txBody>
          <a:bodyPr>
            <a:noAutofit/>
          </a:bodyPr>
          <a:lstStyle/>
          <a:p>
            <a:pPr lvl="1"/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from </a:t>
            </a:r>
            <a:r>
              <a:rPr lang="en-US" sz="2000" dirty="0" err="1">
                <a:latin typeface="Kaiti TC" charset="-120"/>
                <a:ea typeface="Kaiti TC" charset="-120"/>
                <a:cs typeface="Kaiti TC" charset="-120"/>
              </a:rPr>
              <a:t>django.http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sz="2000" dirty="0" err="1" smtClean="0"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, Http404</a:t>
            </a:r>
            <a:endParaRPr lang="en-US" sz="2000" b="1" u="sng" dirty="0">
              <a:solidFill>
                <a:srgbClr val="FFFF00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 err="1" smtClean="0">
                <a:latin typeface="Kaiti TC" charset="-120"/>
                <a:ea typeface="Kaiti TC" charset="-120"/>
                <a:cs typeface="Kaiti TC" charset="-120"/>
              </a:rPr>
              <a:t>def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hello(request):</a:t>
            </a:r>
            <a:r>
              <a:rPr lang="zh-CN" altLang="en-US" sz="2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sz="2000" dirty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zh-CN" altLang="en-US" sz="2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return </a:t>
            </a:r>
            <a:r>
              <a:rPr lang="en-US" sz="2000" dirty="0" err="1"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(“Hello 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world”)</a:t>
            </a:r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altLang="zh-CN" sz="20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000" b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def</a:t>
            </a:r>
            <a:r>
              <a:rPr lang="en-US" altLang="zh-CN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000" b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r>
              <a:rPr lang="en-US" altLang="zh-CN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(request, offset):</a:t>
            </a:r>
          </a:p>
          <a:p>
            <a:pPr lvl="1"/>
            <a:r>
              <a:rPr lang="en-US" altLang="zh-CN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 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try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:  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       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offset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sz="2000" b="1" u="sng" dirty="0" err="1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int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(offset)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 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except </a:t>
            </a:r>
            <a:r>
              <a:rPr lang="en-US" sz="2000" b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ValueError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: 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      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raise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Http404()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dt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sz="2000" b="1" u="sng" dirty="0" err="1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datetime.datetime.now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() + </a:t>
            </a:r>
            <a:r>
              <a:rPr lang="en-US" sz="2000" b="1" u="sng" dirty="0" err="1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datetime.timedelta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(hours=offset)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html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= "&lt;html&gt;&lt;body&gt;In %s hour(s), it will be %s.&lt;/body&gt;&lt;/html&gt;" % (offset, </a:t>
            </a:r>
            <a:r>
              <a:rPr lang="en-US" sz="2000" b="1" u="sng" dirty="0" err="1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dt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sz="20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return </a:t>
            </a:r>
            <a:r>
              <a:rPr lang="en-US" sz="2000" b="1" u="sng" dirty="0" err="1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b="1" u="sng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(html)</a:t>
            </a:r>
            <a:endParaRPr lang="en-US" altLang="zh-CN" sz="2000" b="1" u="sng" dirty="0">
              <a:solidFill>
                <a:srgbClr val="FFFF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4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 带</a:t>
            </a:r>
            <a:r>
              <a:rPr lang="zh-CN" altLang="en-US" sz="6000" dirty="0"/>
              <a:t>参数的</a:t>
            </a:r>
            <a:r>
              <a:rPr lang="en-US" altLang="zh-CN" sz="6000" dirty="0"/>
              <a:t>URL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zh-CN" altLang="en-US" sz="36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dirty="0" smtClean="0">
                <a:latin typeface="Kaiti TC" charset="-120"/>
                <a:ea typeface="Kaiti TC" charset="-120"/>
                <a:cs typeface="Kaiti TC" charset="-120"/>
              </a:rPr>
              <a:t>访问：</a:t>
            </a:r>
            <a:r>
              <a:rPr lang="en-US" altLang="zh-CN" sz="3600" dirty="0">
                <a:latin typeface="Kaiti TC" charset="-120"/>
                <a:ea typeface="Kaiti TC" charset="-120"/>
                <a:cs typeface="Kaiti TC" charset="-120"/>
                <a:hlinkClick r:id="rId2"/>
              </a:rPr>
              <a:t>http://</a:t>
            </a:r>
            <a:r>
              <a:rPr lang="en-US" altLang="zh-CN" sz="36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127.0.0.1:8000/time/plus/5/</a:t>
            </a:r>
            <a:endParaRPr lang="en-US" altLang="zh-CN" sz="36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36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												  /    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36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    /offset/</a:t>
            </a:r>
            <a:endParaRPr lang="en-US" altLang="zh-CN" sz="3600" b="1" u="sng" dirty="0">
              <a:solidFill>
                <a:srgbClr val="FFFF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What is Django?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sz="3200" dirty="0" smtClean="0"/>
              <a:t> Why Django?</a:t>
            </a:r>
          </a:p>
          <a:p>
            <a:r>
              <a:rPr lang="zh-CN" altLang="en-US" sz="3200" dirty="0" smtClean="0"/>
              <a:t> 安装 </a:t>
            </a:r>
            <a:r>
              <a:rPr lang="en-US" altLang="zh-CN" sz="3200" dirty="0" smtClean="0"/>
              <a:t>Django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Win/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Mac</a:t>
            </a:r>
          </a:p>
          <a:p>
            <a:r>
              <a:rPr lang="zh-CN" altLang="en-US" sz="3200" dirty="0" smtClean="0"/>
              <a:t> 开始第一个应用</a:t>
            </a:r>
            <a:endParaRPr lang="en-US" altLang="zh-CN" sz="3200" dirty="0" smtClean="0"/>
          </a:p>
          <a:p>
            <a:r>
              <a:rPr lang="zh-CN" altLang="en-US" sz="3200" dirty="0" smtClean="0"/>
              <a:t> 视图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019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 设置时区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dirty="0" smtClean="0">
                <a:latin typeface="Kaiti TC" charset="-120"/>
                <a:ea typeface="Kaiti TC" charset="-120"/>
                <a:cs typeface="Kaiti TC" charset="-120"/>
              </a:rPr>
              <a:t>打开</a:t>
            </a:r>
            <a:r>
              <a:rPr lang="en-US" altLang="zh-CN" sz="36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dirty="0" err="1" smtClean="0">
                <a:latin typeface="Kaiti TC" charset="-120"/>
                <a:ea typeface="Kaiti TC" charset="-120"/>
                <a:cs typeface="Kaiti TC" charset="-120"/>
              </a:rPr>
              <a:t>Settings.py</a:t>
            </a:r>
            <a:endParaRPr lang="en-US" altLang="zh-CN" sz="36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36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TIME_ZONE = 'UTC'</a:t>
            </a:r>
            <a:endParaRPr lang="en-US" altLang="zh-CN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TIME_ZONE </a:t>
            </a:r>
            <a:r>
              <a:rPr lang="en-US" altLang="zh-CN" sz="3600" b="1" dirty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36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'Asia/Shanghai'</a:t>
            </a:r>
            <a:endParaRPr lang="en-US" altLang="zh-CN" sz="3600" b="1" dirty="0">
              <a:solidFill>
                <a:srgbClr val="FFFF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en-US" altLang="zh-CN" sz="6000" dirty="0" smtClean="0"/>
              <a:t>assert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False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——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debug</a:t>
            </a:r>
            <a:r>
              <a:rPr lang="zh-CN" altLang="en-US" sz="6000" dirty="0" smtClean="0"/>
              <a:t>函数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代码中插入一行：</a:t>
            </a:r>
            <a:r>
              <a:rPr lang="en-US" altLang="zh-CN" sz="3600" b="1" dirty="0" smtClean="0">
                <a:solidFill>
                  <a:srgbClr val="FFFF00"/>
                </a:solidFill>
                <a:latin typeface="Kaiti TC" charset="-120"/>
                <a:ea typeface="Kaiti TC" charset="-120"/>
                <a:cs typeface="Kaiti TC" charset="-120"/>
              </a:rPr>
              <a:t>assert False</a:t>
            </a:r>
          </a:p>
          <a:p>
            <a:pPr lvl="1"/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即可中断，检查当前状态，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debug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常用</a:t>
            </a:r>
            <a:endParaRPr lang="en-US" altLang="zh-CN" sz="3600" b="1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6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r>
              <a:rPr lang="zh-CN" altLang="en-US" dirty="0" smtClean="0"/>
              <a:t>－</a:t>
            </a:r>
            <a:r>
              <a:rPr lang="zh-CN" altLang="en-US" dirty="0"/>
              <a:t>搭建一个</a:t>
            </a:r>
            <a:r>
              <a:rPr lang="zh-CN" altLang="en-US" dirty="0" smtClean="0"/>
              <a:t>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897038" cy="43118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用你的电脑搭建一个服务器，并</a:t>
            </a:r>
            <a:r>
              <a:rPr lang="zh-CN" altLang="en-US" sz="2800" dirty="0"/>
              <a:t>用</a:t>
            </a:r>
            <a:r>
              <a:rPr lang="zh-CN" altLang="en-US" sz="2800" dirty="0" smtClean="0"/>
              <a:t>微信发给我你的服务器地址、端口以及对应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实现带参数的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功能，当参数为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时，显示我的名字＋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＋</a:t>
            </a:r>
            <a:r>
              <a:rPr lang="en-US" altLang="zh-CN" sz="2800" dirty="0" smtClean="0"/>
              <a:t>10086</a:t>
            </a:r>
            <a:r>
              <a:rPr lang="zh-CN" altLang="en-US" sz="2800" dirty="0" smtClean="0"/>
              <a:t>）；参数为一个‘小写字母’时，显示你的名字＋字母；输入其余的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时，显示你喜欢的人的名字。</a:t>
            </a: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</a:t>
            </a:r>
          </a:p>
          <a:p>
            <a:pPr lvl="1"/>
            <a:r>
              <a:rPr lang="en-US" altLang="zh-CN" sz="2600" dirty="0" smtClean="0">
                <a:hlinkClick r:id="rId2"/>
              </a:rPr>
              <a:t>http://59.66.141.24/your_work/4/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显示出 </a:t>
            </a:r>
            <a:endParaRPr lang="en-US" altLang="zh-CN" sz="2600" dirty="0" smtClean="0"/>
          </a:p>
          <a:p>
            <a:pPr lvl="2"/>
            <a:r>
              <a:rPr lang="zh-CN" altLang="en-US" sz="2400" dirty="0" smtClean="0"/>
              <a:t>我的名字＋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10086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600" dirty="0">
                <a:hlinkClick r:id="rId2"/>
              </a:rPr>
              <a:t>http://</a:t>
            </a:r>
            <a:r>
              <a:rPr lang="en-US" altLang="zh-CN" sz="2600" dirty="0" smtClean="0">
                <a:hlinkClick r:id="rId2"/>
              </a:rPr>
              <a:t>59.66.141.24/your_work/c/</a:t>
            </a:r>
            <a:r>
              <a:rPr lang="en-US" altLang="zh-CN" sz="2600" dirty="0" smtClean="0"/>
              <a:t> </a:t>
            </a:r>
            <a:r>
              <a:rPr lang="zh-CN" altLang="en-US" sz="2600" dirty="0"/>
              <a:t>显示</a:t>
            </a:r>
            <a:r>
              <a:rPr lang="zh-CN" altLang="en-US" sz="2600" dirty="0" smtClean="0"/>
              <a:t>出你的名字＋‘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’</a:t>
            </a:r>
            <a:endParaRPr lang="en-US" altLang="zh-CN" sz="2600" dirty="0" smtClean="0"/>
          </a:p>
          <a:p>
            <a:pPr lvl="1"/>
            <a:r>
              <a:rPr lang="en-US" altLang="zh-CN" sz="2600" dirty="0">
                <a:hlinkClick r:id="rId3"/>
              </a:rPr>
              <a:t>http://</a:t>
            </a:r>
            <a:r>
              <a:rPr lang="en-US" altLang="zh-CN" sz="2600" dirty="0" smtClean="0">
                <a:hlinkClick r:id="rId3"/>
              </a:rPr>
              <a:t>59.66.141.24/your_work/xxx/</a:t>
            </a:r>
            <a:r>
              <a:rPr lang="en-US" altLang="zh-CN" sz="2600" dirty="0" smtClean="0"/>
              <a:t>  </a:t>
            </a:r>
            <a:r>
              <a:rPr lang="zh-CN" altLang="en-US" sz="2600" dirty="0"/>
              <a:t>显示</a:t>
            </a:r>
            <a:r>
              <a:rPr lang="zh-CN" altLang="en-US" sz="2600" dirty="0" smtClean="0"/>
              <a:t>出你喜欢人的名字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43264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/>
              <a:t>What 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Django?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118229" cy="36387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A </a:t>
            </a:r>
            <a:r>
              <a:rPr lang="en-US" sz="4400" b="1" u="sng" dirty="0"/>
              <a:t>Web development framework </a:t>
            </a:r>
            <a:r>
              <a:rPr lang="en-US" sz="4400" dirty="0"/>
              <a:t>that saves you time and makes Web development a joy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Using </a:t>
            </a:r>
            <a:r>
              <a:rPr lang="en-US" sz="4400" b="1" u="sng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smtClean="0"/>
              <a:t>Framework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not</a:t>
            </a:r>
            <a:r>
              <a:rPr lang="en-US" altLang="zh-CN" sz="4800" dirty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Without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</a:t>
            </a:r>
          </a:p>
          <a:p>
            <a:pPr lvl="1"/>
            <a:r>
              <a:rPr lang="zh-CN" altLang="en-US" sz="2800" dirty="0" smtClean="0">
                <a:latin typeface="Kaiti TC" charset="-120"/>
                <a:ea typeface="Kaiti TC" charset="-120"/>
                <a:cs typeface="Kaiti TC" charset="-120"/>
              </a:rPr>
              <a:t> 每次开发都要重新写很多底层的实现，浪费时间</a:t>
            </a:r>
            <a:endParaRPr lang="en-US" altLang="zh-CN" sz="28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Sad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Using Framework</a:t>
            </a:r>
          </a:p>
          <a:p>
            <a:pPr lvl="1"/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MVC: Model, View, Controller</a:t>
            </a: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Happy</a:t>
            </a:r>
            <a:endParaRPr lang="en-US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1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err="1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47454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Ruby on Rails -&gt; Ruby</a:t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福利官网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</a:p>
          <a:p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err="1">
                <a:latin typeface="Kaiti TC" charset="-120"/>
                <a:ea typeface="Kaiti TC" charset="-120"/>
                <a:cs typeface="Kaiti TC" charset="-120"/>
              </a:rPr>
              <a:t>Yii</a:t>
            </a:r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-&gt; PHP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（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LAMP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）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-&gt;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队式官网</a:t>
            </a:r>
            <a:endParaRPr lang="en-US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Other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 -&gt;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eg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. On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github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search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‘web MVC framework’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硬设官网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5341" y="2626632"/>
            <a:ext cx="5626657" cy="363876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！世界上最好的语言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The Django Book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非常友好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http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  <a:hlinkClick r:id="rId2"/>
              </a:rPr>
              <a:t>://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www.djangobook.com/en/2.0/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不需配置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mysql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、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apache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？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pip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06" y="2244801"/>
            <a:ext cx="11545386" cy="4251249"/>
          </a:xfrm>
        </p:spPr>
        <p:txBody>
          <a:bodyPr>
            <a:noAutofit/>
          </a:bodyPr>
          <a:lstStyle/>
          <a:p>
            <a:r>
              <a:rPr lang="en-US" altLang="zh-CN" sz="3000" dirty="0">
                <a:hlinkClick r:id="rId3"/>
              </a:rPr>
              <a:t>https://</a:t>
            </a:r>
            <a:r>
              <a:rPr lang="en-US" altLang="zh-CN" sz="3000" dirty="0" smtClean="0">
                <a:hlinkClick r:id="rId3"/>
              </a:rPr>
              <a:t>pypi.python.org/packages/e7/a8/7556133689add8d1a54c0b14aeff0acb03c64707ce100ecd53934da1aa13/pip-8.1.2.tar.gz#md5=87083c0b9867963b29f7aba3613e8f4a</a:t>
            </a:r>
            <a:endParaRPr lang="en-US" altLang="zh-CN" sz="3000" dirty="0" smtClean="0"/>
          </a:p>
          <a:p>
            <a:r>
              <a:rPr lang="zh-CN" altLang="en-US" sz="3000" dirty="0" smtClean="0"/>
              <a:t>下载下来解压缩之后，</a:t>
            </a:r>
            <a:r>
              <a:rPr lang="en-US" altLang="zh-CN" sz="3000" dirty="0" smtClean="0"/>
              <a:t>cd</a:t>
            </a:r>
            <a:r>
              <a:rPr lang="zh-CN" altLang="en-US" sz="3000" dirty="0" smtClean="0"/>
              <a:t>到这个文件夹</a:t>
            </a:r>
            <a:endParaRPr lang="en-US" altLang="zh-CN" sz="3000" dirty="0" smtClean="0"/>
          </a:p>
          <a:p>
            <a:r>
              <a:rPr lang="zh-CN" altLang="en-US" sz="3000" dirty="0" smtClean="0"/>
              <a:t>输入：</a:t>
            </a:r>
            <a:r>
              <a:rPr lang="en-US" altLang="zh-CN" sz="3000" dirty="0" smtClean="0"/>
              <a:t>python </a:t>
            </a:r>
            <a:r>
              <a:rPr lang="en-US" altLang="zh-CN" sz="3000" dirty="0" err="1" smtClean="0"/>
              <a:t>setup.py</a:t>
            </a:r>
            <a:r>
              <a:rPr lang="en-US" altLang="zh-CN" sz="3000" dirty="0" smtClean="0"/>
              <a:t> install</a:t>
            </a:r>
          </a:p>
          <a:p>
            <a:r>
              <a:rPr lang="zh-CN" altLang="en-US" sz="3000" dirty="0" smtClean="0"/>
              <a:t>输入：</a:t>
            </a:r>
            <a:r>
              <a:rPr lang="en-US" altLang="zh-CN" sz="3000" dirty="0" smtClean="0"/>
              <a:t>pip</a:t>
            </a:r>
            <a:r>
              <a:rPr lang="zh-CN" altLang="en-US" sz="3000" dirty="0" smtClean="0"/>
              <a:t> （测试是否安装成功）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8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8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800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altLang="zh-CN" sz="4800" dirty="0" smtClean="0">
                <a:latin typeface="Kaiti TC" charset="-120"/>
                <a:ea typeface="Kaiti TC" charset="-120"/>
                <a:cs typeface="Kaiti TC" charset="-120"/>
              </a:rPr>
              <a:t>pip</a:t>
            </a:r>
            <a:r>
              <a:rPr lang="zh-CN" altLang="en-US" sz="48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800" dirty="0" smtClean="0">
                <a:latin typeface="Kaiti TC" charset="-120"/>
                <a:ea typeface="Kaiti TC" charset="-120"/>
                <a:cs typeface="Kaiti TC" charset="-120"/>
              </a:rPr>
              <a:t>install </a:t>
            </a:r>
            <a:r>
              <a:rPr lang="en-US" altLang="zh-CN" sz="48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sz="48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6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测试安装成功？</a:t>
            </a:r>
            <a:endParaRPr lang="en-US" sz="4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525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</a:p>
          <a:p>
            <a:r>
              <a:rPr lang="zh-CN" altLang="en-US" sz="4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看到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’&gt;&gt;&gt;’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import 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altLang="zh-CN" sz="4400" b="1" u="sng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sz="44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回车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后，如果没有报错，恭喜你！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django.VERSION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可查看版本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855694"/>
            <a:ext cx="10799547" cy="5002306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打开</a:t>
            </a:r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命令行／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到一个你喜欢的路径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输入：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en-US" sz="3200" b="1" dirty="0" smtClean="0">
                <a:latin typeface="Kaiti TC" charset="-120"/>
                <a:ea typeface="Kaiti TC" charset="-120"/>
                <a:cs typeface="Kaiti TC" charset="-120"/>
              </a:rPr>
              <a:t>-admin </a:t>
            </a:r>
            <a:r>
              <a:rPr lang="en-US" sz="3200" b="1" dirty="0" err="1">
                <a:latin typeface="Kaiti TC" charset="-120"/>
                <a:ea typeface="Kaiti TC" charset="-120"/>
                <a:cs typeface="Kaiti TC" charset="-120"/>
              </a:rPr>
              <a:t>startproject</a:t>
            </a:r>
            <a:r>
              <a:rPr 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zh-CN" altLang="en-US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＃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命令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开始一个项目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项目名称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看到当前目录下多了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文件夹</a:t>
            </a:r>
            <a:endParaRPr lang="en-US" altLang="zh-CN" sz="3200" b="1" dirty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/_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init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_.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settings.py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1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332</TotalTime>
  <Words>1013</Words>
  <Application>Microsoft Macintosh PowerPoint</Application>
  <PresentationFormat>Widescreen</PresentationFormat>
  <Paragraphs>162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DengXian</vt:lpstr>
      <vt:lpstr>Kaiti TC</vt:lpstr>
      <vt:lpstr>Wingdings 2</vt:lpstr>
      <vt:lpstr>宋体</vt:lpstr>
      <vt:lpstr>Quotable</vt:lpstr>
      <vt:lpstr>Django 第一讲</vt:lpstr>
      <vt:lpstr>Content</vt:lpstr>
      <vt:lpstr>What is Django?</vt:lpstr>
      <vt:lpstr>Why Django? － Framework or not?</vt:lpstr>
      <vt:lpstr>Why Django? － Django</vt:lpstr>
      <vt:lpstr> 安装 Django － 安装 pip</vt:lpstr>
      <vt:lpstr> 安装 Django － 安装 Django</vt:lpstr>
      <vt:lpstr> 安装 Django － 测试安装成功？</vt:lpstr>
      <vt:lpstr>开始第一个应用</vt:lpstr>
      <vt:lpstr>开始第一个应用</vt:lpstr>
      <vt:lpstr>开始第一个应用</vt:lpstr>
      <vt:lpstr>视图 &amp; URL</vt:lpstr>
      <vt:lpstr>视图 &amp; URL － 视图部分</vt:lpstr>
      <vt:lpstr>视图 &amp; URL － URL部分</vt:lpstr>
      <vt:lpstr>视图 &amp; URL － URL部分</vt:lpstr>
      <vt:lpstr>视图 &amp; URL － URL部分</vt:lpstr>
      <vt:lpstr>视图 &amp; URL － 带参数的URL</vt:lpstr>
      <vt:lpstr>视图 &amp; URL － time_ahead 视图</vt:lpstr>
      <vt:lpstr>视图 &amp; URL — 带参数的URL</vt:lpstr>
      <vt:lpstr>视图 &amp; URL — 设置时区</vt:lpstr>
      <vt:lpstr>assert False —— debug函数</vt:lpstr>
      <vt:lpstr>Homework－搭建一个网站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Tzu-Heng Lin</dc:creator>
  <cp:lastModifiedBy>Tzu-Heng Lin</cp:lastModifiedBy>
  <cp:revision>308</cp:revision>
  <dcterms:created xsi:type="dcterms:W3CDTF">2016-06-27T17:11:36Z</dcterms:created>
  <dcterms:modified xsi:type="dcterms:W3CDTF">2016-06-29T15:36:22Z</dcterms:modified>
</cp:coreProperties>
</file>