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118"/>
  </p:normalViewPr>
  <p:slideViewPr>
    <p:cSldViewPr snapToGrid="0" snapToObjects="1">
      <p:cViewPr varScale="1">
        <p:scale>
          <a:sx n="72" d="100"/>
          <a:sy n="72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.x.x.x:800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djangobook.com/en/2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Django </a:t>
            </a:r>
            <a:r>
              <a:rPr lang="zh-CN" altLang="en-US" sz="8800" dirty="0" smtClean="0"/>
              <a:t>第一讲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59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2" y="2222287"/>
            <a:ext cx="11277600" cy="3636511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altLang="zh-CN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sz="3600" b="1" dirty="0" smtClean="0">
                <a:latin typeface="Kaiti TC" charset="-120"/>
                <a:ea typeface="Kaiti TC" charset="-120"/>
                <a:cs typeface="Kaiti TC" charset="-120"/>
              </a:rPr>
              <a:t>python </a:t>
            </a:r>
            <a:r>
              <a:rPr lang="en-US" sz="3600" b="1" dirty="0" err="1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600" b="1" dirty="0" err="1" smtClean="0">
                <a:latin typeface="Kaiti TC" charset="-120"/>
                <a:ea typeface="Kaiti TC" charset="-120"/>
                <a:cs typeface="Kaiti TC" charset="-120"/>
              </a:rPr>
              <a:t>runserver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0.0.0.0:8000</a:t>
            </a:r>
            <a:endParaRPr lang="en-US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翻译：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python_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执行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开启服务器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端口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8000</a:t>
            </a: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打开浏览器，访问：</a:t>
            </a:r>
            <a:r>
              <a:rPr lang="de-DE" sz="3600" dirty="0">
                <a:latin typeface="Kaiti TC" charset="-120"/>
                <a:ea typeface="Kaiti TC" charset="-120"/>
                <a:cs typeface="Kaiti TC" charset="-120"/>
              </a:rPr>
              <a:t>http://127.0.0.1:8000/</a:t>
            </a:r>
            <a:endParaRPr lang="en-US" altLang="zh-CN" sz="3600" b="1" dirty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29" y="106616"/>
            <a:ext cx="63373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85" y="2240216"/>
            <a:ext cx="11032627" cy="3636511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/>
              <a:t> 是的，</a:t>
            </a:r>
            <a:r>
              <a:rPr lang="en-US" altLang="zh-CN" sz="2800" b="1" dirty="0" smtClean="0"/>
              <a:t>Django</a:t>
            </a:r>
            <a:r>
              <a:rPr lang="zh-CN" altLang="en-US" sz="2800" b="1" dirty="0" smtClean="0"/>
              <a:t>不需要配置服务器，就能‘架设’网站了！</a:t>
            </a:r>
            <a:r>
              <a:rPr lang="en-US" altLang="zh-CN" sz="2800" b="1" dirty="0" smtClean="0"/>
              <a:t>	</a:t>
            </a:r>
          </a:p>
          <a:p>
            <a:pPr lvl="2"/>
            <a:r>
              <a:rPr lang="zh-CN" altLang="en-US" sz="2400" b="1" dirty="0" smtClean="0"/>
              <a:t> 当然后面会说到，这样子稳定性不高。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 现在，如果你有一个</a:t>
            </a:r>
            <a:r>
              <a:rPr lang="en-US" altLang="zh-CN" sz="2800" b="1" dirty="0" err="1" smtClean="0"/>
              <a:t>ip</a:t>
            </a:r>
            <a:r>
              <a:rPr lang="zh-CN" altLang="en-US" sz="2800" b="1" dirty="0" smtClean="0"/>
              <a:t>地址，你自己的电脑就是一台服务器了，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别人可以透过你的电脑访问你的网站！</a:t>
            </a:r>
            <a:endParaRPr lang="en-US" altLang="zh-CN" sz="2800" b="1" dirty="0"/>
          </a:p>
          <a:p>
            <a:pPr lvl="2"/>
            <a:r>
              <a:rPr lang="zh-CN" altLang="en-US" sz="2400" b="1" dirty="0" smtClean="0"/>
              <a:t> 如果你连的是</a:t>
            </a:r>
            <a:r>
              <a:rPr lang="en-US" altLang="zh-CN" sz="2400" b="1" dirty="0" smtClean="0"/>
              <a:t>Tsinghua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Tsinghua-5G Wi-Fi</a:t>
            </a:r>
            <a:r>
              <a:rPr lang="zh-CN" altLang="en-US" sz="2400" b="1" dirty="0" smtClean="0"/>
              <a:t>，寝室网线，你的</a:t>
            </a:r>
            <a:r>
              <a:rPr lang="en-US" altLang="zh-CN" sz="2400" b="1" dirty="0" err="1" smtClean="0"/>
              <a:t>ip</a:t>
            </a:r>
            <a:r>
              <a:rPr lang="zh-CN" altLang="en-US" sz="2400" b="1" dirty="0" smtClean="0"/>
              <a:t>都是独立的</a:t>
            </a:r>
            <a:endParaRPr lang="en-US" altLang="zh-CN" sz="2400" b="1" dirty="0"/>
          </a:p>
          <a:p>
            <a:pPr lvl="2"/>
            <a:r>
              <a:rPr lang="zh-CN" altLang="en-US" sz="2400" b="1" dirty="0" smtClean="0"/>
              <a:t> 可以透过</a:t>
            </a:r>
            <a:r>
              <a:rPr lang="en-US" altLang="zh-CN" sz="2400" b="1" dirty="0" err="1" smtClean="0"/>
              <a:t>ifconfig</a:t>
            </a:r>
            <a:r>
              <a:rPr lang="en-US" altLang="zh-CN" sz="2400" b="1" dirty="0" smtClean="0"/>
              <a:t>/ </a:t>
            </a:r>
            <a:r>
              <a:rPr lang="en-US" altLang="zh-CN" sz="2400" b="1" dirty="0" err="1" smtClean="0"/>
              <a:t>ipconfig</a:t>
            </a:r>
            <a:r>
              <a:rPr lang="zh-CN" altLang="en-US" sz="2400" b="1" dirty="0" smtClean="0"/>
              <a:t>查询你的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</a:t>
            </a:r>
            <a:endParaRPr lang="en-US" altLang="zh-CN" sz="2400" b="1" dirty="0" smtClean="0"/>
          </a:p>
          <a:p>
            <a:pPr lvl="2"/>
            <a:r>
              <a:rPr lang="zh-CN" altLang="en-US" sz="2400" b="1" dirty="0"/>
              <a:t> </a:t>
            </a:r>
            <a:r>
              <a:rPr lang="zh-CN" altLang="en-US" sz="2400" b="1" dirty="0" smtClean="0"/>
              <a:t>你可以拿出你的手机访问</a:t>
            </a:r>
            <a:r>
              <a:rPr lang="en-US" altLang="zh-CN" sz="2400" b="1" dirty="0" smtClean="0">
                <a:hlinkClick r:id="rId2"/>
              </a:rPr>
              <a:t>http://x.x.x.x:8000</a:t>
            </a:r>
            <a:r>
              <a:rPr lang="zh-CN" altLang="en-US" sz="2400" b="1" dirty="0" smtClean="0"/>
              <a:t>，不需要是在同一个局域网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195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/>
              <a:t>URL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altLang="zh-CN" sz="4400" u="sng" dirty="0" err="1" smtClean="0">
                <a:latin typeface="Kaiti TC" charset="-120"/>
                <a:ea typeface="Kaiti TC" charset="-120"/>
                <a:cs typeface="Kaiti TC" charset="-120"/>
              </a:rPr>
              <a:t>.</a:t>
            </a:r>
            <a:r>
              <a:rPr lang="en-US" altLang="zh-CN" sz="4400" b="1" i="1" u="sng" dirty="0" err="1" smtClean="0">
                <a:latin typeface="Kaiti TC" charset="-120"/>
                <a:ea typeface="Kaiti TC" charset="-120"/>
                <a:cs typeface="Kaiti TC" charset="-120"/>
              </a:rPr>
              <a:t>html</a:t>
            </a:r>
            <a:r>
              <a:rPr lang="en-US" altLang="zh-CN" sz="4400" b="1" i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静态页面</a:t>
            </a:r>
            <a:endParaRPr lang="en-US" altLang="zh-CN" sz="4400" b="1" i="1" u="sng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6"/>
            <a:r>
              <a:rPr lang="en-US" altLang="zh-CN" sz="3600" dirty="0" smtClean="0">
                <a:latin typeface="Kaiti TC" charset="-120"/>
                <a:ea typeface="Kaiti TC" charset="-120"/>
                <a:cs typeface="Kaiti TC" charset="-120"/>
              </a:rPr>
              <a:t>&lt;p&gt;Hello World!&lt;/p&gt;</a:t>
            </a: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pip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install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4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2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What is Django?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sz="3200" dirty="0" smtClean="0"/>
              <a:t> Why Django?</a:t>
            </a:r>
          </a:p>
          <a:p>
            <a:r>
              <a:rPr lang="zh-CN" altLang="en-US" sz="3200" dirty="0" smtClean="0"/>
              <a:t> 安装 </a:t>
            </a:r>
            <a:r>
              <a:rPr lang="en-US" altLang="zh-CN" sz="3200" dirty="0" smtClean="0"/>
              <a:t>Django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Win/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Mac</a:t>
            </a:r>
          </a:p>
          <a:p>
            <a:r>
              <a:rPr lang="zh-CN" altLang="en-US" sz="3200" dirty="0" smtClean="0"/>
              <a:t> 开始第一个应用</a:t>
            </a:r>
            <a:endParaRPr lang="en-US" altLang="zh-CN" sz="3200" dirty="0" smtClean="0"/>
          </a:p>
          <a:p>
            <a:r>
              <a:rPr lang="zh-CN" altLang="en-US" sz="3200" dirty="0" smtClean="0"/>
              <a:t> </a:t>
            </a:r>
            <a:r>
              <a:rPr lang="zh-CN" altLang="en-US" sz="3200" dirty="0" smtClean="0"/>
              <a:t>视图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01962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/>
              <a:t>What 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Django?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118229" cy="36387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A </a:t>
            </a:r>
            <a:r>
              <a:rPr lang="en-US" sz="4400" b="1" u="sng" dirty="0"/>
              <a:t>Web development framework </a:t>
            </a:r>
            <a:r>
              <a:rPr lang="en-US" sz="4400" dirty="0"/>
              <a:t>that saves you time and makes Web development a joy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Using </a:t>
            </a:r>
            <a:r>
              <a:rPr lang="en-US" sz="4400" b="1" u="sng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88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smtClean="0"/>
              <a:t>Framework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not</a:t>
            </a:r>
            <a:r>
              <a:rPr lang="en-US" altLang="zh-CN" sz="4800" dirty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Without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</a:t>
            </a:r>
          </a:p>
          <a:p>
            <a:pPr lvl="1"/>
            <a:r>
              <a:rPr lang="zh-CN" altLang="en-US" sz="2800" dirty="0" smtClean="0">
                <a:latin typeface="Kaiti TC" charset="-120"/>
                <a:ea typeface="Kaiti TC" charset="-120"/>
                <a:cs typeface="Kaiti TC" charset="-120"/>
              </a:rPr>
              <a:t> 每次开发都要重新写很多底层的实现，浪费时间</a:t>
            </a:r>
            <a:endParaRPr lang="en-US" altLang="zh-CN" sz="28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Sad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Using Framework</a:t>
            </a:r>
          </a:p>
          <a:p>
            <a:pPr lvl="1"/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MVC: Model, View, Controller</a:t>
            </a: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Happy</a:t>
            </a:r>
            <a:endParaRPr lang="en-US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17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err="1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47454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Ruby on Rails -&gt; 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Ruby</a:t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福利官网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err="1">
                <a:latin typeface="Kaiti TC" charset="-120"/>
                <a:ea typeface="Kaiti TC" charset="-120"/>
                <a:cs typeface="Kaiti TC" charset="-120"/>
              </a:rPr>
              <a:t>Yii</a:t>
            </a:r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-&gt; PHP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（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LAMP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）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-&gt;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队式官网</a:t>
            </a:r>
            <a:endParaRPr lang="en-US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Other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 -&gt;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eg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. On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github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search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‘web MVC framework’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硬设官网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5341" y="2626632"/>
            <a:ext cx="5626657" cy="363876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！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世界上最好的语言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The Django Book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非常友好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http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  <a:hlinkClick r:id="rId2"/>
              </a:rPr>
              <a:t>://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www.djangobook.com/en/2.0/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不需配置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mysql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、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apache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？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Python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 不用装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pip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install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6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测试安装成功？</a:t>
            </a:r>
            <a:endParaRPr lang="en-US" sz="4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525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</a:p>
          <a:p>
            <a:r>
              <a:rPr lang="zh-CN" altLang="en-US" sz="4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看到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’&gt;&gt;&gt;’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import 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altLang="zh-CN" sz="4400" b="1" u="sng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sz="44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回车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后，如果没有报错，恭喜你！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django.VERSION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可查看版本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0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855694"/>
            <a:ext cx="10799547" cy="5002306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打开</a:t>
            </a:r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命令行／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到一个你喜欢的路径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输入：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en-US" sz="3200" b="1" dirty="0" smtClean="0">
                <a:latin typeface="Kaiti TC" charset="-120"/>
                <a:ea typeface="Kaiti TC" charset="-120"/>
                <a:cs typeface="Kaiti TC" charset="-120"/>
              </a:rPr>
              <a:t>-admin </a:t>
            </a:r>
            <a:r>
              <a:rPr lang="en-US" sz="3200" b="1" dirty="0" err="1">
                <a:latin typeface="Kaiti TC" charset="-120"/>
                <a:ea typeface="Kaiti TC" charset="-120"/>
                <a:cs typeface="Kaiti TC" charset="-120"/>
              </a:rPr>
              <a:t>startproject</a:t>
            </a:r>
            <a:r>
              <a:rPr 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zh-CN" altLang="en-US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翻译：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命令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开始一个项目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项目名称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看到目录下多了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文件夹</a:t>
            </a:r>
            <a:endParaRPr lang="en-US" altLang="zh-CN" sz="3200" b="1" dirty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/_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init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_.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settings.py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161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</TotalTime>
  <Words>339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Kaiti TC</vt:lpstr>
      <vt:lpstr>Wingdings 2</vt:lpstr>
      <vt:lpstr>宋体</vt:lpstr>
      <vt:lpstr>Quotable</vt:lpstr>
      <vt:lpstr>Django 第一讲</vt:lpstr>
      <vt:lpstr>Content</vt:lpstr>
      <vt:lpstr>What is Django?</vt:lpstr>
      <vt:lpstr>Why Django? － Framework or not?</vt:lpstr>
      <vt:lpstr>Why Django? － Django</vt:lpstr>
      <vt:lpstr> 安装 Django － 安装 Python</vt:lpstr>
      <vt:lpstr> 安装 Django － 安装 Django</vt:lpstr>
      <vt:lpstr> 安装 Django － 测试安装成功？</vt:lpstr>
      <vt:lpstr>开始第一个应用</vt:lpstr>
      <vt:lpstr>开始第一个应用</vt:lpstr>
      <vt:lpstr>开始第一个应用</vt:lpstr>
      <vt:lpstr>视图 &amp; URL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Tzu-Heng Lin</dc:creator>
  <cp:lastModifiedBy>Tzu-Heng Lin</cp:lastModifiedBy>
  <cp:revision>144</cp:revision>
  <dcterms:created xsi:type="dcterms:W3CDTF">2016-06-27T17:11:36Z</dcterms:created>
  <dcterms:modified xsi:type="dcterms:W3CDTF">2016-06-27T18:53:37Z</dcterms:modified>
</cp:coreProperties>
</file>