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70" r:id="rId10"/>
    <p:sldId id="265" r:id="rId11"/>
    <p:sldId id="264" r:id="rId12"/>
    <p:sldId id="269" r:id="rId13"/>
    <p:sldId id="267" r:id="rId14"/>
    <p:sldId id="266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4"/>
    <p:restoredTop sz="87146"/>
  </p:normalViewPr>
  <p:slideViewPr>
    <p:cSldViewPr snapToGrid="0" snapToObjects="1">
      <p:cViewPr varScale="1">
        <p:scale>
          <a:sx n="66" d="100"/>
          <a:sy n="66" d="100"/>
        </p:scale>
        <p:origin x="1024" y="192"/>
      </p:cViewPr>
      <p:guideLst/>
    </p:cSldViewPr>
  </p:slideViewPr>
  <p:outlineViewPr>
    <p:cViewPr>
      <p:scale>
        <a:sx n="33" d="100"/>
        <a:sy n="33" d="100"/>
      </p:scale>
      <p:origin x="0" y="-51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7/1/16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ocs.30c.org/djangobook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Django </a:t>
            </a:r>
            <a:r>
              <a:rPr lang="zh-CN" altLang="en-US" sz="7200" dirty="0" smtClean="0"/>
              <a:t>第三讲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58588"/>
          </a:xfrm>
        </p:spPr>
        <p:txBody>
          <a:bodyPr>
            <a:noAutofit/>
          </a:bodyPr>
          <a:lstStyle/>
          <a:p>
            <a:r>
              <a:rPr lang="zh-CN" altLang="en-US" sz="2400" dirty="0" smtClean="0"/>
              <a:t>林子恆 </a:t>
            </a:r>
            <a:r>
              <a:rPr lang="en-US" altLang="zh-CN" sz="2400" dirty="0" smtClean="0"/>
              <a:t>Lin, Tzu-Heng</a:t>
            </a:r>
          </a:p>
          <a:p>
            <a:r>
              <a:rPr lang="en-US" sz="2400" dirty="0" smtClean="0"/>
              <a:t>linzh14@mails.tsinghua.edu.cn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76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 smtClean="0"/>
              <a:t>在</a:t>
            </a:r>
            <a:r>
              <a:rPr lang="en-US" altLang="zh-CN" sz="6000" dirty="0" err="1" smtClean="0"/>
              <a:t>mysite</a:t>
            </a:r>
            <a:r>
              <a:rPr lang="zh-CN" altLang="en-US" sz="6000" dirty="0" smtClean="0"/>
              <a:t> </a:t>
            </a:r>
            <a:r>
              <a:rPr lang="en-US" altLang="zh-CN" sz="6000" dirty="0" smtClean="0"/>
              <a:t>project</a:t>
            </a:r>
            <a:r>
              <a:rPr lang="zh-CN" altLang="en-US" sz="6000" dirty="0" smtClean="0"/>
              <a:t>下创建一个</a:t>
            </a:r>
            <a:r>
              <a:rPr lang="en-US" altLang="zh-CN" sz="6000" dirty="0" smtClean="0"/>
              <a:t>App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</a:t>
            </a:r>
            <a:r>
              <a:rPr lang="zh-CN" altLang="en-US" dirty="0" smtClean="0"/>
              <a:t> 与 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 区别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26" y="1842908"/>
            <a:ext cx="11956946" cy="4839994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一个</a:t>
            </a:r>
            <a:r>
              <a:rPr lang="en-US" altLang="zh-CN" sz="3600" dirty="0"/>
              <a:t>project</a:t>
            </a:r>
            <a:r>
              <a:rPr lang="zh-CN" altLang="en-US" sz="3600" dirty="0"/>
              <a:t>包含很多个</a:t>
            </a:r>
            <a:r>
              <a:rPr lang="en-US" altLang="zh-CN" sz="3600" dirty="0"/>
              <a:t>Django app</a:t>
            </a:r>
            <a:r>
              <a:rPr lang="zh-CN" altLang="en-US" sz="3600" dirty="0"/>
              <a:t>以及对它们的配置</a:t>
            </a:r>
            <a:r>
              <a:rPr lang="zh-CN" altLang="en-US" sz="3600" dirty="0" smtClean="0"/>
              <a:t>。</a:t>
            </a:r>
            <a:endParaRPr lang="en-US" altLang="zh-CN" sz="3600" dirty="0" smtClean="0"/>
          </a:p>
          <a:p>
            <a:endParaRPr lang="en-US" sz="3600" dirty="0"/>
          </a:p>
          <a:p>
            <a:r>
              <a:rPr lang="zh-CN" altLang="en-US" sz="3600" dirty="0" smtClean="0"/>
              <a:t>一个</a:t>
            </a:r>
            <a:r>
              <a:rPr lang="en-US" altLang="zh-CN" sz="3600" dirty="0" smtClean="0"/>
              <a:t>app</a:t>
            </a:r>
            <a:r>
              <a:rPr lang="zh-CN" altLang="en-US" sz="3600" dirty="0" smtClean="0"/>
              <a:t>包含模型、视图、</a:t>
            </a:r>
            <a:r>
              <a:rPr lang="en-US" altLang="zh-CN" sz="3600" dirty="0" smtClean="0"/>
              <a:t>Django</a:t>
            </a:r>
            <a:r>
              <a:rPr lang="zh-CN" altLang="en-US" sz="3600" dirty="0" smtClean="0"/>
              <a:t>代码</a:t>
            </a:r>
            <a:endParaRPr lang="en-US" altLang="zh-CN" sz="3600" dirty="0" smtClean="0"/>
          </a:p>
          <a:p>
            <a:endParaRPr lang="en-US" sz="3600" dirty="0"/>
          </a:p>
          <a:p>
            <a:r>
              <a:rPr lang="zh-CN" altLang="en-US" sz="3600" dirty="0" smtClean="0"/>
              <a:t>是的，也可以不创建</a:t>
            </a:r>
            <a:r>
              <a:rPr lang="en-US" altLang="zh-CN" sz="3600" dirty="0" smtClean="0"/>
              <a:t>app</a:t>
            </a:r>
            <a:r>
              <a:rPr lang="zh-CN" altLang="en-US" sz="3600" dirty="0" smtClean="0"/>
              <a:t>（</a:t>
            </a:r>
            <a:r>
              <a:rPr lang="en-US" altLang="zh-CN" sz="3600" dirty="0" err="1" smtClean="0"/>
              <a:t>views.py</a:t>
            </a:r>
            <a:r>
              <a:rPr lang="zh-CN" altLang="en-US" sz="3600" dirty="0" smtClean="0"/>
              <a:t>），但这样就没办法用数据库</a:t>
            </a:r>
            <a:r>
              <a:rPr lang="is-IS" altLang="zh-CN" sz="3600" dirty="0" smtClean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88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manage.py</a:t>
            </a:r>
            <a:r>
              <a:rPr lang="en-US" dirty="0" smtClean="0"/>
              <a:t> </a:t>
            </a:r>
            <a:r>
              <a:rPr lang="en-US" dirty="0" err="1" smtClean="0"/>
              <a:t>startapp</a:t>
            </a:r>
            <a:r>
              <a:rPr lang="en-US" dirty="0" smtClean="0"/>
              <a:t>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输入以上代码</a:t>
            </a:r>
            <a:endParaRPr lang="en-US" altLang="zh-CN" sz="4400" dirty="0" smtClean="0"/>
          </a:p>
          <a:p>
            <a:r>
              <a:rPr lang="zh-CN" altLang="en-US" sz="4400" dirty="0" smtClean="0"/>
              <a:t>在</a:t>
            </a:r>
            <a:r>
              <a:rPr lang="en-US" altLang="zh-CN" sz="4400" dirty="0" err="1" smtClean="0"/>
              <a:t>mysite</a:t>
            </a:r>
            <a:r>
              <a:rPr lang="en-US" altLang="zh-CN" sz="4400" dirty="0" smtClean="0"/>
              <a:t>/</a:t>
            </a:r>
            <a:r>
              <a:rPr lang="zh-CN" altLang="en-US" sz="4400" dirty="0" smtClean="0"/>
              <a:t>目录下多了</a:t>
            </a:r>
            <a:r>
              <a:rPr lang="en-US" altLang="zh-CN" sz="4400" dirty="0" smtClean="0"/>
              <a:t>books/</a:t>
            </a:r>
            <a:r>
              <a:rPr lang="zh-CN" altLang="en-US" sz="4400" dirty="0" smtClean="0"/>
              <a:t>文件夹</a:t>
            </a:r>
            <a:endParaRPr lang="en-US" altLang="zh-CN" sz="4400" dirty="0" smtClean="0"/>
          </a:p>
          <a:p>
            <a:r>
              <a:rPr lang="en-US" sz="4400" dirty="0" err="1" smtClean="0"/>
              <a:t>Mo</a:t>
            </a:r>
            <a:r>
              <a:rPr lang="en-US" altLang="zh-CN" sz="4400" dirty="0" err="1" smtClean="0"/>
              <a:t>dels.py</a:t>
            </a:r>
            <a:r>
              <a:rPr lang="en-US" altLang="zh-CN" sz="4400" dirty="0" smtClean="0"/>
              <a:t>, </a:t>
            </a:r>
            <a:r>
              <a:rPr lang="en-US" altLang="zh-CN" sz="4400" dirty="0" err="1" smtClean="0"/>
              <a:t>views.py</a:t>
            </a:r>
            <a:r>
              <a:rPr lang="en-US" altLang="zh-CN" sz="4400" dirty="0" smtClean="0"/>
              <a:t>, </a:t>
            </a:r>
            <a:r>
              <a:rPr lang="en-US" altLang="zh-CN" sz="4400" dirty="0" err="1" smtClean="0"/>
              <a:t>tests.py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595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通过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语法实现数据库的创建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兼容性好</a:t>
            </a:r>
            <a:endParaRPr lang="en-US" altLang="zh-CN" sz="3600" dirty="0" smtClean="0"/>
          </a:p>
          <a:p>
            <a:r>
              <a:rPr lang="zh-CN" altLang="en-US" sz="3600" dirty="0" smtClean="0"/>
              <a:t>可以移植到不同的数据库类型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14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Models.py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36204" y="272375"/>
            <a:ext cx="6245794" cy="63401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django.db</a:t>
            </a:r>
            <a:r>
              <a:rPr lang="en-US" sz="1400" dirty="0"/>
              <a:t> import models</a:t>
            </a:r>
          </a:p>
          <a:p>
            <a:endParaRPr lang="en-US" sz="1400" dirty="0"/>
          </a:p>
          <a:p>
            <a:r>
              <a:rPr lang="en-US" sz="1400" dirty="0"/>
              <a:t>class Publisher(</a:t>
            </a:r>
            <a:r>
              <a:rPr lang="en-US" sz="1400" dirty="0" err="1"/>
              <a:t>models.Model</a:t>
            </a:r>
            <a:r>
              <a:rPr lang="en-US" sz="1400" dirty="0"/>
              <a:t>):</a:t>
            </a:r>
          </a:p>
          <a:p>
            <a:r>
              <a:rPr lang="en-US" sz="1400" dirty="0"/>
              <a:t>    name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=30)</a:t>
            </a:r>
          </a:p>
          <a:p>
            <a:r>
              <a:rPr lang="en-US" sz="1400" dirty="0"/>
              <a:t>    address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=50)</a:t>
            </a:r>
          </a:p>
          <a:p>
            <a:r>
              <a:rPr lang="en-US" sz="1400" dirty="0"/>
              <a:t>    city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=60)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state_province</a:t>
            </a:r>
            <a:r>
              <a:rPr lang="en-US" sz="1400" dirty="0"/>
              <a:t>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=30)</a:t>
            </a:r>
          </a:p>
          <a:p>
            <a:r>
              <a:rPr lang="en-US" sz="1400" dirty="0"/>
              <a:t>    country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=50)</a:t>
            </a:r>
          </a:p>
          <a:p>
            <a:r>
              <a:rPr lang="en-US" sz="1400" dirty="0"/>
              <a:t>    website = </a:t>
            </a:r>
            <a:r>
              <a:rPr lang="en-US" sz="1400" dirty="0" err="1"/>
              <a:t>models.URLField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**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unicode</a:t>
            </a:r>
            <a:r>
              <a:rPr lang="en-US" sz="1400" dirty="0"/>
              <a:t>__(self):**</a:t>
            </a:r>
          </a:p>
          <a:p>
            <a:r>
              <a:rPr lang="en-US" sz="1400" dirty="0"/>
              <a:t>        **return </a:t>
            </a:r>
            <a:r>
              <a:rPr lang="en-US" sz="1400" dirty="0" err="1"/>
              <a:t>self.name</a:t>
            </a:r>
            <a:r>
              <a:rPr lang="en-US" sz="1400" dirty="0"/>
              <a:t>**</a:t>
            </a:r>
          </a:p>
          <a:p>
            <a:endParaRPr lang="en-US" sz="1400" dirty="0"/>
          </a:p>
          <a:p>
            <a:r>
              <a:rPr lang="en-US" sz="1400" dirty="0"/>
              <a:t>class Author(</a:t>
            </a:r>
            <a:r>
              <a:rPr lang="en-US" sz="1400" dirty="0" err="1"/>
              <a:t>models.Model</a:t>
            </a:r>
            <a:r>
              <a:rPr lang="en-US" sz="1400" dirty="0"/>
              <a:t>):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first_name</a:t>
            </a:r>
            <a:r>
              <a:rPr lang="en-US" sz="1400" dirty="0"/>
              <a:t>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=30)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last_name</a:t>
            </a:r>
            <a:r>
              <a:rPr lang="en-US" sz="1400" dirty="0"/>
              <a:t>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=40)</a:t>
            </a:r>
          </a:p>
          <a:p>
            <a:r>
              <a:rPr lang="en-US" sz="1400" dirty="0"/>
              <a:t>    email = </a:t>
            </a:r>
            <a:r>
              <a:rPr lang="en-US" sz="1400" dirty="0" err="1"/>
              <a:t>models.EmailField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**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unicode</a:t>
            </a:r>
            <a:r>
              <a:rPr lang="en-US" sz="1400" dirty="0"/>
              <a:t>__(self):**</a:t>
            </a:r>
          </a:p>
          <a:p>
            <a:r>
              <a:rPr lang="en-US" sz="1400" dirty="0"/>
              <a:t>        **return </a:t>
            </a:r>
            <a:r>
              <a:rPr lang="en-US" sz="1400" dirty="0" err="1"/>
              <a:t>u'%s</a:t>
            </a:r>
            <a:r>
              <a:rPr lang="en-US" sz="1400" dirty="0"/>
              <a:t> %s' % (</a:t>
            </a:r>
            <a:r>
              <a:rPr lang="en-US" sz="1400" dirty="0" err="1"/>
              <a:t>self.first_name</a:t>
            </a:r>
            <a:r>
              <a:rPr lang="en-US" sz="1400" dirty="0"/>
              <a:t>, </a:t>
            </a:r>
            <a:r>
              <a:rPr lang="en-US" sz="1400" dirty="0" err="1"/>
              <a:t>self.last_name</a:t>
            </a:r>
            <a:r>
              <a:rPr lang="en-US" sz="1400" dirty="0"/>
              <a:t>)**</a:t>
            </a:r>
          </a:p>
          <a:p>
            <a:endParaRPr lang="en-US" sz="1400" dirty="0"/>
          </a:p>
          <a:p>
            <a:r>
              <a:rPr lang="en-US" sz="1400" dirty="0"/>
              <a:t>class Book(</a:t>
            </a:r>
            <a:r>
              <a:rPr lang="en-US" sz="1400" dirty="0" err="1"/>
              <a:t>models.Model</a:t>
            </a:r>
            <a:r>
              <a:rPr lang="en-US" sz="1400" dirty="0"/>
              <a:t>):</a:t>
            </a:r>
          </a:p>
          <a:p>
            <a:r>
              <a:rPr lang="en-US" sz="1400" dirty="0"/>
              <a:t>    title = </a:t>
            </a:r>
            <a:r>
              <a:rPr lang="en-US" sz="1400" dirty="0" err="1"/>
              <a:t>models.CharField</a:t>
            </a:r>
            <a:r>
              <a:rPr lang="en-US" sz="1400" dirty="0"/>
              <a:t>(</a:t>
            </a:r>
            <a:r>
              <a:rPr lang="en-US" sz="1400" dirty="0" err="1"/>
              <a:t>max_length</a:t>
            </a:r>
            <a:r>
              <a:rPr lang="en-US" sz="1400" dirty="0"/>
              <a:t>=100)</a:t>
            </a:r>
          </a:p>
          <a:p>
            <a:r>
              <a:rPr lang="en-US" sz="1400" dirty="0"/>
              <a:t>    authors = </a:t>
            </a:r>
            <a:r>
              <a:rPr lang="en-US" sz="1400" dirty="0" err="1"/>
              <a:t>models.ManyToManyField</a:t>
            </a:r>
            <a:r>
              <a:rPr lang="en-US" sz="1400" dirty="0"/>
              <a:t>(Author)</a:t>
            </a:r>
          </a:p>
          <a:p>
            <a:r>
              <a:rPr lang="en-US" sz="1400" dirty="0"/>
              <a:t>    publisher = </a:t>
            </a:r>
            <a:r>
              <a:rPr lang="en-US" sz="1400" dirty="0" err="1"/>
              <a:t>models.ForeignKey</a:t>
            </a:r>
            <a:r>
              <a:rPr lang="en-US" sz="1400" dirty="0"/>
              <a:t>(Publisher)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publication_date</a:t>
            </a:r>
            <a:r>
              <a:rPr lang="en-US" sz="1400" dirty="0"/>
              <a:t> = </a:t>
            </a:r>
            <a:r>
              <a:rPr lang="en-US" sz="1400" dirty="0" err="1"/>
              <a:t>models.DateField</a:t>
            </a:r>
            <a:r>
              <a:rPr lang="en-US" sz="1400" dirty="0"/>
              <a:t>()</a:t>
            </a:r>
          </a:p>
          <a:p>
            <a:endParaRPr lang="en-US" sz="1400" dirty="0"/>
          </a:p>
          <a:p>
            <a:r>
              <a:rPr lang="en-US" sz="1400" dirty="0"/>
              <a:t>    **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unicode</a:t>
            </a:r>
            <a:r>
              <a:rPr lang="en-US" sz="1400" dirty="0"/>
              <a:t>__(self):**</a:t>
            </a:r>
          </a:p>
          <a:p>
            <a:r>
              <a:rPr lang="en-US" sz="1400" dirty="0"/>
              <a:t>        **return </a:t>
            </a:r>
            <a:r>
              <a:rPr lang="en-US" sz="1400" dirty="0" err="1"/>
              <a:t>self.title</a:t>
            </a:r>
            <a:r>
              <a:rPr lang="en-US" sz="1400" dirty="0"/>
              <a:t>**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98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相对应的的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语法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95973" y="1984443"/>
            <a:ext cx="9026631" cy="45914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/>
              <a:t>CREATE TABLE "</a:t>
            </a:r>
            <a:r>
              <a:rPr lang="en-US" sz="3200" dirty="0" err="1"/>
              <a:t>books_publisher</a:t>
            </a:r>
            <a:r>
              <a:rPr lang="en-US" sz="3200" dirty="0"/>
              <a:t>" (</a:t>
            </a:r>
          </a:p>
          <a:p>
            <a:r>
              <a:rPr lang="en-US" sz="3200" dirty="0"/>
              <a:t>    "id" serial NOT NULL PRIMARY KEY,</a:t>
            </a:r>
          </a:p>
          <a:p>
            <a:r>
              <a:rPr lang="en-US" sz="3200" dirty="0"/>
              <a:t>    "name" </a:t>
            </a:r>
            <a:r>
              <a:rPr lang="en-US" sz="3200" dirty="0" err="1"/>
              <a:t>varchar</a:t>
            </a:r>
            <a:r>
              <a:rPr lang="en-US" sz="3200" dirty="0"/>
              <a:t>(30) NOT NULL,</a:t>
            </a:r>
          </a:p>
          <a:p>
            <a:r>
              <a:rPr lang="en-US" sz="3200" dirty="0"/>
              <a:t>    "address" </a:t>
            </a:r>
            <a:r>
              <a:rPr lang="en-US" sz="3200" dirty="0" err="1"/>
              <a:t>varchar</a:t>
            </a:r>
            <a:r>
              <a:rPr lang="en-US" sz="3200" dirty="0"/>
              <a:t>(50) NOT NULL,</a:t>
            </a:r>
          </a:p>
          <a:p>
            <a:r>
              <a:rPr lang="en-US" sz="3200" dirty="0"/>
              <a:t>    "city" </a:t>
            </a:r>
            <a:r>
              <a:rPr lang="en-US" sz="3200" dirty="0" err="1"/>
              <a:t>varchar</a:t>
            </a:r>
            <a:r>
              <a:rPr lang="en-US" sz="3200" dirty="0"/>
              <a:t>(60) NOT NULL,</a:t>
            </a:r>
          </a:p>
          <a:p>
            <a:r>
              <a:rPr lang="en-US" sz="3200" dirty="0"/>
              <a:t>    "</a:t>
            </a:r>
            <a:r>
              <a:rPr lang="en-US" sz="3200" dirty="0" err="1"/>
              <a:t>state_province</a:t>
            </a:r>
            <a:r>
              <a:rPr lang="en-US" sz="3200" dirty="0"/>
              <a:t>" </a:t>
            </a:r>
            <a:r>
              <a:rPr lang="en-US" sz="3200" dirty="0" err="1"/>
              <a:t>varchar</a:t>
            </a:r>
            <a:r>
              <a:rPr lang="en-US" sz="3200" dirty="0"/>
              <a:t>(30) NOT NULL,</a:t>
            </a:r>
          </a:p>
          <a:p>
            <a:r>
              <a:rPr lang="en-US" sz="3200" dirty="0"/>
              <a:t>    "country" </a:t>
            </a:r>
            <a:r>
              <a:rPr lang="en-US" sz="3200" dirty="0" err="1"/>
              <a:t>varchar</a:t>
            </a:r>
            <a:r>
              <a:rPr lang="en-US" sz="3200" dirty="0"/>
              <a:t>(50) NOT NULL,</a:t>
            </a:r>
          </a:p>
          <a:p>
            <a:r>
              <a:rPr lang="en-US" sz="3200" dirty="0"/>
              <a:t>    "website" </a:t>
            </a:r>
            <a:r>
              <a:rPr lang="en-US" sz="3200" dirty="0" err="1"/>
              <a:t>varchar</a:t>
            </a:r>
            <a:r>
              <a:rPr lang="en-US" sz="3200" dirty="0"/>
              <a:t>(200) NOT NULL</a:t>
            </a:r>
          </a:p>
          <a:p>
            <a:r>
              <a:rPr lang="it-IT" sz="3200" dirty="0"/>
              <a:t>);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04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Settings.py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160" y="1417638"/>
            <a:ext cx="9093677" cy="5189977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60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验证、生成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</a:t>
            </a:r>
            <a:r>
              <a:rPr lang="en-US" sz="4400" dirty="0" err="1"/>
              <a:t>manage.py</a:t>
            </a:r>
            <a:r>
              <a:rPr lang="en-US" sz="4400" dirty="0"/>
              <a:t> </a:t>
            </a:r>
            <a:r>
              <a:rPr lang="en-US" sz="4400" dirty="0" smtClean="0"/>
              <a:t>validate</a:t>
            </a:r>
          </a:p>
          <a:p>
            <a:r>
              <a:rPr lang="en-US" sz="4400" dirty="0"/>
              <a:t>python </a:t>
            </a:r>
            <a:r>
              <a:rPr lang="en-US" sz="4400" dirty="0" err="1"/>
              <a:t>manage.py</a:t>
            </a:r>
            <a:r>
              <a:rPr lang="en-US" sz="4400" dirty="0"/>
              <a:t> </a:t>
            </a:r>
            <a:r>
              <a:rPr lang="en-US" sz="4400" dirty="0" err="1"/>
              <a:t>sqlall</a:t>
            </a:r>
            <a:r>
              <a:rPr lang="en-US" sz="4400" dirty="0"/>
              <a:t> </a:t>
            </a:r>
            <a:r>
              <a:rPr lang="en-US" sz="4400" dirty="0" smtClean="0"/>
              <a:t>book</a:t>
            </a:r>
            <a:r>
              <a:rPr lang="en-US" altLang="zh-CN" sz="4400" dirty="0" smtClean="0"/>
              <a:t>s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0117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/>
              <a:t>执行</a:t>
            </a:r>
            <a:r>
              <a:rPr lang="en-US" altLang="zh-CN" sz="5400" dirty="0" err="1" smtClean="0"/>
              <a:t>sql</a:t>
            </a:r>
            <a:r>
              <a:rPr lang="zh-CN" altLang="en-US" sz="5400" dirty="0" smtClean="0"/>
              <a:t>语句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/>
              <a:t>python </a:t>
            </a:r>
            <a:r>
              <a:rPr lang="en-US" sz="4800" dirty="0" err="1"/>
              <a:t>manage.py</a:t>
            </a:r>
            <a:r>
              <a:rPr lang="en-US" sz="4800" dirty="0"/>
              <a:t> </a:t>
            </a:r>
            <a:r>
              <a:rPr lang="en-US" sz="4800" dirty="0" err="1"/>
              <a:t>syncdb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854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84051" y="2243745"/>
            <a:ext cx="100979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&gt;&gt;&gt; from </a:t>
            </a:r>
            <a:r>
              <a:rPr lang="en-US" sz="2800" dirty="0" err="1"/>
              <a:t>books.models</a:t>
            </a:r>
            <a:r>
              <a:rPr lang="en-US" sz="2800" dirty="0"/>
              <a:t> import Publisher</a:t>
            </a:r>
          </a:p>
          <a:p>
            <a:r>
              <a:rPr lang="en-US" sz="2800" dirty="0"/>
              <a:t>&gt;&gt;&gt; p1 = Publisher(name='</a:t>
            </a:r>
            <a:r>
              <a:rPr lang="en-US" sz="2800" dirty="0" err="1"/>
              <a:t>Apress</a:t>
            </a:r>
            <a:r>
              <a:rPr lang="en-US" sz="2800" dirty="0"/>
              <a:t>', address='2855 Telegraph </a:t>
            </a:r>
            <a:r>
              <a:rPr lang="en-US" sz="2800" dirty="0" err="1"/>
              <a:t>Avenue</a:t>
            </a:r>
            <a:r>
              <a:rPr lang="en-US" sz="2800" dirty="0" err="1" smtClean="0"/>
              <a:t>',city</a:t>
            </a:r>
            <a:r>
              <a:rPr lang="en-US" sz="2800" dirty="0"/>
              <a:t>='Berkeley', </a:t>
            </a:r>
            <a:r>
              <a:rPr lang="en-US" sz="2800" dirty="0" err="1"/>
              <a:t>state_province</a:t>
            </a:r>
            <a:r>
              <a:rPr lang="en-US" sz="2800" dirty="0"/>
              <a:t>='CA', country='</a:t>
            </a:r>
            <a:r>
              <a:rPr lang="en-US" sz="2800" dirty="0" err="1"/>
              <a:t>U.S.A</a:t>
            </a:r>
            <a:r>
              <a:rPr lang="en-US" sz="2800" dirty="0" err="1" smtClean="0"/>
              <a:t>.',website</a:t>
            </a:r>
            <a:r>
              <a:rPr lang="en-US" sz="2800" dirty="0" smtClean="0"/>
              <a:t>='http://</a:t>
            </a:r>
            <a:r>
              <a:rPr lang="en-US" sz="2800" dirty="0" err="1" smtClean="0"/>
              <a:t>www.apress.com</a:t>
            </a:r>
            <a:r>
              <a:rPr lang="en-US" sz="2800" dirty="0" smtClean="0"/>
              <a:t>/')</a:t>
            </a:r>
          </a:p>
          <a:p>
            <a:r>
              <a:rPr lang="en-US" sz="2800" dirty="0" smtClean="0"/>
              <a:t>&gt;&gt;&gt; </a:t>
            </a:r>
            <a:r>
              <a:rPr lang="en-US" sz="2800" dirty="0"/>
              <a:t>p2 = </a:t>
            </a:r>
            <a:r>
              <a:rPr lang="en-US" sz="2800" dirty="0" err="1"/>
              <a:t>Publisher.objects.create</a:t>
            </a:r>
            <a:r>
              <a:rPr lang="en-US" sz="2800" dirty="0"/>
              <a:t>(name="</a:t>
            </a:r>
            <a:r>
              <a:rPr lang="en-US" sz="2800" dirty="0" err="1"/>
              <a:t>O'Reilly</a:t>
            </a:r>
            <a:r>
              <a:rPr lang="en-US" sz="2800" dirty="0" err="1" smtClean="0"/>
              <a:t>",address</a:t>
            </a:r>
            <a:r>
              <a:rPr lang="en-US" sz="2800" dirty="0"/>
              <a:t>='10 Fawcett St.', city='Cambridge</a:t>
            </a:r>
            <a:r>
              <a:rPr lang="en-US" sz="2800" dirty="0" smtClean="0"/>
              <a:t>',</a:t>
            </a:r>
            <a:r>
              <a:rPr lang="en-US" sz="2800" dirty="0" err="1" smtClean="0"/>
              <a:t>state_province</a:t>
            </a:r>
            <a:r>
              <a:rPr lang="en-US" sz="2800" dirty="0"/>
              <a:t>='MA', country='</a:t>
            </a:r>
            <a:r>
              <a:rPr lang="en-US" sz="2800" dirty="0" err="1"/>
              <a:t>U.S.A</a:t>
            </a:r>
            <a:r>
              <a:rPr lang="en-US" sz="2800" dirty="0" err="1" smtClean="0"/>
              <a:t>.',website</a:t>
            </a:r>
            <a:r>
              <a:rPr lang="en-US" sz="2800" dirty="0"/>
              <a:t>='http://</a:t>
            </a:r>
            <a:r>
              <a:rPr lang="en-US" sz="2800" dirty="0" err="1"/>
              <a:t>www.oreilly.com</a:t>
            </a:r>
            <a:r>
              <a:rPr lang="en-US" sz="2800" dirty="0" smtClean="0"/>
              <a:t>/')</a:t>
            </a:r>
          </a:p>
          <a:p>
            <a:r>
              <a:rPr lang="hr-HR" sz="2800" dirty="0"/>
              <a:t>&gt;&gt;&gt; p1.save()</a:t>
            </a:r>
          </a:p>
          <a:p>
            <a:r>
              <a:rPr lang="hr-HR" sz="2800" dirty="0"/>
              <a:t>&gt;&gt;&gt; </a:t>
            </a:r>
            <a:r>
              <a:rPr lang="hr-HR" sz="2800" dirty="0" smtClean="0"/>
              <a:t>p</a:t>
            </a:r>
            <a:r>
              <a:rPr lang="en-US" altLang="zh-CN" sz="2800" dirty="0" smtClean="0"/>
              <a:t>2</a:t>
            </a:r>
            <a:r>
              <a:rPr lang="hr-HR" sz="2800" dirty="0" smtClean="0"/>
              <a:t>.</a:t>
            </a:r>
            <a:r>
              <a:rPr lang="hr-HR" sz="2800" dirty="0" err="1" smtClean="0"/>
              <a:t>save</a:t>
            </a:r>
            <a:r>
              <a:rPr lang="hr-HR" sz="2800" dirty="0" smtClean="0"/>
              <a:t>()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06083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600" smtClean="0"/>
              <a:t>Content</a:t>
            </a:r>
            <a:endParaRPr lang="en-US" sz="6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模型</a:t>
            </a:r>
            <a:endParaRPr lang="en-US" altLang="zh-CN" sz="4000" dirty="0" smtClean="0"/>
          </a:p>
          <a:p>
            <a:r>
              <a:rPr lang="en-US" altLang="zh-CN" sz="4000" dirty="0" smtClean="0"/>
              <a:t>Admin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0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/>
              <a:t>查看数据库里的值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1245140" y="2704289"/>
            <a:ext cx="10136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&gt;&gt;&gt; </a:t>
            </a:r>
            <a:r>
              <a:rPr lang="en-US" sz="4000" dirty="0" err="1"/>
              <a:t>publisher_list</a:t>
            </a:r>
            <a:r>
              <a:rPr lang="en-US" sz="4000" dirty="0"/>
              <a:t> = </a:t>
            </a:r>
            <a:r>
              <a:rPr lang="en-US" sz="4000" dirty="0" err="1"/>
              <a:t>Publisher.objects.all</a:t>
            </a:r>
            <a:r>
              <a:rPr lang="en-US" sz="4000" dirty="0"/>
              <a:t>()</a:t>
            </a:r>
          </a:p>
          <a:p>
            <a:r>
              <a:rPr lang="en-US" sz="4000" dirty="0"/>
              <a:t>&gt;&gt;&gt; </a:t>
            </a:r>
            <a:r>
              <a:rPr lang="en-US" sz="4000" dirty="0" err="1"/>
              <a:t>publisher_list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26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smtClean="0"/>
              <a:t>显示过滤后的数据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300263" y="3054484"/>
            <a:ext cx="959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&gt;&gt;&gt; </a:t>
            </a:r>
            <a:r>
              <a:rPr lang="en-US" sz="3600" dirty="0" err="1"/>
              <a:t>Publisher.objects.filter</a:t>
            </a:r>
            <a:r>
              <a:rPr lang="en-US" sz="3600" dirty="0"/>
              <a:t>(name='</a:t>
            </a:r>
            <a:r>
              <a:rPr lang="en-US" sz="3600" dirty="0" err="1"/>
              <a:t>Apress</a:t>
            </a:r>
            <a:r>
              <a:rPr lang="en-US" sz="3600" dirty="0"/>
              <a:t>')</a:t>
            </a:r>
          </a:p>
          <a:p>
            <a:r>
              <a:rPr lang="en-US" sz="3600" dirty="0"/>
              <a:t>[&lt;Publisher: </a:t>
            </a:r>
            <a:r>
              <a:rPr lang="en-US" sz="3600" dirty="0" err="1"/>
              <a:t>Apress</a:t>
            </a:r>
            <a:r>
              <a:rPr lang="en-US" sz="3600" dirty="0"/>
              <a:t>&gt;]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607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/>
              <a:t>对数据进行排序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810001" y="2918298"/>
            <a:ext cx="10415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&gt;&gt;&gt; </a:t>
            </a:r>
            <a:r>
              <a:rPr lang="en-US" sz="4000" dirty="0" err="1"/>
              <a:t>Publisher.objects.order_by</a:t>
            </a:r>
            <a:r>
              <a:rPr lang="en-US" sz="4000" dirty="0"/>
              <a:t>("name")</a:t>
            </a:r>
          </a:p>
          <a:p>
            <a:r>
              <a:rPr lang="en-US" sz="4000" dirty="0"/>
              <a:t>[&lt;Publisher: </a:t>
            </a:r>
            <a:r>
              <a:rPr lang="en-US" sz="4000" dirty="0" err="1"/>
              <a:t>Apress</a:t>
            </a:r>
            <a:r>
              <a:rPr lang="en-US" sz="4000" dirty="0"/>
              <a:t>&gt;, &lt;Publisher: O'Reilly&gt;]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441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smtClean="0"/>
              <a:t>删除数据</a:t>
            </a:r>
            <a:endParaRPr lang="en-US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1699096" y="3151762"/>
            <a:ext cx="8793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&gt;&gt;&gt; </a:t>
            </a:r>
            <a:r>
              <a:rPr lang="en-US" sz="4000" dirty="0" err="1"/>
              <a:t>Publisher.objects.all</a:t>
            </a:r>
            <a:r>
              <a:rPr lang="en-US" sz="4000" dirty="0"/>
              <a:t>().delete()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616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 smtClean="0"/>
              <a:t>阅读 </a:t>
            </a:r>
            <a:r>
              <a:rPr lang="en-US" altLang="zh-CN" sz="2800" dirty="0" smtClean="0">
                <a:hlinkClick r:id="rId2"/>
              </a:rPr>
              <a:t>http</a:t>
            </a:r>
            <a:r>
              <a:rPr lang="en-US" altLang="zh-CN" sz="2800" dirty="0">
                <a:hlinkClick r:id="rId2"/>
              </a:rPr>
              <a:t>://docs.30c.org/djangobook2</a:t>
            </a:r>
            <a:r>
              <a:rPr lang="en-US" altLang="zh-CN" sz="2800" dirty="0" smtClean="0">
                <a:hlinkClick r:id="rId2"/>
              </a:rPr>
              <a:t>/</a:t>
            </a:r>
            <a:r>
              <a:rPr lang="zh-CN" altLang="en-US" sz="2800" dirty="0" smtClean="0"/>
              <a:t> 里的所有内容</a:t>
            </a:r>
            <a:endParaRPr lang="en-US" altLang="zh-CN" sz="2800" dirty="0" smtClean="0"/>
          </a:p>
          <a:p>
            <a:r>
              <a:rPr lang="zh-CN" altLang="en-US" sz="2800" dirty="0" smtClean="0"/>
              <a:t>学习</a:t>
            </a:r>
            <a:r>
              <a:rPr lang="en-US" altLang="zh-CN" sz="2800" dirty="0" smtClean="0"/>
              <a:t>SQL</a:t>
            </a:r>
            <a:r>
              <a:rPr lang="zh-CN" altLang="en-US" sz="2800" dirty="0" smtClean="0"/>
              <a:t>语法以及数据库的详细知识</a:t>
            </a:r>
            <a:endParaRPr lang="en-US" altLang="zh-CN" sz="2800" dirty="0" smtClean="0"/>
          </a:p>
          <a:p>
            <a:r>
              <a:rPr lang="zh-CN" altLang="en-US" sz="2800" dirty="0" smtClean="0"/>
              <a:t>自己制作一个论坛，你可以放很多东西上去，让别人注册、登陆、发帖子、收帖子、用数据库进行管理</a:t>
            </a:r>
            <a:endParaRPr lang="en-US" altLang="zh-CN" sz="2800" dirty="0" smtClean="0"/>
          </a:p>
          <a:p>
            <a:r>
              <a:rPr lang="zh-CN" altLang="en-US" sz="2800" dirty="0" smtClean="0"/>
              <a:t>练手</a:t>
            </a:r>
            <a:endParaRPr lang="en-US" altLang="zh-CN" sz="2800" dirty="0" smtClean="0"/>
          </a:p>
          <a:p>
            <a:r>
              <a:rPr lang="zh-CN" altLang="en-US" sz="2800" dirty="0" smtClean="0"/>
              <a:t>网宣部的小朋友们：一定好好学习这个教程，各种各样的网站等着你们呢！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31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MVC</a:t>
            </a:r>
            <a:r>
              <a:rPr lang="zh-CN" altLang="en-US" sz="4800" dirty="0" smtClean="0"/>
              <a:t>－</a:t>
            </a:r>
            <a:r>
              <a:rPr lang="en-US" altLang="zh-CN" sz="4800" dirty="0" smtClean="0"/>
              <a:t>Model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View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Controller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Model</a:t>
            </a:r>
            <a:r>
              <a:rPr lang="zh-CN" altLang="en-US" sz="4400" dirty="0" smtClean="0"/>
              <a:t>：数据库</a:t>
            </a:r>
            <a:endParaRPr lang="en-US" altLang="zh-CN" sz="4400" dirty="0" smtClean="0"/>
          </a:p>
          <a:p>
            <a:r>
              <a:rPr lang="en-US" altLang="zh-CN" sz="4400" dirty="0" smtClean="0"/>
              <a:t>View</a:t>
            </a:r>
            <a:r>
              <a:rPr lang="zh-CN" altLang="en-US" sz="4400" dirty="0" smtClean="0"/>
              <a:t>：视图，</a:t>
            </a:r>
            <a:r>
              <a:rPr lang="en-US" altLang="zh-CN" sz="4400" dirty="0" smtClean="0"/>
              <a:t>.html</a:t>
            </a:r>
          </a:p>
          <a:p>
            <a:r>
              <a:rPr lang="en-US" altLang="zh-CN" sz="4400" dirty="0" smtClean="0"/>
              <a:t>Controller</a:t>
            </a:r>
            <a:r>
              <a:rPr lang="zh-CN" altLang="en-US" sz="4400" dirty="0" smtClean="0"/>
              <a:t>：处理视图、数据库的反馈</a:t>
            </a:r>
            <a:endParaRPr lang="en-US" altLang="zh-CN" sz="4400" dirty="0" smtClean="0"/>
          </a:p>
          <a:p>
            <a:pPr lvl="1"/>
            <a:r>
              <a:rPr lang="zh-CN" altLang="en-US" sz="4200" dirty="0" smtClean="0"/>
              <a:t>队式网站</a:t>
            </a:r>
            <a:r>
              <a:rPr lang="en-US" altLang="zh-CN" sz="4200" dirty="0" err="1" smtClean="0"/>
              <a:t>php</a:t>
            </a:r>
            <a:r>
              <a:rPr lang="zh-CN" altLang="en-US" sz="4200" dirty="0" smtClean="0"/>
              <a:t>为例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10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800" dirty="0" smtClean="0"/>
              <a:t>MTV</a:t>
            </a:r>
            <a:r>
              <a:rPr lang="zh-CN" altLang="en-US" sz="4800" dirty="0" smtClean="0"/>
              <a:t>－</a:t>
            </a:r>
            <a:r>
              <a:rPr lang="en-US" altLang="zh-CN" sz="4800" dirty="0" smtClean="0"/>
              <a:t>Model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Template</a:t>
            </a:r>
            <a:r>
              <a:rPr lang="zh-CN" altLang="en-US" sz="4800" dirty="0" smtClean="0"/>
              <a:t>，</a:t>
            </a:r>
            <a:r>
              <a:rPr lang="en-US" altLang="zh-CN" sz="4800" dirty="0" smtClean="0"/>
              <a:t>View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Model</a:t>
            </a:r>
            <a:r>
              <a:rPr lang="zh-CN" altLang="en-US" sz="4400" dirty="0" smtClean="0"/>
              <a:t>，数据库</a:t>
            </a:r>
            <a:endParaRPr lang="en-US" altLang="zh-CN" sz="4400" dirty="0" smtClean="0"/>
          </a:p>
          <a:p>
            <a:r>
              <a:rPr lang="en-US" altLang="zh-CN" sz="4400" dirty="0" smtClean="0"/>
              <a:t>Template</a:t>
            </a:r>
            <a:r>
              <a:rPr lang="zh-CN" altLang="en-US" sz="4400" dirty="0" smtClean="0"/>
              <a:t>，模版</a:t>
            </a:r>
            <a:endParaRPr lang="en-US" altLang="zh-CN" sz="4400" dirty="0" smtClean="0"/>
          </a:p>
          <a:p>
            <a:r>
              <a:rPr lang="en-US" altLang="zh-CN" sz="4400" dirty="0" smtClean="0"/>
              <a:t>View</a:t>
            </a:r>
            <a:r>
              <a:rPr lang="zh-CN" altLang="en-US" sz="4400" dirty="0" smtClean="0"/>
              <a:t>，控制模型、模版</a:t>
            </a:r>
            <a:endParaRPr lang="en-US" altLang="zh-CN" sz="4400" dirty="0" smtClean="0"/>
          </a:p>
          <a:p>
            <a:pPr lvl="1"/>
            <a:r>
              <a:rPr lang="en-US" altLang="zh-CN" sz="4200" dirty="0" smtClean="0"/>
              <a:t>Django</a:t>
            </a:r>
            <a:r>
              <a:rPr lang="zh-CN" altLang="en-US" sz="4200" dirty="0" smtClean="0"/>
              <a:t> </a:t>
            </a:r>
            <a:r>
              <a:rPr lang="en-US" altLang="zh-CN" sz="4200" dirty="0" err="1" smtClean="0"/>
              <a:t>views.py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314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dirty="0" smtClean="0"/>
              <a:t>与数据库配合工作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/>
              <a:t> 各种各样的数据库</a:t>
            </a:r>
            <a:endParaRPr lang="en-US" altLang="zh-CN" sz="4400" dirty="0" smtClean="0"/>
          </a:p>
          <a:p>
            <a:pPr lvl="1"/>
            <a:r>
              <a:rPr lang="zh-CN" altLang="en-US" sz="4000" dirty="0" smtClean="0"/>
              <a:t> </a:t>
            </a:r>
            <a:r>
              <a:rPr lang="en-US" altLang="zh-CN" sz="4000" dirty="0" smtClean="0"/>
              <a:t>MySQL		</a:t>
            </a:r>
            <a:r>
              <a:rPr lang="zh-CN" altLang="en-US" sz="4000" dirty="0" smtClean="0"/>
              <a:t>需安装</a:t>
            </a:r>
            <a:r>
              <a:rPr lang="en-US" altLang="zh-CN" sz="4000" dirty="0" smtClean="0"/>
              <a:t>MySQL</a:t>
            </a:r>
          </a:p>
          <a:p>
            <a:pPr lvl="1"/>
            <a:r>
              <a:rPr lang="zh-CN" altLang="en-US" sz="4000" dirty="0" smtClean="0"/>
              <a:t> </a:t>
            </a:r>
            <a:r>
              <a:rPr lang="en-US" altLang="zh-CN" sz="4000" dirty="0" err="1" smtClean="0"/>
              <a:t>sqlite</a:t>
            </a:r>
            <a:r>
              <a:rPr lang="en-US" altLang="zh-CN" sz="4000" dirty="0" smtClean="0"/>
              <a:t>		</a:t>
            </a:r>
            <a:r>
              <a:rPr lang="zh-CN" altLang="en-US" sz="4000" dirty="0" smtClean="0"/>
              <a:t>只要一个文件即可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56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设置数据库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000" y="2086100"/>
            <a:ext cx="10776658" cy="4450887"/>
          </a:xfrm>
        </p:spPr>
        <p:txBody>
          <a:bodyPr>
            <a:noAutofit/>
          </a:bodyPr>
          <a:lstStyle/>
          <a:p>
            <a:r>
              <a:rPr lang="zh-CN" altLang="en-US" sz="3200" dirty="0" smtClean="0"/>
              <a:t>别的数据库需安装</a:t>
            </a:r>
            <a:r>
              <a:rPr lang="en-US" altLang="zh-CN" sz="3200" dirty="0" smtClean="0"/>
              <a:t>Python</a:t>
            </a:r>
            <a:r>
              <a:rPr lang="zh-CN" altLang="en-US" sz="3200" dirty="0" smtClean="0"/>
              <a:t>适配器</a:t>
            </a:r>
            <a:endParaRPr lang="en-US" altLang="zh-CN" sz="3200" dirty="0" smtClean="0"/>
          </a:p>
          <a:p>
            <a:pPr lvl="1"/>
            <a:r>
              <a:rPr lang="en-US" altLang="zh-CN" sz="3000" dirty="0" err="1" smtClean="0"/>
              <a:t>Sqlite</a:t>
            </a:r>
            <a:r>
              <a:rPr lang="zh-CN" altLang="en-US" sz="3000" dirty="0" smtClean="0"/>
              <a:t>不用</a:t>
            </a:r>
            <a:endParaRPr lang="en-US" sz="3000" dirty="0"/>
          </a:p>
          <a:p>
            <a:r>
              <a:rPr lang="zh-CN" altLang="en-US" sz="3200" dirty="0" smtClean="0"/>
              <a:t>别的数据库需要在</a:t>
            </a:r>
            <a:r>
              <a:rPr lang="en-US" altLang="zh-CN" sz="3200" dirty="0" err="1" smtClean="0"/>
              <a:t>Settings.py</a:t>
            </a:r>
            <a:r>
              <a:rPr lang="zh-CN" altLang="en-US" sz="3200" dirty="0" smtClean="0"/>
              <a:t>里写各种各样的配置</a:t>
            </a:r>
            <a:endParaRPr lang="en-US" altLang="zh-CN" sz="3200" dirty="0" smtClean="0"/>
          </a:p>
          <a:p>
            <a:pPr lvl="1"/>
            <a:r>
              <a:rPr lang="en-US" altLang="zh-CN" sz="3000" dirty="0" err="1" smtClean="0"/>
              <a:t>Sqlite</a:t>
            </a:r>
            <a:r>
              <a:rPr lang="zh-CN" altLang="en-US" sz="3000" dirty="0" smtClean="0"/>
              <a:t>不用</a:t>
            </a:r>
            <a:endParaRPr lang="en-US" sz="3000" dirty="0"/>
          </a:p>
          <a:p>
            <a:r>
              <a:rPr lang="zh-CN" altLang="en-US" sz="3200" dirty="0" smtClean="0"/>
              <a:t>所以我们自己写网站的时候，我推荐用</a:t>
            </a:r>
            <a:r>
              <a:rPr lang="en-US" altLang="zh-CN" sz="3200" dirty="0" err="1" smtClean="0"/>
              <a:t>mysql</a:t>
            </a:r>
            <a:r>
              <a:rPr lang="zh-CN" altLang="en-US" sz="3200" dirty="0" smtClean="0"/>
              <a:t>，因为今天上课，所以用</a:t>
            </a:r>
            <a:r>
              <a:rPr lang="en-US" altLang="zh-CN" sz="3200" dirty="0" err="1" smtClean="0"/>
              <a:t>sqlite</a:t>
            </a:r>
            <a:r>
              <a:rPr lang="zh-CN" altLang="en-US" sz="3200" dirty="0" smtClean="0"/>
              <a:t>比较方便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660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330456"/>
            <a:ext cx="10571998" cy="1323246"/>
          </a:xfrm>
        </p:spPr>
        <p:txBody>
          <a:bodyPr/>
          <a:lstStyle/>
          <a:p>
            <a:r>
              <a:rPr lang="en-US" altLang="zh-CN" dirty="0" err="1" smtClean="0"/>
              <a:t>Mysite</a:t>
            </a:r>
            <a:r>
              <a:rPr lang="en-US" altLang="zh-CN" dirty="0" smtClean="0"/>
              <a:t>/ </a:t>
            </a:r>
            <a:r>
              <a:rPr lang="zh-CN" altLang="en-US" dirty="0" smtClean="0"/>
              <a:t>文件夹下</a:t>
            </a:r>
            <a:r>
              <a:rPr lang="en-US" altLang="zh-CN" dirty="0" smtClean="0"/>
              <a:t>sqlite3.db</a:t>
            </a:r>
            <a:br>
              <a:rPr lang="en-US" altLang="zh-CN" dirty="0" smtClean="0"/>
            </a:br>
            <a:r>
              <a:rPr lang="en-US" altLang="zh-CN" dirty="0" err="1" smtClean="0"/>
              <a:t>Settings.py</a:t>
            </a:r>
            <a:r>
              <a:rPr lang="zh-CN" altLang="en-US" dirty="0" smtClean="0"/>
              <a:t>里面设置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25" y="3303312"/>
            <a:ext cx="6275923" cy="1956858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7" y="2135441"/>
            <a:ext cx="54102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3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其他的数据库，需要的设置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7418" y="2416840"/>
            <a:ext cx="9597162" cy="3636511"/>
          </a:xfrm>
        </p:spPr>
        <p:txBody>
          <a:bodyPr>
            <a:noAutofit/>
          </a:bodyPr>
          <a:lstStyle/>
          <a:p>
            <a:r>
              <a:rPr lang="en-US" sz="3200" dirty="0"/>
              <a:t>DATABASE_ENGINE = </a:t>
            </a:r>
            <a:r>
              <a:rPr lang="en-US" sz="3200" dirty="0" smtClean="0"/>
              <a:t>‘’</a:t>
            </a:r>
            <a:r>
              <a:rPr lang="zh-CN" altLang="en-US" sz="3200" dirty="0" smtClean="0"/>
              <a:t>， 数据库类型</a:t>
            </a:r>
            <a:endParaRPr lang="en-US" sz="3200" dirty="0"/>
          </a:p>
          <a:p>
            <a:r>
              <a:rPr lang="en-US" sz="3200" dirty="0"/>
              <a:t>DATABASE_NAME = </a:t>
            </a:r>
            <a:r>
              <a:rPr lang="en-US" sz="3200" dirty="0" smtClean="0"/>
              <a:t>‘’</a:t>
            </a:r>
            <a:r>
              <a:rPr lang="zh-CN" altLang="en-US" sz="3200" dirty="0" smtClean="0"/>
              <a:t>， 数据库名</a:t>
            </a:r>
            <a:endParaRPr lang="en-US" sz="3200" dirty="0"/>
          </a:p>
          <a:p>
            <a:r>
              <a:rPr lang="en-US" sz="3200" dirty="0"/>
              <a:t>DATABASE_USER = </a:t>
            </a:r>
            <a:r>
              <a:rPr lang="en-US" sz="3200" dirty="0" smtClean="0"/>
              <a:t>‘’</a:t>
            </a:r>
            <a:r>
              <a:rPr lang="zh-CN" altLang="en-US" sz="3200" dirty="0" smtClean="0"/>
              <a:t>， 数据库用户名</a:t>
            </a:r>
            <a:endParaRPr lang="en-US" sz="3200" dirty="0"/>
          </a:p>
          <a:p>
            <a:r>
              <a:rPr lang="en-US" sz="3200" dirty="0"/>
              <a:t>DATABASE_PASSWORD = </a:t>
            </a:r>
            <a:r>
              <a:rPr lang="en-US" sz="3200" dirty="0" smtClean="0"/>
              <a:t>‘’</a:t>
            </a:r>
            <a:r>
              <a:rPr lang="zh-CN" altLang="en-US" sz="3200" dirty="0" smtClean="0"/>
              <a:t>， 数据库密码</a:t>
            </a:r>
            <a:endParaRPr lang="en-US" sz="3200" dirty="0"/>
          </a:p>
          <a:p>
            <a:r>
              <a:rPr lang="en-US" sz="3200" dirty="0"/>
              <a:t>DATABASE_HOST = </a:t>
            </a:r>
            <a:r>
              <a:rPr lang="en-US" sz="3200" dirty="0" smtClean="0"/>
              <a:t>‘’</a:t>
            </a:r>
            <a:r>
              <a:rPr lang="zh-CN" altLang="en-US" sz="3200" dirty="0" smtClean="0"/>
              <a:t>， 数据库的目录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zh-CN" altLang="en-US" sz="3200" dirty="0" smtClean="0"/>
              <a:t>（与哪台主机相连，可访问非本机）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188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测试你</a:t>
            </a:r>
            <a:r>
              <a:rPr lang="zh-CN" altLang="en-US" sz="4400" smtClean="0"/>
              <a:t>的数据库是否设置成功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65241" y="2587557"/>
            <a:ext cx="106615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Python </a:t>
            </a:r>
            <a:r>
              <a:rPr lang="en-US" altLang="zh-CN" sz="4000" dirty="0" err="1" smtClean="0"/>
              <a:t>manage.py</a:t>
            </a:r>
            <a:r>
              <a:rPr lang="en-US" altLang="zh-CN" sz="4000" dirty="0" smtClean="0"/>
              <a:t> shell</a:t>
            </a:r>
          </a:p>
          <a:p>
            <a:r>
              <a:rPr lang="zh-CN" altLang="en-US" sz="4000" dirty="0" smtClean="0"/>
              <a:t>进入</a:t>
            </a:r>
            <a:r>
              <a:rPr lang="en-US" altLang="zh-CN" sz="4000" dirty="0" err="1" smtClean="0"/>
              <a:t>django</a:t>
            </a:r>
            <a:r>
              <a:rPr lang="zh-CN" altLang="en-US" sz="4000" dirty="0" smtClean="0"/>
              <a:t>命令行</a:t>
            </a:r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&gt;&gt;&gt; </a:t>
            </a:r>
            <a:r>
              <a:rPr lang="en-US" sz="4000" dirty="0"/>
              <a:t>from </a:t>
            </a:r>
            <a:r>
              <a:rPr lang="en-US" sz="4000" dirty="0" err="1"/>
              <a:t>django.db</a:t>
            </a:r>
            <a:r>
              <a:rPr lang="en-US" sz="4000" dirty="0"/>
              <a:t> import connection</a:t>
            </a:r>
          </a:p>
          <a:p>
            <a:r>
              <a:rPr lang="en-US" sz="4000" dirty="0"/>
              <a:t>&gt;&gt;&gt; cursor = </a:t>
            </a:r>
            <a:r>
              <a:rPr lang="en-US" sz="4000" dirty="0" err="1"/>
              <a:t>connection.cursor</a:t>
            </a:r>
            <a:r>
              <a:rPr lang="en-US" sz="4000" dirty="0"/>
              <a:t>()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6592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124</TotalTime>
  <Words>704</Words>
  <Application>Microsoft Macintosh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Century Gothic</vt:lpstr>
      <vt:lpstr>Wingdings 2</vt:lpstr>
      <vt:lpstr>宋体</vt:lpstr>
      <vt:lpstr>Quotable</vt:lpstr>
      <vt:lpstr>Django 第三讲</vt:lpstr>
      <vt:lpstr>Content</vt:lpstr>
      <vt:lpstr>MVC－Model，View，Controller</vt:lpstr>
      <vt:lpstr>MTV－Model，Template，View</vt:lpstr>
      <vt:lpstr>与数据库配合工作</vt:lpstr>
      <vt:lpstr>设置数据库</vt:lpstr>
      <vt:lpstr>Mysite/ 文件夹下sqlite3.db Settings.py里面设置</vt:lpstr>
      <vt:lpstr>其他的数据库，需要的设置</vt:lpstr>
      <vt:lpstr>测试你的数据库是否设置成功</vt:lpstr>
      <vt:lpstr>在mysite project下创建一个App</vt:lpstr>
      <vt:lpstr>App 与 Project 区别</vt:lpstr>
      <vt:lpstr>Python manage.py startapp books</vt:lpstr>
      <vt:lpstr>通过python语法实现数据库的创建</vt:lpstr>
      <vt:lpstr>Models.py</vt:lpstr>
      <vt:lpstr>相对应的的SQL语法</vt:lpstr>
      <vt:lpstr>Settings.py</vt:lpstr>
      <vt:lpstr>验证、生成sql语句</vt:lpstr>
      <vt:lpstr>执行sql语句</vt:lpstr>
      <vt:lpstr>插入数据</vt:lpstr>
      <vt:lpstr>查看数据库里的值</vt:lpstr>
      <vt:lpstr>显示过滤后的数据</vt:lpstr>
      <vt:lpstr>对数据进行排序</vt:lpstr>
      <vt:lpstr>删除数据</vt:lpstr>
      <vt:lpstr>Homework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第三讲</dc:title>
  <dc:creator>Tzu-Heng Lin</dc:creator>
  <cp:lastModifiedBy>Tzu-Heng Lin</cp:lastModifiedBy>
  <cp:revision>72</cp:revision>
  <dcterms:created xsi:type="dcterms:W3CDTF">2016-07-01T08:43:30Z</dcterms:created>
  <dcterms:modified xsi:type="dcterms:W3CDTF">2016-07-01T10:48:13Z</dcterms:modified>
</cp:coreProperties>
</file>