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74" r:id="rId16"/>
    <p:sldId id="271" r:id="rId17"/>
    <p:sldId id="275" r:id="rId18"/>
    <p:sldId id="272" r:id="rId19"/>
    <p:sldId id="276" r:id="rId20"/>
    <p:sldId id="278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66D5F8-319F-DF4A-B85D-F2CAB93D09DC}">
          <p14:sldIdLst>
            <p14:sldId id="256"/>
            <p14:sldId id="257"/>
          </p14:sldIdLst>
        </p14:section>
        <p14:section name="What is django" id="{1ACA6D4E-5731-754F-B6DD-39A445F19828}">
          <p14:sldIdLst>
            <p14:sldId id="260"/>
          </p14:sldIdLst>
        </p14:section>
        <p14:section name="Why django？" id="{297EED7E-0977-E445-AA93-A9790C4833D5}">
          <p14:sldIdLst>
            <p14:sldId id="259"/>
            <p14:sldId id="258"/>
          </p14:sldIdLst>
        </p14:section>
        <p14:section name="安装" id="{2CDF6C94-40E9-294F-BD4E-182A97C7067F}">
          <p14:sldIdLst>
            <p14:sldId id="261"/>
            <p14:sldId id="262"/>
            <p14:sldId id="263"/>
          </p14:sldIdLst>
        </p14:section>
        <p14:section name="开始第一个应用 Hello World" id="{1DFE79A9-B66E-BA43-A151-79D8D5D62563}">
          <p14:sldIdLst>
            <p14:sldId id="264"/>
            <p14:sldId id="265"/>
            <p14:sldId id="266"/>
            <p14:sldId id="267"/>
            <p14:sldId id="269"/>
            <p14:sldId id="273"/>
            <p14:sldId id="274"/>
            <p14:sldId id="271"/>
          </p14:sldIdLst>
        </p14:section>
        <p14:section name="带参数的url" id="{977E5A69-2D10-774D-B168-A9C81E896272}">
          <p14:sldIdLst>
            <p14:sldId id="275"/>
            <p14:sldId id="272"/>
            <p14:sldId id="276"/>
          </p14:sldIdLst>
        </p14:section>
        <p14:section name="设置时区、assert函数" id="{8B9B7FAF-0307-3C44-B2A7-9AAB0676425E}">
          <p14:sldIdLst>
            <p14:sldId id="278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88925"/>
  </p:normalViewPr>
  <p:slideViewPr>
    <p:cSldViewPr snapToGrid="0" snapToObjects="1">
      <p:cViewPr varScale="1">
        <p:scale>
          <a:sx n="93" d="100"/>
          <a:sy n="93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7723F-C7D7-7144-95DD-638403998B60}" type="datetimeFigureOut">
              <a:rPr lang="en-US" smtClean="0"/>
              <a:t>6/29/16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26D0-1707-9D4A-ADBD-43688907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添加环境变量：</a:t>
            </a:r>
            <a:r>
              <a:rPr lang="en-US" dirty="0" smtClean="0"/>
              <a:t>http://</a:t>
            </a:r>
            <a:r>
              <a:rPr lang="en-US" dirty="0" err="1" smtClean="0"/>
              <a:t>jingyan.baidu.com</a:t>
            </a:r>
            <a:r>
              <a:rPr lang="en-US" dirty="0" smtClean="0"/>
              <a:t>/article/b907e627a072a846e6891c5a.html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 install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-H pip install --ignore-installed six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pip install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26D0-1707-9D4A-ADBD-436889073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6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6/29/16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.x.x.x:800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.x.x.x/hello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27.0.0.1:8000/hello123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djangobook.com/en/2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ypi.python.org/packages/e7/a8/7556133689add8d1a54c0b14aeff0acb03c64707ce100ecd53934da1aa13/pip-8.1.2.tar.gz#md5=87083c0b9867963b29f7aba3613e8f4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Django </a:t>
            </a:r>
            <a:r>
              <a:rPr lang="zh-CN" altLang="en-US" sz="8800" dirty="0" smtClean="0"/>
              <a:t>第一讲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6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林子恒 </a:t>
            </a:r>
            <a:r>
              <a:rPr lang="en-US" altLang="zh-CN" sz="2400" b="1" dirty="0" smtClean="0"/>
              <a:t>Lin, Tzu-Heng</a:t>
            </a:r>
          </a:p>
          <a:p>
            <a:r>
              <a:rPr lang="en-US" altLang="zh-CN" sz="2400" b="1" dirty="0" smtClean="0"/>
              <a:t>linzh14@mails.tsinghua.edu.cn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5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12" y="2222287"/>
            <a:ext cx="11277600" cy="3636511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cd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altLang="zh-CN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sz="3600" b="1" dirty="0" smtClean="0">
                <a:latin typeface="Kaiti TC" charset="-120"/>
                <a:ea typeface="Kaiti TC" charset="-120"/>
                <a:cs typeface="Kaiti TC" charset="-120"/>
              </a:rPr>
              <a:t>python </a:t>
            </a:r>
            <a:r>
              <a:rPr lang="en-US" sz="3600" b="1" dirty="0" err="1">
                <a:latin typeface="Kaiti TC" charset="-120"/>
                <a:ea typeface="Kaiti TC" charset="-120"/>
                <a:cs typeface="Kaiti TC" charset="-120"/>
              </a:rPr>
              <a:t>manage.py</a:t>
            </a:r>
            <a:r>
              <a:rPr lang="en-US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600" b="1" dirty="0" err="1" smtClean="0">
                <a:latin typeface="Kaiti TC" charset="-120"/>
                <a:ea typeface="Kaiti TC" charset="-120"/>
                <a:cs typeface="Kaiti TC" charset="-120"/>
              </a:rPr>
              <a:t>runserver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0.0.0.0:8000</a:t>
            </a:r>
            <a:endParaRPr lang="en-US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翻译：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python_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执行</a:t>
            </a:r>
            <a:r>
              <a:rPr lang="en-US" altLang="zh-CN" sz="3600" b="1" dirty="0" err="1" smtClean="0">
                <a:latin typeface="Kaiti TC" charset="-120"/>
                <a:ea typeface="Kaiti TC" charset="-120"/>
                <a:cs typeface="Kaiti TC" charset="-120"/>
              </a:rPr>
              <a:t>manage.py</a:t>
            </a:r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开启服务器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_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端口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8000</a:t>
            </a:r>
          </a:p>
          <a:p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打开浏览器，访问：</a:t>
            </a:r>
            <a:r>
              <a:rPr lang="de-DE" sz="3600" dirty="0">
                <a:latin typeface="Kaiti TC" charset="-120"/>
                <a:ea typeface="Kaiti TC" charset="-120"/>
                <a:cs typeface="Kaiti TC" charset="-120"/>
              </a:rPr>
              <a:t>http://127.0.0.1:8000/</a:t>
            </a:r>
            <a:endParaRPr lang="en-US" altLang="zh-CN" sz="3600" b="1" dirty="0">
              <a:latin typeface="Kaiti TC" charset="-120"/>
              <a:ea typeface="Kaiti TC" charset="-120"/>
              <a:cs typeface="Kaiti TC" charset="-12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129" y="106616"/>
            <a:ext cx="63373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85" y="2240216"/>
            <a:ext cx="11032627" cy="3636511"/>
          </a:xfrm>
        </p:spPr>
        <p:txBody>
          <a:bodyPr>
            <a:normAutofit fontScale="92500"/>
          </a:bodyPr>
          <a:lstStyle/>
          <a:p>
            <a:r>
              <a:rPr lang="zh-CN" altLang="en-US" sz="2800" b="1" dirty="0" smtClean="0"/>
              <a:t> 是的，</a:t>
            </a:r>
            <a:r>
              <a:rPr lang="en-US" altLang="zh-CN" sz="2800" b="1" dirty="0" smtClean="0"/>
              <a:t>Django</a:t>
            </a:r>
            <a:r>
              <a:rPr lang="zh-CN" altLang="en-US" sz="2800" b="1" dirty="0" smtClean="0"/>
              <a:t>不需要配置服务器，就能‘架设’网站了！</a:t>
            </a:r>
            <a:r>
              <a:rPr lang="en-US" altLang="zh-CN" sz="2800" b="1" dirty="0" smtClean="0"/>
              <a:t>	</a:t>
            </a:r>
          </a:p>
          <a:p>
            <a:pPr lvl="2"/>
            <a:r>
              <a:rPr lang="zh-CN" altLang="en-US" sz="2400" b="1" dirty="0" smtClean="0"/>
              <a:t> 当然后面会说到，这样子稳定性不高。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 现在，如果你有一个</a:t>
            </a:r>
            <a:r>
              <a:rPr lang="en-US" altLang="zh-CN" sz="2800" b="1" dirty="0" err="1" smtClean="0"/>
              <a:t>ip</a:t>
            </a:r>
            <a:r>
              <a:rPr lang="zh-CN" altLang="en-US" sz="2800" b="1" dirty="0" smtClean="0"/>
              <a:t>地址，你自己的电脑就是一台服务器了，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别人可以透过你的电脑访问你的网站！</a:t>
            </a:r>
            <a:endParaRPr lang="en-US" altLang="zh-CN" sz="2800" b="1" dirty="0"/>
          </a:p>
          <a:p>
            <a:pPr lvl="2"/>
            <a:r>
              <a:rPr lang="zh-CN" altLang="en-US" sz="2400" b="1" dirty="0" smtClean="0"/>
              <a:t> 如果你连的是</a:t>
            </a:r>
            <a:r>
              <a:rPr lang="en-US" altLang="zh-CN" sz="2400" b="1" dirty="0" smtClean="0"/>
              <a:t>Tsinghua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Tsinghua-5G Wi-Fi</a:t>
            </a:r>
            <a:r>
              <a:rPr lang="zh-CN" altLang="en-US" sz="2400" b="1" dirty="0" smtClean="0"/>
              <a:t>，寝室网线，你的</a:t>
            </a:r>
            <a:r>
              <a:rPr lang="en-US" altLang="zh-CN" sz="2400" b="1" dirty="0" err="1" smtClean="0"/>
              <a:t>ip</a:t>
            </a:r>
            <a:r>
              <a:rPr lang="zh-CN" altLang="en-US" sz="2400" b="1" dirty="0" smtClean="0"/>
              <a:t>都是独立的</a:t>
            </a:r>
            <a:endParaRPr lang="en-US" altLang="zh-CN" sz="2400" b="1" dirty="0"/>
          </a:p>
          <a:p>
            <a:pPr lvl="2"/>
            <a:r>
              <a:rPr lang="zh-CN" altLang="en-US" sz="2400" b="1" dirty="0" smtClean="0"/>
              <a:t> 可以透过</a:t>
            </a:r>
            <a:r>
              <a:rPr lang="en-US" altLang="zh-CN" sz="2400" b="1" dirty="0" err="1" smtClean="0"/>
              <a:t>ifconfig</a:t>
            </a:r>
            <a:r>
              <a:rPr lang="en-US" altLang="zh-CN" sz="2400" b="1" dirty="0" smtClean="0"/>
              <a:t>/ </a:t>
            </a:r>
            <a:r>
              <a:rPr lang="en-US" altLang="zh-CN" sz="2400" b="1" dirty="0" err="1" smtClean="0"/>
              <a:t>ipconfig</a:t>
            </a:r>
            <a:r>
              <a:rPr lang="zh-CN" altLang="en-US" sz="2400" b="1" dirty="0" smtClean="0"/>
              <a:t>查询你的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</a:t>
            </a:r>
            <a:endParaRPr lang="en-US" altLang="zh-CN" sz="2400" b="1" dirty="0" smtClean="0"/>
          </a:p>
          <a:p>
            <a:pPr lvl="2"/>
            <a:r>
              <a:rPr lang="zh-CN" altLang="en-US" sz="2400" b="1" dirty="0"/>
              <a:t> </a:t>
            </a:r>
            <a:r>
              <a:rPr lang="zh-CN" altLang="en-US" sz="2400" b="1" dirty="0" smtClean="0"/>
              <a:t>你可以拿出你的手机访问</a:t>
            </a:r>
            <a:r>
              <a:rPr lang="en-US" altLang="zh-CN" sz="2400" b="1" dirty="0" smtClean="0">
                <a:hlinkClick r:id="rId2"/>
              </a:rPr>
              <a:t>http://x.x.x.x:8000</a:t>
            </a:r>
            <a:r>
              <a:rPr lang="zh-CN" altLang="en-US" sz="2400" b="1" dirty="0" smtClean="0"/>
              <a:t>，不需要是在同一个局域网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419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/>
              <a:t>URL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altLang="zh-CN" sz="4400" u="sng" dirty="0" err="1" smtClean="0">
                <a:latin typeface="Kaiti TC" charset="-120"/>
                <a:ea typeface="Kaiti TC" charset="-120"/>
                <a:cs typeface="Kaiti TC" charset="-120"/>
              </a:rPr>
              <a:t>.</a:t>
            </a:r>
            <a:r>
              <a:rPr lang="en-US" altLang="zh-CN" sz="4400" b="1" i="1" u="sng" dirty="0" err="1" smtClean="0">
                <a:latin typeface="Kaiti TC" charset="-120"/>
                <a:ea typeface="Kaiti TC" charset="-120"/>
                <a:cs typeface="Kaiti TC" charset="-120"/>
              </a:rPr>
              <a:t>html</a:t>
            </a:r>
            <a:r>
              <a:rPr lang="en-US" altLang="zh-CN" sz="4400" b="1" i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静态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页面</a:t>
            </a:r>
            <a:endParaRPr lang="en-US" altLang="zh-CN" sz="4400" b="1" i="1" u="sng" dirty="0">
              <a:latin typeface="Kaiti TC" charset="-120"/>
              <a:ea typeface="Kaiti TC" charset="-120"/>
              <a:cs typeface="Kaiti TC" charset="-120"/>
            </a:endParaRPr>
          </a:p>
          <a:p>
            <a:pPr lvl="2"/>
            <a:r>
              <a:rPr lang="en-US" altLang="zh-CN" sz="3200" b="1" i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&lt;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p&gt;Hello World!&lt;/p&gt;</a:t>
            </a: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http://x.x.x.x/hello.html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4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视图部分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在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目录下新建一个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views.py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写入：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800" dirty="0" smtClean="0"/>
              <a:t> </a:t>
            </a:r>
            <a:r>
              <a:rPr lang="en-US" sz="2800" dirty="0" smtClean="0"/>
              <a:t>from </a:t>
            </a:r>
            <a:r>
              <a:rPr lang="en-US" sz="2800" dirty="0" err="1"/>
              <a:t>django.http</a:t>
            </a:r>
            <a:r>
              <a:rPr lang="en-US" sz="2800" dirty="0"/>
              <a:t> import </a:t>
            </a:r>
            <a:r>
              <a:rPr lang="en-US" sz="2800" dirty="0" err="1" smtClean="0"/>
              <a:t>HttpResponse</a:t>
            </a:r>
            <a:endParaRPr lang="en-US" sz="2800" dirty="0" smtClean="0"/>
          </a:p>
          <a:p>
            <a:pPr lvl="1"/>
            <a:r>
              <a:rPr lang="zh-CN" altLang="en-US" sz="2800" dirty="0" smtClean="0"/>
              <a:t> </a:t>
            </a:r>
            <a:endParaRPr lang="en-US" sz="2800" dirty="0"/>
          </a:p>
          <a:p>
            <a:pPr lvl="1"/>
            <a:r>
              <a:rPr lang="zh-CN" altLang="en-US" sz="2800" dirty="0" smtClean="0"/>
              <a:t>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/>
              <a:t>hello(request</a:t>
            </a:r>
            <a:r>
              <a:rPr lang="en-US" sz="2800" dirty="0" smtClean="0"/>
              <a:t>):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pPr lvl="1"/>
            <a:r>
              <a:rPr lang="en-US" sz="2800" dirty="0" smtClean="0"/>
              <a:t>     html = “Hello World”</a:t>
            </a:r>
            <a:endParaRPr lang="en-US" sz="2800" dirty="0"/>
          </a:p>
          <a:p>
            <a:pPr lvl="1"/>
            <a:r>
              <a:rPr lang="en-US" sz="2800" dirty="0"/>
              <a:t>    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return </a:t>
            </a:r>
            <a:r>
              <a:rPr lang="en-US" sz="2800" dirty="0" err="1" smtClean="0"/>
              <a:t>HttpResponse</a:t>
            </a:r>
            <a:r>
              <a:rPr lang="en-US" sz="2800" dirty="0" smtClean="0"/>
              <a:t>(html)</a:t>
            </a:r>
            <a:r>
              <a:rPr lang="zh-CN" altLang="en-US" sz="2800" dirty="0" smtClean="0"/>
              <a:t>    （注意缩进！）</a:t>
            </a:r>
            <a:endParaRPr lang="en-US" altLang="zh-CN" sz="72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61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26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原来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的代码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4000" dirty="0" err="1">
                <a:latin typeface="Kaiti TC" charset="-120"/>
                <a:ea typeface="Kaiti TC" charset="-120"/>
                <a:cs typeface="Kaiti TC" charset="-120"/>
              </a:rPr>
              <a:t>django.conf.urls</a:t>
            </a:r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endParaRPr lang="en-US" altLang="zh-CN" sz="40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4000" dirty="0" err="1">
                <a:latin typeface="Kaiti TC" charset="-120"/>
                <a:ea typeface="Kaiti TC" charset="-120"/>
                <a:cs typeface="Kaiti TC" charset="-120"/>
              </a:rPr>
              <a:t>django.contrib</a:t>
            </a:r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admin</a:t>
            </a: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</a:p>
          <a:p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 err="1" smtClean="0">
                <a:latin typeface="Kaiti TC" charset="-120"/>
                <a:ea typeface="Kaiti TC" charset="-120"/>
                <a:cs typeface="Kaiti TC" charset="-120"/>
              </a:rPr>
              <a:t>urlpatterns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>
                <a:latin typeface="Kaiti TC" charset="-120"/>
                <a:ea typeface="Kaiti TC" charset="-120"/>
                <a:cs typeface="Kaiti TC" charset="-120"/>
              </a:rPr>
              <a:t>= [    </a:t>
            </a:r>
          </a:p>
          <a:p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000" dirty="0" smtClean="0"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altLang="zh-CN" sz="38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38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3800" dirty="0" err="1" smtClean="0"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3800" dirty="0" err="1">
                <a:latin typeface="Kaiti TC" charset="-120"/>
                <a:ea typeface="Kaiti TC" charset="-120"/>
                <a:cs typeface="Kaiti TC" charset="-120"/>
              </a:rPr>
              <a:t>'^admin</a:t>
            </a:r>
            <a:r>
              <a:rPr lang="en-US" altLang="zh-CN" sz="3800" dirty="0">
                <a:latin typeface="Kaiti TC" charset="-120"/>
                <a:ea typeface="Kaiti TC" charset="-120"/>
                <a:cs typeface="Kaiti TC" charset="-120"/>
              </a:rPr>
              <a:t>/', </a:t>
            </a:r>
            <a:r>
              <a:rPr lang="en-US" altLang="zh-CN" sz="3800" dirty="0" err="1">
                <a:latin typeface="Kaiti TC" charset="-120"/>
                <a:ea typeface="Kaiti TC" charset="-120"/>
                <a:cs typeface="Kaiti TC" charset="-120"/>
              </a:rPr>
              <a:t>admin.site.urls</a:t>
            </a:r>
            <a:r>
              <a:rPr lang="en-US" altLang="zh-CN" sz="3800" dirty="0" smtClean="0"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3800" dirty="0" smtClean="0">
                <a:latin typeface="Kaiti TC" charset="-120"/>
                <a:ea typeface="Kaiti TC" charset="-120"/>
                <a:cs typeface="Kaiti TC" charset="-120"/>
              </a:rPr>
              <a:t> ]</a:t>
            </a:r>
            <a:endParaRPr lang="en-US" altLang="zh-CN" sz="70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4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573761" cy="435268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改之后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的代码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django.conf.urls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django.contrib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admin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from </a:t>
            </a:r>
            <a:r>
              <a:rPr lang="en-US" altLang="zh-CN" sz="2400" b="1" i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mysite.views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import hello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urlpatterns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[</a:t>
            </a:r>
          </a:p>
          <a:p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altLang="zh-CN" sz="2400" b="1" i="1" u="sng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sz="2400" b="1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sz="2400" b="1" i="1" u="sng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r‘^</a:t>
            </a:r>
            <a:r>
              <a:rPr lang="en-US" sz="2400" b="1" i="1" u="sng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sz="2400" b="1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/’, </a:t>
            </a:r>
            <a:r>
              <a:rPr lang="en-US" sz="2400" b="1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sz="2400" b="1" i="1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), 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#</a:t>
            </a:r>
            <a:r>
              <a:rPr lang="zh-CN" alt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或者 </a:t>
            </a:r>
            <a:r>
              <a:rPr lang="en-US" altLang="zh-CN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(r‘^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hell123/’,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hello), </a:t>
            </a:r>
            <a:endParaRPr lang="en-US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zh-CN" alt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 </a:t>
            </a:r>
            <a:r>
              <a:rPr lang="en-US" altLang="zh-CN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#</a:t>
            </a:r>
            <a:r>
              <a:rPr lang="zh-CN" alt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 也可以多加几个  </a:t>
            </a:r>
            <a:r>
              <a:rPr lang="en-US" altLang="zh-CN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(r‘^</a:t>
            </a:r>
            <a:r>
              <a:rPr lang="en-US" altLang="zh-CN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wtf</a:t>
            </a:r>
            <a:r>
              <a:rPr lang="en-US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/’, </a:t>
            </a:r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hello), </a:t>
            </a:r>
            <a:endParaRPr lang="en-US" altLang="zh-CN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'^admin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/',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admin.site.urls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]</a:t>
            </a:r>
            <a:endParaRPr lang="en-US" altLang="zh-CN" sz="24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5301" y="4597757"/>
            <a:ext cx="35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127.0.0.1:8000/hello/</a:t>
            </a:r>
            <a:endParaRPr lang="de-DE" dirty="0" smtClean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127.0.0.1:8000/hell123/</a:t>
            </a:r>
            <a:endParaRPr lang="de-DE" dirty="0" smtClean="0"/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127.0.0.1:8000/wtf/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75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/>
              <a:t> － </a:t>
            </a:r>
            <a:r>
              <a:rPr lang="en-US" altLang="zh-CN" sz="6000" dirty="0"/>
              <a:t>URL</a:t>
            </a:r>
            <a:r>
              <a:rPr lang="zh-CN" altLang="en-US" sz="6000" dirty="0"/>
              <a:t>部分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修改代码之后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切换到目录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4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4200" dirty="0" smtClean="0"/>
              <a:t>python </a:t>
            </a:r>
            <a:r>
              <a:rPr lang="en-US" sz="4200" dirty="0" err="1"/>
              <a:t>manage.py</a:t>
            </a:r>
            <a:r>
              <a:rPr lang="en-US" sz="4200" dirty="0"/>
              <a:t> </a:t>
            </a:r>
            <a:r>
              <a:rPr lang="en-US" sz="4200" dirty="0" err="1" smtClean="0"/>
              <a:t>runserver</a:t>
            </a:r>
            <a:endParaRPr lang="en-US" sz="4200" dirty="0" smtClean="0"/>
          </a:p>
          <a:p>
            <a:r>
              <a:rPr lang="zh-CN" altLang="en-US" sz="4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再修改代码后不需要重新输上述代码，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自动监测、并重新载入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带参数的</a:t>
            </a:r>
            <a:r>
              <a:rPr lang="en-US" altLang="zh-CN" sz="6000" dirty="0" smtClean="0"/>
              <a:t>URL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6573761" cy="4352684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改之后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的代码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django.conf.urls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django.contrib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admin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from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mysite.views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import hello, </a:t>
            </a:r>
            <a:r>
              <a:rPr lang="en-US" altLang="zh-CN" sz="2400" b="1" i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time_ahead</a:t>
            </a:r>
            <a:endParaRPr lang="en-US" altLang="zh-CN" sz="2400" b="1" i="1" u="sng" dirty="0" smtClean="0">
              <a:solidFill>
                <a:srgbClr val="FF0000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urlpatterns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[</a:t>
            </a:r>
          </a:p>
          <a:p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altLang="zh-CN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r‘^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hello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 TC" charset="-120"/>
                <a:ea typeface="Kaiti TC" charset="-120"/>
                <a:cs typeface="Kaiti TC" charset="-120"/>
              </a:rPr>
              <a:t>/’, hello),</a:t>
            </a:r>
          </a:p>
          <a:p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2400" dirty="0" err="1" smtClean="0"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'^admin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/', </a:t>
            </a:r>
            <a:r>
              <a:rPr lang="en-US" altLang="zh-CN" sz="2400" dirty="0" err="1">
                <a:latin typeface="Kaiti TC" charset="-120"/>
                <a:ea typeface="Kaiti TC" charset="-120"/>
                <a:cs typeface="Kaiti TC" charset="-120"/>
              </a:rPr>
              <a:t>admin.site.urls</a:t>
            </a:r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    </a:t>
            </a:r>
            <a:r>
              <a:rPr lang="en-US" altLang="zh-CN" sz="2400" b="1" i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url</a:t>
            </a:r>
            <a:r>
              <a:rPr lang="en-US" altLang="zh-CN" sz="2400" b="1" i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(</a:t>
            </a:r>
            <a:r>
              <a:rPr lang="en-US" altLang="zh-CN" sz="2400" b="1" i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r</a:t>
            </a:r>
            <a:r>
              <a:rPr lang="en-US" altLang="zh-CN" sz="2400" b="1" i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'^time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/plus/(\d+/)$', </a:t>
            </a:r>
            <a:r>
              <a:rPr lang="en-US" altLang="zh-CN" sz="2400" b="1" i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time_ahead</a:t>
            </a:r>
            <a:r>
              <a:rPr lang="en-US" altLang="zh-CN" sz="2400" b="1" i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),</a:t>
            </a:r>
          </a:p>
          <a:p>
            <a:r>
              <a:rPr lang="en-US" altLang="zh-CN" sz="2400" dirty="0" smtClean="0">
                <a:latin typeface="Kaiti TC" charset="-120"/>
                <a:ea typeface="Kaiti TC" charset="-120"/>
                <a:cs typeface="Kaiti TC" charset="-120"/>
              </a:rPr>
              <a:t> ]</a:t>
            </a:r>
            <a:endParaRPr lang="en-US" altLang="zh-CN" sz="2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7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－ </a:t>
            </a:r>
            <a:r>
              <a:rPr lang="en-US" altLang="zh-CN" sz="6000" dirty="0" err="1" smtClean="0"/>
              <a:t>time_ahead</a:t>
            </a:r>
            <a:r>
              <a:rPr lang="zh-CN" altLang="en-US" sz="6000" dirty="0" smtClean="0"/>
              <a:t> 视图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034556"/>
            <a:ext cx="10511993" cy="4823444"/>
          </a:xfrm>
        </p:spPr>
        <p:txBody>
          <a:bodyPr>
            <a:noAutofit/>
          </a:bodyPr>
          <a:lstStyle/>
          <a:p>
            <a:pPr lvl="1"/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from </a:t>
            </a:r>
            <a:r>
              <a:rPr lang="en-US" sz="2000" dirty="0" err="1">
                <a:latin typeface="Kaiti TC" charset="-120"/>
                <a:ea typeface="Kaiti TC" charset="-120"/>
                <a:cs typeface="Kaiti TC" charset="-120"/>
              </a:rPr>
              <a:t>django.http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 import </a:t>
            </a:r>
            <a:r>
              <a:rPr lang="en-US" sz="2000" dirty="0" err="1" smtClean="0">
                <a:latin typeface="Kaiti TC" charset="-120"/>
                <a:ea typeface="Kaiti TC" charset="-120"/>
                <a:cs typeface="Kaiti TC" charset="-120"/>
              </a:rPr>
              <a:t>HttpResponse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, Http404</a:t>
            </a:r>
            <a:endParaRPr lang="en-US" sz="2000" b="1" u="sng" dirty="0">
              <a:solidFill>
                <a:srgbClr val="FF0000"/>
              </a:solidFill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 err="1" smtClean="0">
                <a:latin typeface="Kaiti TC" charset="-120"/>
                <a:ea typeface="Kaiti TC" charset="-120"/>
                <a:cs typeface="Kaiti TC" charset="-120"/>
              </a:rPr>
              <a:t>def</a:t>
            </a:r>
            <a:r>
              <a:rPr 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hello(request):</a:t>
            </a:r>
            <a:r>
              <a:rPr lang="zh-CN" altLang="en-US" sz="2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sz="2000" dirty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zh-CN" altLang="en-US" sz="20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dirty="0" smtClean="0">
                <a:latin typeface="Kaiti TC" charset="-120"/>
                <a:ea typeface="Kaiti TC" charset="-120"/>
                <a:cs typeface="Kaiti TC" charset="-120"/>
              </a:rPr>
              <a:t>return </a:t>
            </a:r>
            <a:r>
              <a:rPr lang="en-US" sz="2000" dirty="0" err="1">
                <a:latin typeface="Kaiti TC" charset="-120"/>
                <a:ea typeface="Kaiti TC" charset="-120"/>
                <a:cs typeface="Kaiti TC" charset="-120"/>
              </a:rPr>
              <a:t>HttpResponse</a:t>
            </a:r>
            <a:r>
              <a:rPr lang="en-US" sz="2000" dirty="0">
                <a:latin typeface="Kaiti TC" charset="-120"/>
                <a:ea typeface="Kaiti TC" charset="-120"/>
                <a:cs typeface="Kaiti TC" charset="-120"/>
              </a:rPr>
              <a:t>(“Hello </a:t>
            </a:r>
            <a:r>
              <a:rPr lang="en-US" sz="2000" dirty="0" smtClean="0">
                <a:latin typeface="Kaiti TC" charset="-120"/>
                <a:ea typeface="Kaiti TC" charset="-120"/>
                <a:cs typeface="Kaiti TC" charset="-120"/>
              </a:rPr>
              <a:t>world”)</a:t>
            </a:r>
            <a:r>
              <a:rPr lang="zh-CN" altLang="en-US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endParaRPr lang="en-US" altLang="zh-CN" sz="20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20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000" b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def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000" b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time_ahead</a:t>
            </a:r>
            <a:r>
              <a:rPr lang="en-US" altLang="zh-CN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(request, offset):</a:t>
            </a: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   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try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: 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        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offset 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sz="2000" b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int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(offset)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  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except </a:t>
            </a:r>
            <a:r>
              <a:rPr lang="en-US" sz="2000" b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ValueError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: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       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raise 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Http404()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u="sng" dirty="0" err="1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dt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sz="2000" b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datetime.datetime.now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() + </a:t>
            </a:r>
            <a:r>
              <a:rPr lang="en-US" sz="2000" b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datetime.timedelta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(hours=offset)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2000" b="1" u="sng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html 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= "&lt;html&gt;&lt;body&gt;In %s hour(s), it will be %s.&lt;/body&gt;&lt;/html&gt;" % (offset, </a:t>
            </a:r>
            <a:r>
              <a:rPr lang="en-US" sz="2000" b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dt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 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return </a:t>
            </a:r>
            <a:r>
              <a:rPr lang="en-US" sz="2000" b="1" u="sng" dirty="0" err="1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HttpResponse</a:t>
            </a:r>
            <a:r>
              <a:rPr lang="en-US" sz="2000" b="1" u="sng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(html)</a:t>
            </a:r>
            <a:endParaRPr lang="en-US" altLang="zh-CN" sz="2000" b="1" u="sng" dirty="0">
              <a:solidFill>
                <a:srgbClr val="FF0000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4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 </a:t>
            </a:r>
            <a:r>
              <a:rPr lang="zh-CN" altLang="en-US" sz="6000" dirty="0" smtClean="0"/>
              <a:t>带</a:t>
            </a:r>
            <a:r>
              <a:rPr lang="zh-CN" altLang="en-US" sz="6000" dirty="0"/>
              <a:t>参数的</a:t>
            </a:r>
            <a:r>
              <a:rPr lang="en-US" altLang="zh-CN" sz="6000" dirty="0"/>
              <a:t>URL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356834"/>
            <a:ext cx="10511993" cy="3548130"/>
          </a:xfrm>
        </p:spPr>
        <p:txBody>
          <a:bodyPr>
            <a:noAutofit/>
          </a:bodyPr>
          <a:lstStyle/>
          <a:p>
            <a:pPr lvl="1"/>
            <a:r>
              <a:rPr lang="zh-CN" altLang="en-US" sz="36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dirty="0" smtClean="0">
                <a:latin typeface="Kaiti TC" charset="-120"/>
                <a:ea typeface="Kaiti TC" charset="-120"/>
                <a:cs typeface="Kaiti TC" charset="-120"/>
              </a:rPr>
              <a:t>访问：</a:t>
            </a:r>
            <a:r>
              <a:rPr lang="en-US" altLang="zh-CN" sz="3600" dirty="0">
                <a:latin typeface="Kaiti TC" charset="-120"/>
                <a:ea typeface="Kaiti TC" charset="-120"/>
                <a:cs typeface="Kaiti TC" charset="-120"/>
              </a:rPr>
              <a:t>http://</a:t>
            </a:r>
            <a:r>
              <a:rPr lang="en-US" altLang="zh-CN" sz="3600" dirty="0" smtClean="0">
                <a:latin typeface="Kaiti TC" charset="-120"/>
                <a:ea typeface="Kaiti TC" charset="-120"/>
                <a:cs typeface="Kaiti TC" charset="-120"/>
              </a:rPr>
              <a:t>127.0.0.1:8000/time/plus/5/</a:t>
            </a:r>
            <a:endParaRPr lang="en-US" altLang="zh-CN" sz="3600" b="1" u="sng" dirty="0">
              <a:solidFill>
                <a:srgbClr val="FF0000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5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Content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 What is Django?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r>
              <a:rPr lang="en-US" sz="3200" dirty="0" smtClean="0"/>
              <a:t> Why Django?</a:t>
            </a:r>
          </a:p>
          <a:p>
            <a:r>
              <a:rPr lang="zh-CN" altLang="en-US" sz="3200" dirty="0" smtClean="0"/>
              <a:t> 安装 </a:t>
            </a:r>
            <a:r>
              <a:rPr lang="en-US" altLang="zh-CN" sz="3200" dirty="0" smtClean="0"/>
              <a:t>Django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Win/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Mac</a:t>
            </a:r>
          </a:p>
          <a:p>
            <a:r>
              <a:rPr lang="zh-CN" altLang="en-US" sz="3200" dirty="0" smtClean="0"/>
              <a:t> 开始第一个应用</a:t>
            </a:r>
            <a:endParaRPr lang="en-US" altLang="zh-CN" sz="3200" dirty="0" smtClean="0"/>
          </a:p>
          <a:p>
            <a:r>
              <a:rPr lang="zh-CN" altLang="en-US" sz="3200" dirty="0" smtClean="0"/>
              <a:t> 视图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0196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zh-CN" altLang="en-US" sz="6000" dirty="0"/>
              <a:t>视图 </a:t>
            </a:r>
            <a:r>
              <a:rPr lang="en-US" altLang="zh-CN" sz="6000" dirty="0"/>
              <a:t>&amp;</a:t>
            </a:r>
            <a:r>
              <a:rPr lang="zh-CN" altLang="en-US" sz="6000" dirty="0"/>
              <a:t> </a:t>
            </a:r>
            <a:r>
              <a:rPr lang="en-US" altLang="zh-CN" sz="6000" dirty="0" smtClean="0"/>
              <a:t>URL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—</a:t>
            </a:r>
            <a:r>
              <a:rPr lang="zh-CN" altLang="en-US" sz="6000" dirty="0" smtClean="0"/>
              <a:t> 设置时区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356834"/>
            <a:ext cx="10511993" cy="3548130"/>
          </a:xfrm>
        </p:spPr>
        <p:txBody>
          <a:bodyPr>
            <a:noAutofit/>
          </a:bodyPr>
          <a:lstStyle/>
          <a:p>
            <a:pPr lvl="1"/>
            <a:r>
              <a:rPr lang="en-US" altLang="zh-CN" sz="36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dirty="0" smtClean="0">
                <a:latin typeface="Kaiti TC" charset="-120"/>
                <a:ea typeface="Kaiti TC" charset="-120"/>
                <a:cs typeface="Kaiti TC" charset="-120"/>
              </a:rPr>
              <a:t>打开</a:t>
            </a:r>
            <a:r>
              <a:rPr lang="en-US" altLang="zh-CN" sz="36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dirty="0" err="1" smtClean="0">
                <a:latin typeface="Kaiti TC" charset="-120"/>
                <a:ea typeface="Kaiti TC" charset="-120"/>
                <a:cs typeface="Kaiti TC" charset="-120"/>
              </a:rPr>
              <a:t>Settings.py</a:t>
            </a:r>
            <a:endParaRPr lang="en-US" altLang="zh-CN" sz="36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36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TIME_ZONE = 'UTC'</a:t>
            </a:r>
            <a:endParaRPr lang="en-US" altLang="zh-CN" sz="36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en-US" altLang="zh-CN" sz="36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 TIME_ZONE </a:t>
            </a:r>
            <a:r>
              <a:rPr lang="en-US" altLang="zh-CN" sz="3600" b="1" dirty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= </a:t>
            </a:r>
            <a:r>
              <a:rPr lang="en-US" altLang="zh-CN" sz="36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'Asia/Shanghai'</a:t>
            </a:r>
            <a:endParaRPr lang="en-US" altLang="zh-CN" sz="3600" b="1" dirty="0">
              <a:solidFill>
                <a:srgbClr val="FF0000"/>
              </a:solidFill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0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018" y="460067"/>
            <a:ext cx="11527961" cy="970450"/>
          </a:xfrm>
        </p:spPr>
        <p:txBody>
          <a:bodyPr/>
          <a:lstStyle/>
          <a:p>
            <a:r>
              <a:rPr lang="en-US" altLang="zh-CN" sz="6000" dirty="0" smtClean="0"/>
              <a:t>assert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False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——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debug</a:t>
            </a:r>
            <a:r>
              <a:rPr lang="zh-CN" altLang="en-US" sz="6000" dirty="0" smtClean="0"/>
              <a:t>函数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40001" y="2356834"/>
            <a:ext cx="10511993" cy="3548130"/>
          </a:xfrm>
        </p:spPr>
        <p:txBody>
          <a:bodyPr>
            <a:noAutofit/>
          </a:bodyPr>
          <a:lstStyle/>
          <a:p>
            <a:pPr lvl="1"/>
            <a:r>
              <a:rPr lang="en-US" altLang="zh-CN" sz="36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代码中插入一行：</a:t>
            </a:r>
            <a:r>
              <a:rPr lang="en-US" altLang="zh-CN" sz="3600" b="1" dirty="0" smtClean="0">
                <a:solidFill>
                  <a:srgbClr val="FF0000"/>
                </a:solidFill>
                <a:latin typeface="Kaiti TC" charset="-120"/>
                <a:ea typeface="Kaiti TC" charset="-120"/>
                <a:cs typeface="Kaiti TC" charset="-120"/>
              </a:rPr>
              <a:t>assert False</a:t>
            </a:r>
          </a:p>
          <a:p>
            <a:pPr lvl="1"/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 即可中断，检查当前状态，</a:t>
            </a:r>
            <a:r>
              <a:rPr lang="en-US" altLang="zh-CN" sz="3600" b="1" dirty="0" smtClean="0">
                <a:latin typeface="Kaiti TC" charset="-120"/>
                <a:ea typeface="Kaiti TC" charset="-120"/>
                <a:cs typeface="Kaiti TC" charset="-120"/>
              </a:rPr>
              <a:t>debug</a:t>
            </a:r>
            <a:r>
              <a:rPr lang="zh-CN" altLang="en-US" sz="3600" b="1" dirty="0" smtClean="0">
                <a:latin typeface="Kaiti TC" charset="-120"/>
                <a:ea typeface="Kaiti TC" charset="-120"/>
                <a:cs typeface="Kaiti TC" charset="-120"/>
              </a:rPr>
              <a:t>常用</a:t>
            </a:r>
            <a:endParaRPr lang="en-US" altLang="zh-CN" sz="3600" b="1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6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Thank You!</a:t>
            </a:r>
            <a:endParaRPr lang="en-US" sz="66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48236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林子恒 </a:t>
            </a:r>
            <a:r>
              <a:rPr lang="en-US" altLang="zh-CN" sz="2400" b="1" dirty="0" smtClean="0"/>
              <a:t>Lin, Tzu-Heng</a:t>
            </a:r>
          </a:p>
          <a:p>
            <a:r>
              <a:rPr lang="en-US" altLang="zh-CN" sz="2400" b="1" dirty="0" smtClean="0"/>
              <a:t>linzh14@mails.tsinghua.edu.cn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1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 smtClean="0"/>
              <a:t>What is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Django?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0118229" cy="36387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A </a:t>
            </a:r>
            <a:r>
              <a:rPr lang="en-US" sz="4400" b="1" u="sng" dirty="0"/>
              <a:t>Web development framework </a:t>
            </a:r>
            <a:r>
              <a:rPr lang="en-US" sz="4400" dirty="0"/>
              <a:t>that saves you time and makes Web development a joy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Using </a:t>
            </a:r>
            <a:r>
              <a:rPr lang="en-US" sz="4400" b="1" u="sng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Why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Django</a:t>
            </a:r>
            <a:r>
              <a:rPr lang="en-US" altLang="zh-CN" sz="4800" dirty="0" smtClean="0"/>
              <a:t>?</a:t>
            </a:r>
            <a:r>
              <a:rPr lang="zh-CN" altLang="en-US" sz="4800" dirty="0" smtClean="0"/>
              <a:t> － </a:t>
            </a:r>
            <a:r>
              <a:rPr lang="en-US" altLang="zh-CN" sz="4800" dirty="0" smtClean="0"/>
              <a:t>Framework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or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not</a:t>
            </a:r>
            <a:r>
              <a:rPr lang="en-US" altLang="zh-CN" sz="4800" dirty="0"/>
              <a:t>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Without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Framework</a:t>
            </a:r>
          </a:p>
          <a:p>
            <a:pPr lvl="1"/>
            <a:r>
              <a:rPr lang="zh-CN" altLang="en-US" sz="2800" dirty="0" smtClean="0">
                <a:latin typeface="Kaiti TC" charset="-120"/>
                <a:ea typeface="Kaiti TC" charset="-120"/>
                <a:cs typeface="Kaiti TC" charset="-120"/>
              </a:rPr>
              <a:t> 每次开发都要重新写很多底层的实现，浪费时间</a:t>
            </a:r>
            <a:endParaRPr lang="en-US" altLang="zh-CN" sz="2800" dirty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Sad</a:t>
            </a:r>
            <a:endParaRPr lang="en-US" altLang="zh-CN" sz="32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Using Framework</a:t>
            </a:r>
          </a:p>
          <a:p>
            <a:pPr lvl="1"/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MVC: Model, View, Controller</a:t>
            </a: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Happy</a:t>
            </a:r>
            <a:endParaRPr lang="en-US" sz="32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1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Why</a:t>
            </a:r>
            <a:r>
              <a:rPr lang="zh-CN" altLang="en-US" sz="4800" dirty="0" smtClean="0"/>
              <a:t> </a:t>
            </a:r>
            <a:r>
              <a:rPr lang="en-US" altLang="zh-CN" sz="4800" dirty="0" err="1" smtClean="0"/>
              <a:t>Django</a:t>
            </a:r>
            <a:r>
              <a:rPr lang="en-US" altLang="zh-CN" sz="4800" dirty="0" smtClean="0"/>
              <a:t>?</a:t>
            </a:r>
            <a:r>
              <a:rPr lang="zh-CN" altLang="en-US" sz="4800" dirty="0" smtClean="0"/>
              <a:t> － </a:t>
            </a:r>
            <a:r>
              <a:rPr lang="en-US" altLang="zh-CN" sz="4800" dirty="0" err="1" smtClean="0"/>
              <a:t>Django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447454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Ruby on Rails -&gt; Ruby</a:t>
            </a:r>
            <a:b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-&gt;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福利官网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</a:p>
          <a:p>
            <a:r>
              <a:rPr lang="en-US" sz="32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dirty="0" err="1">
                <a:latin typeface="Kaiti TC" charset="-120"/>
                <a:ea typeface="Kaiti TC" charset="-120"/>
                <a:cs typeface="Kaiti TC" charset="-120"/>
              </a:rPr>
              <a:t>Yii</a:t>
            </a:r>
            <a:r>
              <a:rPr lang="en-US" sz="3200" dirty="0">
                <a:latin typeface="Kaiti TC" charset="-120"/>
                <a:ea typeface="Kaiti TC" charset="-120"/>
                <a:cs typeface="Kaiti TC" charset="-120"/>
              </a:rPr>
              <a:t> -&gt; PHP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（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LAMP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）</a:t>
            </a:r>
            <a: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-&gt;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队式官网</a:t>
            </a:r>
            <a:endParaRPr lang="en-US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Other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framework -&gt;</a:t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eg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. On 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github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search</a:t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‘web MVC framework’</a:t>
            </a:r>
            <a:r>
              <a:rPr lang="en-US" altLang="zh-CN" sz="3200" dirty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CN" sz="3200" dirty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 -&gt;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硬设官网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55341" y="2626632"/>
            <a:ext cx="5626657" cy="3638764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Python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！世界上最好的语言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The Django Book 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非常友好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/>
            </a:r>
            <a:b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</a:b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http</a:t>
            </a:r>
            <a:r>
              <a:rPr lang="en-US" altLang="zh-CN" sz="3200" dirty="0">
                <a:latin typeface="Kaiti TC" charset="-120"/>
                <a:ea typeface="Kaiti TC" charset="-120"/>
                <a:cs typeface="Kaiti TC" charset="-120"/>
                <a:hlinkClick r:id="rId2"/>
              </a:rPr>
              <a:t>://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  <a:hlinkClick r:id="rId2"/>
              </a:rPr>
              <a:t>www.djangobook.com/en/2.0/</a:t>
            </a:r>
            <a:endParaRPr lang="en-US" altLang="zh-CN" sz="3200" dirty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 不需配置</a:t>
            </a:r>
            <a:r>
              <a:rPr lang="en-US" altLang="zh-CN" sz="3200" dirty="0" err="1" smtClean="0">
                <a:latin typeface="Kaiti TC" charset="-120"/>
                <a:ea typeface="Kaiti TC" charset="-120"/>
                <a:cs typeface="Kaiti TC" charset="-120"/>
              </a:rPr>
              <a:t>mysql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、</a:t>
            </a:r>
            <a:r>
              <a:rPr lang="en-US" altLang="zh-CN" sz="3200" dirty="0" smtClean="0">
                <a:latin typeface="Kaiti TC" charset="-120"/>
                <a:ea typeface="Kaiti TC" charset="-120"/>
                <a:cs typeface="Kaiti TC" charset="-120"/>
              </a:rPr>
              <a:t>apache</a:t>
            </a:r>
            <a:r>
              <a:rPr lang="zh-CN" altLang="en-US" sz="3200" dirty="0" smtClean="0">
                <a:latin typeface="Kaiti TC" charset="-120"/>
                <a:ea typeface="Kaiti TC" charset="-120"/>
                <a:cs typeface="Kaiti TC" charset="-120"/>
              </a:rPr>
              <a:t>？</a:t>
            </a:r>
            <a:endParaRPr lang="en-US" altLang="zh-CN" sz="3200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安装 </a:t>
            </a:r>
            <a:r>
              <a:rPr lang="en-US" altLang="zh-CN" sz="4800" dirty="0" smtClean="0"/>
              <a:t>pip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linkClick r:id="rId3"/>
              </a:rPr>
              <a:t>https://</a:t>
            </a:r>
            <a:r>
              <a:rPr lang="en-US" altLang="zh-CN" sz="2400" dirty="0" smtClean="0">
                <a:hlinkClick r:id="rId3"/>
              </a:rPr>
              <a:t>pypi.python.org/packages/e7/a8/7556133689add8d1a54c0b14aeff0acb03c64707ce100ecd53934da1aa13/pip-8.1.2.tar.gz#md5=87083c0b9867963b29f7aba3613e8f4a</a:t>
            </a:r>
            <a:endParaRPr lang="en-US" altLang="zh-CN" sz="2400" dirty="0" smtClean="0"/>
          </a:p>
          <a:p>
            <a:r>
              <a:rPr lang="zh-CN" altLang="en-US" sz="2400" dirty="0" smtClean="0"/>
              <a:t>下载下来解压缩之后，</a:t>
            </a:r>
            <a:r>
              <a:rPr lang="en-US" altLang="zh-CN" sz="2400" dirty="0" smtClean="0"/>
              <a:t>cd</a:t>
            </a:r>
            <a:r>
              <a:rPr lang="zh-CN" altLang="en-US" sz="2400" dirty="0" smtClean="0"/>
              <a:t>到这个文件夹</a:t>
            </a:r>
            <a:endParaRPr lang="en-US" altLang="zh-CN" sz="2400" dirty="0" smtClean="0"/>
          </a:p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python </a:t>
            </a:r>
            <a:r>
              <a:rPr lang="en-US" altLang="zh-CN" sz="2400" dirty="0" err="1" smtClean="0"/>
              <a:t>setup.py</a:t>
            </a:r>
            <a:r>
              <a:rPr lang="en-US" altLang="zh-CN" sz="2400" dirty="0" smtClean="0"/>
              <a:t> install</a:t>
            </a:r>
          </a:p>
          <a:p>
            <a:r>
              <a:rPr lang="zh-CN" altLang="en-US" sz="2400" dirty="0" smtClean="0"/>
              <a:t>输入：</a:t>
            </a:r>
            <a:r>
              <a:rPr lang="en-US" altLang="zh-CN" sz="2400" dirty="0" smtClean="0"/>
              <a:t>pip</a:t>
            </a:r>
            <a:r>
              <a:rPr lang="zh-CN" altLang="en-US" sz="2400" dirty="0" smtClean="0"/>
              <a:t> （测试是否安装成功）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安装 </a:t>
            </a:r>
            <a:r>
              <a:rPr lang="en-US" altLang="zh-CN" sz="4800" dirty="0" smtClean="0"/>
              <a:t>Django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打开命令行／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输入：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pip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install 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664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 安装 </a:t>
            </a:r>
            <a:r>
              <a:rPr lang="en-US" altLang="zh-CN" sz="4800" dirty="0" smtClean="0"/>
              <a:t>Django</a:t>
            </a:r>
            <a:r>
              <a:rPr lang="zh-CN" altLang="en-US" sz="4800" dirty="0" smtClean="0"/>
              <a:t> － 测试安装成功？</a:t>
            </a:r>
            <a:endParaRPr lang="en-US" sz="4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9525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打开命令行／</a:t>
            </a:r>
            <a:r>
              <a:rPr lang="en-US" altLang="zh-CN" sz="4400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python</a:t>
            </a:r>
          </a:p>
          <a:p>
            <a:r>
              <a:rPr lang="zh-CN" altLang="en-US" sz="4400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看到</a:t>
            </a:r>
            <a:r>
              <a:rPr lang="en-US" altLang="zh-CN" sz="4400" dirty="0" smtClean="0">
                <a:latin typeface="Kaiti TC" charset="-120"/>
                <a:ea typeface="Kaiti TC" charset="-120"/>
                <a:cs typeface="Kaiti TC" charset="-120"/>
              </a:rPr>
              <a:t> ’&gt;&gt;&gt;’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后，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import </a:t>
            </a:r>
            <a:r>
              <a:rPr lang="en-US" altLang="zh-CN" sz="4400" b="1" u="sng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endParaRPr lang="en-US" altLang="zh-CN" sz="4400" b="1" u="sng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en-US" sz="44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回车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后，如果没有报错，恭喜你！</a:t>
            </a:r>
            <a:endParaRPr lang="en-US" altLang="zh-CN" sz="4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b="1" u="sng" dirty="0" smtClean="0">
                <a:latin typeface="Kaiti TC" charset="-120"/>
                <a:ea typeface="Kaiti TC" charset="-120"/>
                <a:cs typeface="Kaiti TC" charset="-120"/>
              </a:rPr>
              <a:t>输入：</a:t>
            </a:r>
            <a:r>
              <a:rPr lang="en-US" altLang="zh-CN" sz="4400" b="1" u="sng" dirty="0" err="1" smtClean="0">
                <a:latin typeface="Kaiti TC" charset="-120"/>
                <a:ea typeface="Kaiti TC" charset="-120"/>
                <a:cs typeface="Kaiti TC" charset="-120"/>
              </a:rPr>
              <a:t>django.VERSION</a:t>
            </a:r>
            <a:r>
              <a:rPr lang="en-US" altLang="zh-CN" sz="4400" b="1" u="sng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4400" dirty="0" smtClean="0">
                <a:latin typeface="Kaiti TC" charset="-120"/>
                <a:ea typeface="Kaiti TC" charset="-120"/>
                <a:cs typeface="Kaiti TC" charset="-120"/>
              </a:rPr>
              <a:t>可查看版本</a:t>
            </a:r>
            <a:endParaRPr lang="en-US" sz="4400" dirty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50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开始第一个应用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855694"/>
            <a:ext cx="10799547" cy="5002306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打开</a:t>
            </a:r>
            <a:r>
              <a:rPr lang="zh-CN" altLang="en-US" sz="3200" b="1" dirty="0">
                <a:latin typeface="Kaiti TC" charset="-120"/>
                <a:ea typeface="Kaiti TC" charset="-120"/>
                <a:cs typeface="Kaiti TC" charset="-120"/>
              </a:rPr>
              <a:t>命令行／</a:t>
            </a:r>
            <a:r>
              <a:rPr lang="en-US" altLang="zh-CN" sz="3200" b="1" dirty="0" err="1" smtClean="0">
                <a:latin typeface="Kaiti TC" charset="-120"/>
                <a:ea typeface="Kaiti TC" charset="-120"/>
                <a:cs typeface="Kaiti TC" charset="-120"/>
              </a:rPr>
              <a:t>Cmd</a:t>
            </a:r>
            <a:endParaRPr lang="en-US" altLang="zh-CN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3200" b="1" dirty="0" smtClean="0">
                <a:latin typeface="Kaiti TC" charset="-120"/>
                <a:ea typeface="Kaiti TC" charset="-120"/>
                <a:cs typeface="Kaiti TC" charset="-120"/>
              </a:rPr>
              <a:t>cd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到一个你喜欢的路径</a:t>
            </a:r>
            <a:endParaRPr lang="en-US" altLang="zh-CN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 输入： </a:t>
            </a:r>
            <a:r>
              <a:rPr lang="en-US" sz="3200" b="1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en-US" sz="3200" b="1" dirty="0" smtClean="0">
                <a:latin typeface="Kaiti TC" charset="-120"/>
                <a:ea typeface="Kaiti TC" charset="-120"/>
                <a:cs typeface="Kaiti TC" charset="-120"/>
              </a:rPr>
              <a:t>-admin </a:t>
            </a:r>
            <a:r>
              <a:rPr lang="en-US" sz="3200" b="1" dirty="0" err="1">
                <a:latin typeface="Kaiti TC" charset="-120"/>
                <a:ea typeface="Kaiti TC" charset="-120"/>
                <a:cs typeface="Kaiti TC" charset="-120"/>
              </a:rPr>
              <a:t>startproject</a:t>
            </a:r>
            <a:r>
              <a:rPr lang="en-US" sz="32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sz="32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endParaRPr lang="en-US" sz="32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zh-CN" altLang="en-US" sz="28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＃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django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命令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__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开始一个项目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__</a:t>
            </a:r>
            <a:r>
              <a:rPr lang="zh-CN" altLang="en-US" sz="2800" b="1" dirty="0" smtClean="0">
                <a:latin typeface="Kaiti TC" charset="-120"/>
                <a:ea typeface="Kaiti TC" charset="-120"/>
                <a:cs typeface="Kaiti TC" charset="-120"/>
              </a:rPr>
              <a:t>项目名称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sz="32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看到当前目录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下多了</a:t>
            </a:r>
            <a:r>
              <a:rPr lang="en-US" altLang="zh-CN" sz="32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zh-CN" altLang="en-US" sz="3200" b="1" dirty="0" smtClean="0">
                <a:latin typeface="Kaiti TC" charset="-120"/>
                <a:ea typeface="Kaiti TC" charset="-120"/>
                <a:cs typeface="Kaiti TC" charset="-120"/>
              </a:rPr>
              <a:t>文件夹</a:t>
            </a:r>
            <a:endParaRPr lang="en-US" altLang="zh-CN" sz="3200" b="1" dirty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manage.py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3"/>
            <a:r>
              <a:rPr lang="en-US" altLang="zh-CN" sz="2800" b="1" dirty="0">
                <a:latin typeface="Kaiti TC" charset="-120"/>
                <a:ea typeface="Kaiti TC" charset="-120"/>
                <a:cs typeface="Kaiti TC" charset="-120"/>
              </a:rPr>
              <a:t>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mysite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/_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init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_.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py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|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settings.py</a:t>
            </a:r>
            <a:r>
              <a:rPr lang="en-US" altLang="zh-CN" sz="2800" b="1" dirty="0" smtClean="0">
                <a:latin typeface="Kaiti TC" charset="-120"/>
                <a:ea typeface="Kaiti TC" charset="-120"/>
                <a:cs typeface="Kaiti TC" charset="-120"/>
              </a:rPr>
              <a:t> | </a:t>
            </a:r>
            <a:r>
              <a:rPr lang="en-US" altLang="zh-CN" sz="2800" b="1" dirty="0" err="1" smtClean="0">
                <a:latin typeface="Kaiti TC" charset="-120"/>
                <a:ea typeface="Kaiti TC" charset="-120"/>
                <a:cs typeface="Kaiti TC" charset="-120"/>
              </a:rPr>
              <a:t>urls.py</a:t>
            </a:r>
            <a:endParaRPr lang="en-US" altLang="zh-CN" sz="2800" b="1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11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179</TotalTime>
  <Words>787</Words>
  <Application>Microsoft Macintosh PowerPoint</Application>
  <PresentationFormat>Widescreen</PresentationFormat>
  <Paragraphs>138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Century Gothic</vt:lpstr>
      <vt:lpstr>DengXian</vt:lpstr>
      <vt:lpstr>Kaiti TC</vt:lpstr>
      <vt:lpstr>Wingdings 2</vt:lpstr>
      <vt:lpstr>宋体</vt:lpstr>
      <vt:lpstr>Quotable</vt:lpstr>
      <vt:lpstr>Django 第一讲</vt:lpstr>
      <vt:lpstr>Content</vt:lpstr>
      <vt:lpstr>What is Django?</vt:lpstr>
      <vt:lpstr>Why Django? － Framework or not?</vt:lpstr>
      <vt:lpstr>Why Django? － Django</vt:lpstr>
      <vt:lpstr> 安装 Django － 安装 pip</vt:lpstr>
      <vt:lpstr> 安装 Django － 安装 Django</vt:lpstr>
      <vt:lpstr> 安装 Django － 测试安装成功？</vt:lpstr>
      <vt:lpstr>开始第一个应用</vt:lpstr>
      <vt:lpstr>开始第一个应用</vt:lpstr>
      <vt:lpstr>开始第一个应用</vt:lpstr>
      <vt:lpstr>视图 &amp; URL</vt:lpstr>
      <vt:lpstr>视图 &amp; URL － 视图部分</vt:lpstr>
      <vt:lpstr>视图 &amp; URL － URL部分</vt:lpstr>
      <vt:lpstr>视图 &amp; URL － URL部分</vt:lpstr>
      <vt:lpstr>视图 &amp; URL － URL部分</vt:lpstr>
      <vt:lpstr>视图 &amp; URL － 带参数的URL</vt:lpstr>
      <vt:lpstr>视图 &amp; URL － time_ahead 视图</vt:lpstr>
      <vt:lpstr>视图 &amp; URL — 带参数的URL</vt:lpstr>
      <vt:lpstr>视图 &amp; URL — 设置时区</vt:lpstr>
      <vt:lpstr>assert False —— debug函数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Tzu-Heng Lin</dc:creator>
  <cp:lastModifiedBy>Tzu-Heng Lin</cp:lastModifiedBy>
  <cp:revision>233</cp:revision>
  <dcterms:created xsi:type="dcterms:W3CDTF">2016-06-27T17:11:36Z</dcterms:created>
  <dcterms:modified xsi:type="dcterms:W3CDTF">2016-06-28T19:44:38Z</dcterms:modified>
</cp:coreProperties>
</file>