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5F58-D62B-CD7B-1ABA-334DB3CD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D4325-6E87-3C12-797D-A0B88AAB8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CF32-0552-1C82-1DBC-3CEE7AFA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37C4-D96F-E9CA-A20A-8A9250DD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E2ED-2084-AFEA-A297-667BC24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46C3-492D-3A44-1CA0-07BC47E3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3787E-663A-DE9E-AC92-0B093FB1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AE17-239B-EE8C-73BE-507E5DC9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639B-D76D-782E-D3F5-5FC1D52B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45A3-8A9F-0E96-80ED-FB5E9CAA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B53E9-BD8B-A505-E388-73B2D2559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70A53-555D-78A9-CD24-938CDB4EA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33F3D-AC6F-9DCE-250B-B8F3178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31F1-DE79-BAE7-217B-AD28617D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8351-14B5-6C69-9E5E-D781778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8CC7-8C92-9A4E-F61D-768EA6D2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A4AB-C619-9A30-C09C-303F84A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1F27-CC16-21E8-1E38-B7D8175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B509-64C7-E860-5325-6080AA24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326E-C154-F495-14B9-DA66C225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2F6-D87B-7896-2E8E-6D34BC71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AA69-CA76-BD83-8B44-BFC94098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CA24-D727-071B-9124-81B6A7A3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8523-3703-83DA-A7D8-492CF017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2BA9-5D05-266E-62B9-6155BF81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1BF-EBD7-A180-0A4D-91806FE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43B-F703-DF7D-1CDC-B424B0482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EFBA-FED4-F9E6-082D-17ACDB54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2A7C4-8DB8-6269-42C9-0C5B748A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BDB7-DFA4-C965-4CFD-C6D67559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76F5-C7F8-64C9-EA03-5CE6E8A2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F2AA-F749-FE28-C685-3499E5D3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E6D9-1EA7-24AA-9D98-BB70EA9C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4FA3-09D6-738E-3E81-EEAC40496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A0F92-B79A-EE0B-F2F6-55E027D1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1F17C-5764-4D8F-2EFF-EAB19A0CD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D4B8E-C6E6-E694-227A-B0C28FF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2DE12-D559-0B30-2BDA-7483089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68003-3D7F-1981-85B7-B2367883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5728-D2A3-FF2E-C6E2-9569E1E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CF79-0924-A019-3F19-1C594E3C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08EAD-03C5-ABF2-107D-CEE91C67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1179D-7F26-392B-3781-4EACA52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77F00-4D6D-442A-A988-7369029E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51FED-F8FC-25AD-F9C4-9BFE98C0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25CF2-6035-7BC2-3C8B-446AEC22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574D-0761-B8E2-8DF4-DAE4685F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B168-3E01-18F0-6B4B-BA855AC7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64AF-71D8-5F1C-39D9-568C39B00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309-0B92-0BC2-61B1-ED763F36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26F85-B8C7-7ADC-2F2D-1C5EF254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B9AA-2041-F3DC-8EEC-C1E0E15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6295-2F41-F962-563C-8E718021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68DAA-3D1D-E840-BE8F-83B694A8A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810D-FE80-859A-B82E-E05EF38D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35A1-192E-6A41-38D5-3B5B277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71CBF-D43F-0E24-4F8B-835BB617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DE87-BCFF-9306-CD92-1AE0DBD0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CA5D-1763-F788-B509-C19CF940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CDC9-8817-4A96-2B50-3B6FA13F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099C-63E8-668D-EA00-7EC3FBAE1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B53F1-DCFF-4C99-8F5A-9EE2D35ADDA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3C65-6834-E2D4-FF69-8CB5D68D6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B6A4-62C4-6D21-8241-D3F3D792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3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D1D96A5-E2E9-89DB-C297-03CB21BBE6CA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 descr="A grey surface with white dots&#10;&#10;Description automatically generated with medium confidence">
              <a:extLst>
                <a:ext uri="{FF2B5EF4-FFF2-40B4-BE49-F238E27FC236}">
                  <a16:creationId xmlns:a16="http://schemas.microsoft.com/office/drawing/2014/main" id="{8A69AAB3-0DDA-775A-B026-1095B5C4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7" name="Picture 6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AB20C178-BD04-4EDC-7EA7-66698C9E5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-205" r="53113" b="24961"/>
            <a:stretch/>
          </p:blipFill>
          <p:spPr>
            <a:xfrm>
              <a:off x="9012199" y="82380"/>
              <a:ext cx="428364" cy="3583461"/>
            </a:xfrm>
            <a:prstGeom prst="rect">
              <a:avLst/>
            </a:prstGeom>
          </p:spPr>
        </p:pic>
        <p:pic>
          <p:nvPicPr>
            <p:cNvPr id="8" name="Picture 7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7EFFF492-F64F-6E77-7E2B-53678D2133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11644" r="53113" b="24096"/>
            <a:stretch/>
          </p:blipFill>
          <p:spPr>
            <a:xfrm>
              <a:off x="9012199" y="3723507"/>
              <a:ext cx="428364" cy="3060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Zhen, Leslie</dc:creator>
  <cp:lastModifiedBy>Zhen, Leslie</cp:lastModifiedBy>
  <cp:revision>3</cp:revision>
  <dcterms:created xsi:type="dcterms:W3CDTF">2024-06-26T01:19:33Z</dcterms:created>
  <dcterms:modified xsi:type="dcterms:W3CDTF">2024-06-26T01:26:36Z</dcterms:modified>
</cp:coreProperties>
</file>