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5143500" type="screen16x9"/>
  <p:notesSz cx="6858000" cy="9144000"/>
  <p:embeddedFontLst>
    <p:embeddedFont>
      <p:font typeface="Roboto Slab"/>
      <p:regular r:id="rId11"/>
      <p:bold r:id="rId12"/>
    </p:embeddedFont>
    <p:embeddedFont>
      <p:font typeface="標楷體" panose="03000509000000000000" pitchFamily="65" charset="-120"/>
      <p:regular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46" autoAdjust="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920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各位老師們好，我們這組做的題目叫做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銀髮族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日常行動力檢測系統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，指導我們的老師是王文楓老師，這幾位是我的組員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96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我們一開始做這個系統的想法是因為高齡化社會的來臨，慢性病人口逐漸上升，但因為沒有一套完整的系統去評估，而且大部分的檢測都需要靠著醫生的經驗去判斷，所以我們這個專題就是結合最常見的智慧型手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軟體與醫生的經驗，開發出的一款醫療系統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以方便檢測，達到及早發現及早治療並減少醫療浪費。同時我們這套系統也經過了成大醫院的醫生認可。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健康把關，活躍老化、壓縮失能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5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我們的專題內容有分為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個部分，一個是</a:t>
            </a:r>
            <a:r>
              <a:rPr lang="en-US" altLang="zh-TW" dirty="0" smtClean="0"/>
              <a:t>TUG</a:t>
            </a:r>
            <a:r>
              <a:rPr lang="zh-TW" altLang="en-US" dirty="0" smtClean="0"/>
              <a:t>這是在檢測身體機能的一種檢測，他的動作有起立、行走、轉彎、坐下，這些動作我們都可以手機的感測器去完成，接著是</a:t>
            </a:r>
            <a:r>
              <a:rPr lang="en-US" altLang="zh-TW" dirty="0" smtClean="0"/>
              <a:t>ADL</a:t>
            </a:r>
            <a:r>
              <a:rPr lang="zh-TW" altLang="en-US" dirty="0" smtClean="0"/>
              <a:t>，它叫做日常生活活動量表，</a:t>
            </a:r>
            <a:r>
              <a:rPr lang="en-US" altLang="zh-TW" dirty="0" smtClean="0"/>
              <a:t>ADL</a:t>
            </a:r>
            <a:r>
              <a:rPr lang="zh-TW" altLang="en-US" dirty="0" smtClean="0"/>
              <a:t>內部細分為</a:t>
            </a:r>
            <a:r>
              <a:rPr lang="en-US" altLang="zh-TW" dirty="0" smtClean="0"/>
              <a:t>BADL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IADL</a:t>
            </a:r>
            <a:r>
              <a:rPr lang="zh-TW" altLang="en-US" dirty="0" smtClean="0"/>
              <a:t>兩類，</a:t>
            </a:r>
            <a:r>
              <a:rPr lang="en-US" altLang="zh-TW" dirty="0" smtClean="0"/>
              <a:t>BADL</a:t>
            </a:r>
            <a:r>
              <a:rPr lang="zh-TW" altLang="en-US" dirty="0" smtClean="0"/>
              <a:t>就是基本的日常生活活動，像是吃東西、爬樓梯等等，而</a:t>
            </a:r>
            <a:r>
              <a:rPr lang="en-US" altLang="zh-TW" dirty="0" smtClean="0"/>
              <a:t>IADL</a:t>
            </a:r>
            <a:r>
              <a:rPr lang="zh-TW" altLang="en-US" dirty="0" smtClean="0"/>
              <a:t>是屬於工具性的日常生活活動，像是打電話、處理財務，</a:t>
            </a:r>
            <a:r>
              <a:rPr lang="en-US" altLang="zh-TW" dirty="0" smtClean="0"/>
              <a:t>BADL</a:t>
            </a:r>
            <a:r>
              <a:rPr lang="zh-TW" altLang="en-US" dirty="0" smtClean="0"/>
              <a:t>屬於物理治療的部分、</a:t>
            </a:r>
            <a:r>
              <a:rPr lang="en-US" altLang="zh-TW" dirty="0" smtClean="0"/>
              <a:t>IADL</a:t>
            </a:r>
            <a:r>
              <a:rPr lang="zh-TW" altLang="en-US" dirty="0" smtClean="0"/>
              <a:t>為質能治療的部分，當</a:t>
            </a:r>
            <a:r>
              <a:rPr lang="en-US" altLang="zh-TW" dirty="0" smtClean="0"/>
              <a:t>BADL</a:t>
            </a:r>
            <a:r>
              <a:rPr lang="zh-TW" altLang="en-US" dirty="0" smtClean="0"/>
              <a:t>有三個項目不正常的時候，</a:t>
            </a:r>
            <a:r>
              <a:rPr lang="en-US" altLang="zh-TW" dirty="0" smtClean="0"/>
              <a:t>IADL</a:t>
            </a:r>
            <a:r>
              <a:rPr lang="zh-TW" altLang="en-US" dirty="0" smtClean="0"/>
              <a:t>就有一個項目就會發生異常，最後一個為十公尺走路測試，他能夠蒐集雙腳行走步態的資訊與一些相關性的資訊。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67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我們的專題目前是使用手機內部的三軸加速規感測器，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2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84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8000" b="-38000"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5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族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日常行動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力</a:t>
            </a: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檢測系統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600601" y="282450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專題學生：賴政瑋</a:t>
            </a:r>
          </a:p>
          <a:p>
            <a:pPr lvl="0">
              <a:spcBef>
                <a:spcPts val="0"/>
              </a:spcBef>
              <a:buNone/>
            </a:pP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邱宇勳</a:t>
            </a:r>
          </a:p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  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廷</a:t>
            </a:r>
            <a:endParaRPr lang="zh-TW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研究動機&amp;目的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32887" y="1216336"/>
            <a:ext cx="6690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高齡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化社會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來臨，慢性病與老化人口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健康把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無完整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系統，醫生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憑經驗評估。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方便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檢測、健康把關，及早發現及早治療減少醫療支出。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32887" y="2881883"/>
            <a:ext cx="7773378" cy="1497179"/>
            <a:chOff x="532422" y="2956631"/>
            <a:chExt cx="7773378" cy="1497179"/>
          </a:xfrm>
        </p:grpSpPr>
        <p:pic>
          <p:nvPicPr>
            <p:cNvPr id="1026" name="Picture 2" descr="「app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22" y="3031383"/>
              <a:ext cx="2191728" cy="134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醫生」的圖片搜尋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980" y="2956631"/>
              <a:ext cx="1425575" cy="149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十字形 4"/>
            <p:cNvSpPr/>
            <p:nvPr/>
          </p:nvSpPr>
          <p:spPr>
            <a:xfrm>
              <a:off x="3013070" y="3412383"/>
              <a:ext cx="520428" cy="485775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5834062" y="3507632"/>
              <a:ext cx="823913" cy="390526"/>
            </a:xfrm>
            <a:prstGeom prst="rightArrow">
              <a:avLst>
                <a:gd name="adj1" fmla="val 29268"/>
                <a:gd name="adj2" fmla="val 597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https://scontent-tpe1-1.xx.fbcdn.net/v/t34.0-12/15175477_1542336982449929_324798492_n.png?oh=ac0a8beeae3591ebb6d2290a69eaf6e5&amp;oe=584A657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8325" y="3060353"/>
              <a:ext cx="1387475" cy="13187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爆炸 1 8"/>
          <p:cNvSpPr/>
          <p:nvPr/>
        </p:nvSpPr>
        <p:spPr>
          <a:xfrm>
            <a:off x="3373749" y="4400769"/>
            <a:ext cx="2878665" cy="611582"/>
          </a:xfrm>
          <a:prstGeom prst="irregularSeal1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成大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醫院醫生認可</a:t>
            </a:r>
          </a:p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專題方向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類型：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TUG</a:t>
            </a: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身體</a:t>
            </a: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機能穩定性與行動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機能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起立、行走、轉彎、坐下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ADL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日常生活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量表</a:t>
            </a:r>
            <a:endParaRPr lang="zh-TW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BADL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基本日常生活活動量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物理治療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IADL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工具性日常生活活動量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職能治療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WS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十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公尺走路測驗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腳步態資訊及相關性</a:t>
            </a:r>
            <a:endParaRPr lang="zh-TW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Roboto"/>
              </a:rPr>
              <a:t>醫學文獻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7900" y="1446793"/>
            <a:ext cx="8368200" cy="3078900"/>
          </a:xfrm>
        </p:spPr>
        <p:txBody>
          <a:bodyPr/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Powell Lawton,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Elaine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M. Brody,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ACSW, “Assessment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Older People - Self-Maintaining and Instrumental Activities of Daily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Living,”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Society of Biological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Psychiatry. 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張席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熒、謝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妤葳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、薛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漪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平、謝清麟，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日常生活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活動功能評量之四十年回顧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台灣復健醫誌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2006; 34(2): 63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71. 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張席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熒、李世代、陳保中、謝清麟，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長期照護機構住民之工具性日常生活活動需求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台灣老年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醫學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雜誌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，第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卷第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彧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ADL-evaluation-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日常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95/2/12 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日常生活活動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8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Roboto"/>
              </a:rPr>
              <a:t>系統架構圖</a:t>
            </a:r>
            <a:endParaRPr lang="zh-TW" altLang="en-US" sz="3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44124"/>
            <a:ext cx="7832034" cy="39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Roboto"/>
              </a:rPr>
              <a:t>APP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Roboto"/>
              </a:rPr>
              <a:t> </a:t>
            </a:r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Roboto"/>
              </a:rPr>
              <a:t>介面架構</a:t>
            </a:r>
            <a:endParaRPr lang="zh-TW" altLang="en-US" sz="3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4" y="1144125"/>
            <a:ext cx="7624898" cy="39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使用媒介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7944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 手機功能三軸加速規感測器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794175" y="1489825"/>
            <a:ext cx="37944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Msp430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加速度感測器</a:t>
            </a:r>
            <a:endParaRPr 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25" y="2276206"/>
            <a:ext cx="3504275" cy="20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85" y="2276206"/>
            <a:ext cx="3504275" cy="19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8000" b="-34000"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研究成果</a:t>
            </a:r>
            <a:endParaRPr lang="zh-TW" dirty="0">
              <a:solidFill>
                <a:schemeClr val="bg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https://scontent-tpe1-1.xx.fbcdn.net/v/t34.0-12/15401219_1558013010882326_1742061471_n.png?oh=b4723a5528a9b6948d743d83f8f9b2e0&amp;oe=58496E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97" y="320872"/>
            <a:ext cx="2511278" cy="446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tpe1-1.xx.fbcdn.net/v/t34.0-12/15423708_1558013007548993_1214535230_n.png?oh=27c8af28c79a19dbc55020e73e37a4ab&amp;oe=584A62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98" y="320872"/>
            <a:ext cx="2511278" cy="446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413</TotalTime>
  <Words>560</Words>
  <Application>Microsoft Office PowerPoint</Application>
  <PresentationFormat>如螢幕大小 (16:9)</PresentationFormat>
  <Paragraphs>38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Roboto Slab</vt:lpstr>
      <vt:lpstr>標楷體</vt:lpstr>
      <vt:lpstr>Roboto</vt:lpstr>
      <vt:lpstr>Times New Roman</vt:lpstr>
      <vt:lpstr>新細明體</vt:lpstr>
      <vt:lpstr>Arial</vt:lpstr>
      <vt:lpstr>marina</vt:lpstr>
      <vt:lpstr>銀髮族日常行動能力檢測系統</vt:lpstr>
      <vt:lpstr>研究動機&amp;目的</vt:lpstr>
      <vt:lpstr>專題方向</vt:lpstr>
      <vt:lpstr>醫學文獻</vt:lpstr>
      <vt:lpstr>系統架構圖</vt:lpstr>
      <vt:lpstr>APP 介面架構</vt:lpstr>
      <vt:lpstr>使用媒介</vt:lpstr>
      <vt:lpstr>研究成果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基於老人日常行動力檢測系統</dc:title>
  <cp:lastModifiedBy>zhengwei</cp:lastModifiedBy>
  <cp:revision>31</cp:revision>
  <dcterms:modified xsi:type="dcterms:W3CDTF">2017-02-22T02:35:23Z</dcterms:modified>
</cp:coreProperties>
</file>