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70" r:id="rId10"/>
    <p:sldId id="262" r:id="rId11"/>
    <p:sldId id="267" r:id="rId12"/>
    <p:sldId id="263" r:id="rId13"/>
    <p:sldId id="264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BBEAD13-0566-4C6C-97E7-55F17F24B09F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543800" cy="1524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Android</a:t>
            </a:r>
            <a:r>
              <a:rPr lang="zh-TW" altLang="en-US" dirty="0" smtClean="0">
                <a:solidFill>
                  <a:srgbClr val="92D050"/>
                </a:solidFill>
              </a:rPr>
              <a:t>期末專題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5616" y="3068960"/>
            <a:ext cx="6858000" cy="288032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 smtClean="0"/>
              <a:t>googlemap</a:t>
            </a:r>
            <a:r>
              <a:rPr lang="zh-TW" altLang="en-US" sz="4400" dirty="0" smtClean="0"/>
              <a:t>行車輔助程式</a:t>
            </a:r>
            <a:endParaRPr lang="en-US" altLang="zh-TW" sz="44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zh-TW" altLang="en-US" sz="3200" dirty="0" smtClean="0"/>
              <a:t>組員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賴政瑋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           邱宇勳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89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5832648" cy="6408712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00457" y="375958"/>
            <a:ext cx="2160240" cy="1080120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搜尋加油站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的畫面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4664"/>
            <a:ext cx="5400600" cy="6264696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23528" y="375958"/>
            <a:ext cx="2160240" cy="1080120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搜尋停車場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的畫面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5184576" cy="6336704"/>
          </a:xfrm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395536" y="375958"/>
            <a:ext cx="2160240" cy="1080120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搜尋修車廠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時</a:t>
            </a:r>
            <a:r>
              <a:rPr lang="zh-TW" altLang="en-US" sz="2000" b="1" dirty="0">
                <a:solidFill>
                  <a:srgbClr val="FF0000"/>
                </a:solidFill>
              </a:rPr>
              <a:t>的畫面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85800"/>
            <a:ext cx="4752528" cy="5407496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95536" y="404664"/>
            <a:ext cx="2952328" cy="1080120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點下地標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後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顯示</a:t>
            </a:r>
            <a:r>
              <a:rPr lang="zh-TW" altLang="en-US" sz="2000" b="1" dirty="0">
                <a:solidFill>
                  <a:srgbClr val="FF0000"/>
                </a:solidFill>
              </a:rPr>
              <a:t>的選單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85800"/>
            <a:ext cx="4248472" cy="5479504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2952328" cy="1080120"/>
          </a:xfr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按下導航後</a:t>
            </a:r>
            <a:r>
              <a:rPr lang="en-US" altLang="zh-TW" sz="2000" b="1" dirty="0">
                <a:solidFill>
                  <a:srgbClr val="FF0000"/>
                </a:solidFill>
              </a:rPr>
              <a:t/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zh-TW" altLang="en-US" sz="2000" b="1" dirty="0" smtClean="0">
                <a:solidFill>
                  <a:srgbClr val="FF0000"/>
                </a:solidFill>
              </a:rPr>
              <a:t>顯示的路徑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2656"/>
            <a:ext cx="5040560" cy="6408712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1728192" cy="720080"/>
          </a:xfr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路徑拉大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r>
              <a:rPr lang="zh-TW" altLang="en-US" sz="2000" b="1" dirty="0" smtClean="0">
                <a:solidFill>
                  <a:srgbClr val="FF0000"/>
                </a:solidFill>
              </a:rPr>
              <a:t>後的樣子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85800"/>
            <a:ext cx="4608512" cy="605556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1728192" cy="720080"/>
          </a:xfr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SOS</a:t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r>
              <a:rPr lang="zh-TW" altLang="en-US" sz="2000" b="1" dirty="0" smtClean="0">
                <a:solidFill>
                  <a:srgbClr val="FF0000"/>
                </a:solidFill>
              </a:rPr>
              <a:t>顯示簡訊畫面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1979712" y="2492896"/>
            <a:ext cx="4896544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50912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/>
            </a:r>
            <a:br>
              <a:rPr lang="en-US" altLang="zh-TW" dirty="0">
                <a:solidFill>
                  <a:srgbClr val="C00000"/>
                </a:solidFill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15616" y="2276872"/>
            <a:ext cx="7543800" cy="173508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t">
            <a:normAutofit lnSpcReduction="10000"/>
          </a:bodyPr>
          <a:lstStyle/>
          <a:p>
            <a:r>
              <a:rPr lang="en-US" altLang="zh-TW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r>
              <a:rPr lang="zh-TW" alt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、</a:t>
            </a:r>
            <a:r>
              <a:rPr lang="en-US" altLang="zh-TW" sz="10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zh-TW" altLang="en-US" sz="10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8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6781800" cy="1600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</a:t>
            </a:r>
            <a:r>
              <a:rPr lang="zh-TW" altLang="en-US" sz="3200" dirty="0" smtClean="0"/>
              <a:t>、研究動機</a:t>
            </a:r>
            <a:endParaRPr lang="en-US" altLang="zh-TW" sz="3200" dirty="0" smtClean="0"/>
          </a:p>
          <a:p>
            <a:r>
              <a:rPr lang="en-US" altLang="zh-TW" sz="3200" dirty="0" smtClean="0"/>
              <a:t>2</a:t>
            </a:r>
            <a:r>
              <a:rPr lang="zh-TW" altLang="en-US" sz="3200" dirty="0" smtClean="0"/>
              <a:t>、功能說明</a:t>
            </a:r>
            <a:endParaRPr lang="en-US" altLang="zh-TW" sz="3200" dirty="0" smtClean="0"/>
          </a:p>
          <a:p>
            <a:r>
              <a:rPr lang="en-US" altLang="zh-TW" sz="3200" dirty="0" smtClean="0"/>
              <a:t>3</a:t>
            </a:r>
            <a:r>
              <a:rPr lang="zh-TW" altLang="en-US" sz="3200" dirty="0" smtClean="0"/>
              <a:t>、程式解說</a:t>
            </a:r>
            <a:endParaRPr lang="en-US" altLang="zh-TW" sz="3200" dirty="0" smtClean="0"/>
          </a:p>
          <a:p>
            <a:r>
              <a:rPr lang="en-US" altLang="zh-TW" sz="3200" dirty="0" smtClean="0"/>
              <a:t>4</a:t>
            </a:r>
            <a:r>
              <a:rPr lang="zh-TW" altLang="en-US" sz="3200" dirty="0" smtClean="0"/>
              <a:t>、程式展示</a:t>
            </a:r>
            <a:endParaRPr lang="en-US" altLang="zh-TW" sz="3200" dirty="0" smtClean="0"/>
          </a:p>
          <a:p>
            <a:r>
              <a:rPr lang="en-US" altLang="zh-TW" sz="3200" dirty="0" smtClean="0"/>
              <a:t>5</a:t>
            </a:r>
            <a:r>
              <a:rPr lang="zh-TW" altLang="en-US" sz="3200" dirty="0" smtClean="0"/>
              <a:t>、  </a:t>
            </a:r>
            <a:r>
              <a:rPr lang="en-US" altLang="zh-TW" sz="3200" dirty="0" smtClean="0"/>
              <a:t>Q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9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54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</a:t>
            </a:r>
            <a:r>
              <a:rPr lang="zh-TW" altLang="en-US" sz="4000" dirty="0" smtClean="0"/>
              <a:t>、研究動機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9920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5488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、功能說明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22762"/>
              </p:ext>
            </p:extLst>
          </p:nvPr>
        </p:nvGraphicFramePr>
        <p:xfrm>
          <a:off x="827584" y="1397000"/>
          <a:ext cx="741682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功           能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實  作  方  法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GoogleMap</a:t>
                      </a:r>
                      <a:r>
                        <a:rPr lang="zh-TW" altLang="en-US" sz="3200" dirty="0" smtClean="0"/>
                        <a:t>顯示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使用</a:t>
                      </a:r>
                      <a:r>
                        <a:rPr lang="en-US" altLang="zh-TW" sz="1800" dirty="0" smtClean="0"/>
                        <a:t>Google map V2 </a:t>
                      </a:r>
                      <a:r>
                        <a:rPr lang="zh-TW" altLang="en-US" sz="1800" dirty="0" smtClean="0"/>
                        <a:t>方法開發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     </a:t>
                      </a:r>
                      <a:r>
                        <a:rPr lang="en-US" altLang="zh-TW" sz="3200" dirty="0" smtClean="0"/>
                        <a:t>Map</a:t>
                      </a:r>
                      <a:r>
                        <a:rPr lang="zh-TW" altLang="en-US" sz="3200" dirty="0" smtClean="0"/>
                        <a:t>顯示地標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透過</a:t>
                      </a:r>
                      <a:r>
                        <a:rPr lang="en-US" altLang="zh-TW" sz="1800" dirty="0" smtClean="0"/>
                        <a:t>Google</a:t>
                      </a:r>
                      <a:r>
                        <a:rPr lang="en-US" altLang="zh-TW" sz="1800" baseline="0" dirty="0" smtClean="0"/>
                        <a:t> place API </a:t>
                      </a:r>
                    </a:p>
                    <a:p>
                      <a:pPr algn="ctr"/>
                      <a:r>
                        <a:rPr lang="zh-TW" altLang="en-US" sz="1800" baseline="0" dirty="0" smtClean="0"/>
                        <a:t>從網路上抓取資料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Map</a:t>
                      </a:r>
                      <a:r>
                        <a:rPr lang="zh-TW" altLang="en-US" sz="3200" dirty="0" smtClean="0"/>
                        <a:t>導航路線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透過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Directions API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aseline="0" dirty="0" smtClean="0"/>
                        <a:t>從網路上抓取資料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位置訊息發送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開啟手機的簡訊發送介面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並傳送地址訊息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地圖放大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依比例更改</a:t>
                      </a:r>
                      <a:r>
                        <a:rPr lang="en-US" altLang="zh-TW" sz="1800" dirty="0" smtClean="0"/>
                        <a:t>Google Map</a:t>
                      </a:r>
                      <a:r>
                        <a:rPr lang="zh-TW" altLang="en-US" sz="1800" dirty="0" smtClean="0"/>
                        <a:t> 的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顯示距離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5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rgbClr val="C00000"/>
                </a:solidFill>
              </a:rPr>
              <a:t>3</a:t>
            </a:r>
            <a:r>
              <a:rPr lang="zh-TW" altLang="en-US" sz="2800" dirty="0" smtClean="0">
                <a:solidFill>
                  <a:srgbClr val="C00000"/>
                </a:solidFill>
              </a:rPr>
              <a:t>、程式解說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Google map 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 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r>
              <a:rPr lang="zh-TW" altLang="en-US" sz="3200" dirty="0" smtClean="0">
                <a:solidFill>
                  <a:schemeClr val="tx1"/>
                </a:solidFill>
              </a:rPr>
              <a:t>、需</a:t>
            </a:r>
            <a:r>
              <a:rPr lang="zh-TW" altLang="en-US" sz="3200" dirty="0" smtClean="0">
                <a:solidFill>
                  <a:schemeClr val="tx1"/>
                </a:solidFill>
              </a:rPr>
              <a:t>先申請</a:t>
            </a:r>
            <a:r>
              <a:rPr lang="en-US" altLang="zh-TW" sz="3200" dirty="0" smtClean="0">
                <a:solidFill>
                  <a:srgbClr val="FF0000"/>
                </a:solidFill>
              </a:rPr>
              <a:t>Google API KEY </a:t>
            </a:r>
            <a:r>
              <a:rPr lang="zh-TW" altLang="en-US" sz="3200" dirty="0" smtClean="0">
                <a:solidFill>
                  <a:schemeClr val="tx1"/>
                </a:solidFill>
              </a:rPr>
              <a:t>才可以</a:t>
            </a:r>
            <a:r>
              <a:rPr lang="zh-TW" altLang="en-US" sz="3200" dirty="0" smtClean="0">
                <a:solidFill>
                  <a:schemeClr val="tx1"/>
                </a:solidFill>
              </a:rPr>
              <a:t>使用  </a:t>
            </a:r>
            <a:r>
              <a:rPr lang="en-US" altLang="zh-TW" sz="3200" dirty="0" smtClean="0">
                <a:solidFill>
                  <a:schemeClr val="tx1"/>
                </a:solidFill>
              </a:rPr>
              <a:t>	Google Map</a:t>
            </a:r>
            <a:r>
              <a:rPr lang="zh-TW" altLang="en-US" sz="3200" dirty="0" smtClean="0">
                <a:solidFill>
                  <a:schemeClr val="tx1"/>
                </a:solidFill>
              </a:rPr>
              <a:t>的功能。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</a:rPr>
              <a:t>   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r>
              <a:rPr lang="zh-TW" altLang="en-US" sz="3200" dirty="0" smtClean="0">
                <a:solidFill>
                  <a:schemeClr val="tx1"/>
                </a:solidFill>
              </a:rPr>
              <a:t>、使用</a:t>
            </a:r>
            <a:r>
              <a:rPr lang="en-US" altLang="zh-TW" sz="3200" b="1" dirty="0" smtClean="0"/>
              <a:t>fragment</a:t>
            </a:r>
            <a:r>
              <a:rPr lang="zh-TW" altLang="en-US" sz="3200" b="1" dirty="0" smtClean="0"/>
              <a:t> 的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MapFragmen</a:t>
            </a:r>
            <a:r>
              <a:rPr lang="zh-TW" altLang="en-US" sz="3200" dirty="0">
                <a:solidFill>
                  <a:schemeClr val="tx1"/>
                </a:solidFill>
              </a:rPr>
              <a:t>的</a:t>
            </a:r>
            <a:r>
              <a:rPr lang="zh-TW" altLang="en-US" sz="3200" dirty="0" smtClean="0">
                <a:solidFill>
                  <a:schemeClr val="tx1"/>
                </a:solidFill>
              </a:rPr>
              <a:t>方式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tx1"/>
                </a:solidFill>
              </a:rPr>
              <a:t>           顯示在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Laylout</a:t>
            </a:r>
            <a:r>
              <a:rPr lang="zh-TW" altLang="en-US" sz="3200" dirty="0">
                <a:solidFill>
                  <a:schemeClr val="tx1"/>
                </a:solidFill>
              </a:rPr>
              <a:t>介面</a:t>
            </a:r>
            <a:r>
              <a:rPr lang="zh-TW" altLang="en-US" sz="3200" dirty="0" smtClean="0">
                <a:solidFill>
                  <a:schemeClr val="tx1"/>
                </a:solidFill>
              </a:rPr>
              <a:t>上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</a:rPr>
              <a:t>    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tx1"/>
                </a:solidFill>
              </a:rPr>
              <a:t>3</a:t>
            </a:r>
            <a:r>
              <a:rPr lang="zh-TW" altLang="en-US" sz="3200" dirty="0" smtClean="0">
                <a:solidFill>
                  <a:schemeClr val="tx1"/>
                </a:solidFill>
              </a:rPr>
              <a:t>、在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AndroidManifest</a:t>
            </a:r>
            <a:r>
              <a:rPr lang="zh-TW" altLang="en-US" sz="3200" dirty="0" smtClean="0">
                <a:solidFill>
                  <a:schemeClr val="tx1"/>
                </a:solidFill>
              </a:rPr>
              <a:t>上打上</a:t>
            </a:r>
            <a:r>
              <a:rPr lang="zh-TW" altLang="en-US" sz="3200" dirty="0">
                <a:solidFill>
                  <a:schemeClr val="tx1"/>
                </a:solidFill>
              </a:rPr>
              <a:t>申請到</a:t>
            </a:r>
            <a:r>
              <a:rPr lang="zh-TW" altLang="en-US" sz="3200" dirty="0" smtClean="0">
                <a:solidFill>
                  <a:schemeClr val="tx1"/>
                </a:solidFill>
              </a:rPr>
              <a:t>的</a:t>
            </a:r>
            <a:r>
              <a:rPr lang="en-US" altLang="zh-TW" sz="3200" dirty="0" smtClean="0">
                <a:solidFill>
                  <a:schemeClr val="tx1"/>
                </a:solidFill>
              </a:rPr>
              <a:t>API</a:t>
            </a:r>
            <a:r>
              <a:rPr lang="zh-TW" altLang="en-US" sz="3200" dirty="0" smtClean="0">
                <a:solidFill>
                  <a:schemeClr val="tx1"/>
                </a:solidFill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</a:rPr>
              <a:t>KEY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  </a:t>
            </a:r>
            <a:endParaRPr lang="zh-TW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  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07496"/>
          </a:xfrm>
        </p:spPr>
        <p:txBody>
          <a:bodyPr anchor="t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二、加油站及路徑抓取方式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sz="3200" dirty="0" smtClean="0"/>
              <a:t>1</a:t>
            </a:r>
            <a:r>
              <a:rPr lang="zh-TW" altLang="en-US" sz="3200" dirty="0" smtClean="0"/>
              <a:t>、藉由</a:t>
            </a:r>
            <a:r>
              <a:rPr lang="en-US" altLang="zh-TW" sz="3200" dirty="0"/>
              <a:t>Google place </a:t>
            </a:r>
            <a:r>
              <a:rPr lang="en-US" altLang="zh-TW" sz="3200" dirty="0" smtClean="0"/>
              <a:t>API</a:t>
            </a:r>
            <a:r>
              <a:rPr lang="zh-TW" altLang="en-US" sz="3200" dirty="0" smtClean="0"/>
              <a:t>及</a:t>
            </a:r>
            <a:r>
              <a:rPr lang="en-US" altLang="zh-TW" sz="3200" dirty="0">
                <a:solidFill>
                  <a:schemeClr val="dk1"/>
                </a:solidFill>
              </a:rPr>
              <a:t>Google Directions API</a:t>
            </a:r>
          </a:p>
          <a:p>
            <a:r>
              <a:rPr lang="en-US" altLang="zh-TW" sz="3200" dirty="0" smtClean="0"/>
              <a:t>2</a:t>
            </a:r>
            <a:r>
              <a:rPr lang="zh-TW" altLang="en-US" sz="3200" dirty="0" smtClean="0"/>
              <a:t>、向</a:t>
            </a:r>
            <a:r>
              <a:rPr lang="en-US" altLang="zh-TW" sz="3200" dirty="0" smtClean="0"/>
              <a:t>API</a:t>
            </a:r>
            <a:r>
              <a:rPr lang="zh-TW" altLang="en-US" sz="3200" dirty="0" smtClean="0"/>
              <a:t>抓取</a:t>
            </a:r>
            <a:r>
              <a:rPr lang="en-US" altLang="zh-TW" sz="3200" dirty="0" smtClean="0">
                <a:solidFill>
                  <a:srgbClr val="FF0000"/>
                </a:solidFill>
              </a:rPr>
              <a:t>JSON</a:t>
            </a:r>
            <a:r>
              <a:rPr lang="en-US" altLang="zh-TW" sz="3200" dirty="0" smtClean="0"/>
              <a:t>(</a:t>
            </a:r>
            <a:r>
              <a:rPr lang="en-US" altLang="zh-TW" sz="3200" dirty="0"/>
              <a:t>JavaScript Object Notation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   資料</a:t>
            </a:r>
            <a:endParaRPr lang="en-US" altLang="zh-TW" sz="3200" dirty="0" smtClean="0"/>
          </a:p>
          <a:p>
            <a:r>
              <a:rPr lang="en-US" altLang="zh-TW" sz="3200" dirty="0" smtClean="0"/>
              <a:t>3</a:t>
            </a:r>
            <a:r>
              <a:rPr lang="zh-TW" altLang="en-US" sz="3200" dirty="0" smtClean="0"/>
              <a:t>、解析</a:t>
            </a:r>
            <a:r>
              <a:rPr lang="en-US" altLang="zh-TW" sz="3200" dirty="0" smtClean="0"/>
              <a:t>JSON</a:t>
            </a:r>
            <a:r>
              <a:rPr lang="zh-TW" altLang="en-US" sz="3200" dirty="0" smtClean="0"/>
              <a:t>資料並顯示在</a:t>
            </a:r>
            <a:r>
              <a:rPr lang="en-US" altLang="zh-TW" sz="3200" dirty="0" smtClean="0"/>
              <a:t>MAP</a:t>
            </a:r>
            <a:r>
              <a:rPr lang="zh-TW" altLang="en-US" sz="3200" dirty="0" smtClean="0"/>
              <a:t>上方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843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332656"/>
            <a:ext cx="8964488" cy="56886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300192" y="2420888"/>
            <a:ext cx="2160240" cy="1008112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讀取到的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JSON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資訊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在網頁上顯示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5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3</a:t>
            </a:r>
            <a:r>
              <a:rPr lang="zh-TW" altLang="en-US" sz="2800" dirty="0" smtClean="0">
                <a:solidFill>
                  <a:srgbClr val="C00000"/>
                </a:solidFill>
              </a:rPr>
              <a:t>、程式展示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92696"/>
            <a:ext cx="5256584" cy="633670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05095" y="1844824"/>
            <a:ext cx="2160240" cy="1080120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程式畫面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</a:rPr>
            </a:b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85800"/>
            <a:ext cx="5184576" cy="5839544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23528" y="577386"/>
            <a:ext cx="2160240" cy="691374"/>
          </a:xfrm>
          <a:prstGeom prst="rect">
            <a:avLst/>
          </a:prstGeom>
          <a:solidFill>
            <a:srgbClr val="FF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搜尋介面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下拉式選單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1905456" y="1268760"/>
            <a:ext cx="4104456" cy="12961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122</TotalTime>
  <Words>220</Words>
  <Application>Microsoft Office PowerPoint</Application>
  <PresentationFormat>如螢幕大小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Impact</vt:lpstr>
      <vt:lpstr>Times New Roman</vt:lpstr>
      <vt:lpstr>NewsPrint</vt:lpstr>
      <vt:lpstr>Android期末專題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按下導航後 顯示的路徑 </vt:lpstr>
      <vt:lpstr>路徑拉大 後的樣子</vt:lpstr>
      <vt:lpstr>按下SOS 顯示簡訊畫面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Android期末專題</dc:title>
  <dc:creator>user</dc:creator>
  <cp:lastModifiedBy>zhengwei</cp:lastModifiedBy>
  <cp:revision>10</cp:revision>
  <dcterms:created xsi:type="dcterms:W3CDTF">2016-01-07T08:27:21Z</dcterms:created>
  <dcterms:modified xsi:type="dcterms:W3CDTF">2016-01-09T02:29:04Z</dcterms:modified>
</cp:coreProperties>
</file>