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1"/>
  </p:notesMasterIdLst>
  <p:sldIdLst>
    <p:sldId id="256" r:id="rId2"/>
    <p:sldId id="267" r:id="rId3"/>
    <p:sldId id="266" r:id="rId4"/>
    <p:sldId id="289" r:id="rId5"/>
    <p:sldId id="292" r:id="rId6"/>
    <p:sldId id="288" r:id="rId7"/>
    <p:sldId id="291" r:id="rId8"/>
    <p:sldId id="290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86082" autoAdjust="0"/>
  </p:normalViewPr>
  <p:slideViewPr>
    <p:cSldViewPr>
      <p:cViewPr>
        <p:scale>
          <a:sx n="100" d="100"/>
          <a:sy n="100" d="100"/>
        </p:scale>
        <p:origin x="-213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41921-8D9A-454C-A869-3DA51ADA03EA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CDC3-338D-4D4B-B073-092630C5D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4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4CDC3-338D-4D4B-B073-092630C5D1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2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4CDC3-338D-4D4B-B073-092630C5D1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6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4CDC3-338D-4D4B-B073-092630C5D1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6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CF20-AC9A-458C-B96F-1BB21D415624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D27B-1912-4E57-8B77-8ED90B36CE99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7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4FAD-4653-4FDA-80D1-A6004D46CD65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338F-1754-4C51-AB5F-9ECF83D32005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AF2B-839E-4199-B818-0FB49ACB7D4A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9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B455-0408-410A-893D-3FA712F14010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22F-ADB6-442A-97E7-F0B0DD1936EA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C3-6AA9-4BDE-90AE-F3D4E4CFE286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F69A-EB19-44CA-A367-BC33A64A4786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5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3C5F-80C7-49EA-81BE-5A0A180AD714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1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57-0F32-4335-A8D8-8E14DE78DC71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EB61-B178-4793-8C5E-096BCA0B0901}" type="datetime1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1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395217"/>
            <a:ext cx="7920880" cy="2088231"/>
          </a:xfrm>
          <a:effectLst>
            <a:outerShdw blurRad="50800" dist="76200" dir="18900000" algn="bl" rotWithShape="0">
              <a:schemeClr val="bg1">
                <a:lumMod val="85000"/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zh-CN" altLang="en-US" sz="6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污染</a:t>
            </a:r>
            <a:r>
              <a:rPr lang="zh-CN" altLang="en-US" sz="6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气象条件变化</a:t>
            </a:r>
            <a:endParaRPr lang="zh-CN" altLang="en-US" sz="6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6015" y="4365104"/>
            <a:ext cx="3456384" cy="114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Yeqi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Huang</a:t>
            </a:r>
          </a:p>
          <a:p>
            <a:pPr algn="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2015-04-01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气象背景场变化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F0"/>
                </a:solidFill>
              </a:rPr>
              <a:t>大尺度环流情况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/>
              <a:t>本地气象要素情况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500hPa</a:t>
            </a:r>
            <a:r>
              <a:rPr lang="zh-CN" altLang="en-US" dirty="0" smtClean="0"/>
              <a:t>位势高度及地表气压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2000</a:t>
            </a:r>
            <a:r>
              <a:rPr lang="zh-CN" altLang="en-US" dirty="0" smtClean="0"/>
              <a:t>年后珠三角地区污染气象条件的变化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Yeqi</a:t>
            </a:r>
            <a:r>
              <a:rPr lang="en-US" altLang="zh-CN" dirty="0" smtClean="0"/>
              <a:t> Huang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3933056" cy="245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3934080" cy="24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3721976"/>
            <a:ext cx="2319319" cy="25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1062912"/>
            <a:ext cx="2318488" cy="25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03286" y="1196752"/>
            <a:ext cx="21345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2011-2014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年相比于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2004-2007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全年</a:t>
            </a:r>
            <a:r>
              <a:rPr lang="en-US" altLang="zh-CN" sz="1400" dirty="0" smtClean="0">
                <a:latin typeface="+mn-ea"/>
              </a:rPr>
              <a:t>500hPa</a:t>
            </a:r>
            <a:r>
              <a:rPr lang="zh-CN" altLang="en-US" sz="1400" dirty="0" smtClean="0">
                <a:latin typeface="+mn-ea"/>
              </a:rPr>
              <a:t>位势高度和海平面气压差异基本受冬季主导，海陆气压差大，风速增大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冬季风增强，东亚西风槽、冷空气活动频繁，对应</a:t>
            </a:r>
            <a:r>
              <a:rPr lang="en-US" altLang="zh-CN" sz="1400" dirty="0">
                <a:latin typeface="+mn-ea"/>
              </a:rPr>
              <a:t>500hPa</a:t>
            </a:r>
            <a:r>
              <a:rPr lang="zh-CN" altLang="en-US" sz="1400" dirty="0">
                <a:latin typeface="+mn-ea"/>
              </a:rPr>
              <a:t>位势高度下降及海平面气压升高</a:t>
            </a:r>
            <a:r>
              <a:rPr lang="zh-CN" altLang="en-US" sz="1400" dirty="0" smtClean="0">
                <a:latin typeface="+mn-ea"/>
              </a:rPr>
              <a:t>；</a:t>
            </a:r>
            <a:endParaRPr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0B0F0"/>
                </a:solidFill>
                <a:latin typeface="+mn-ea"/>
              </a:rPr>
              <a:t>与全球变暖</a:t>
            </a:r>
            <a:r>
              <a:rPr lang="en-US" altLang="zh-CN" sz="1400" dirty="0" smtClean="0">
                <a:solidFill>
                  <a:srgbClr val="00B0F0"/>
                </a:solidFill>
                <a:latin typeface="+mn-ea"/>
              </a:rPr>
              <a:t>Hiatus</a:t>
            </a:r>
            <a:r>
              <a:rPr lang="zh-CN" altLang="en-US" sz="1400" dirty="0" smtClean="0">
                <a:solidFill>
                  <a:srgbClr val="00B0F0"/>
                </a:solidFill>
                <a:latin typeface="+mn-ea"/>
              </a:rPr>
              <a:t>相关</a:t>
            </a:r>
            <a:endParaRPr lang="en-US" altLang="zh-CN" sz="1400" dirty="0" smtClean="0">
              <a:solidFill>
                <a:srgbClr val="00B0F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8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环流经向度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2000</a:t>
            </a:r>
            <a:r>
              <a:rPr lang="zh-CN" altLang="en-US" dirty="0" smtClean="0"/>
              <a:t>年后珠三角地区污染气象条件的变化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Yeqi</a:t>
            </a:r>
            <a:r>
              <a:rPr lang="en-US" altLang="zh-CN" dirty="0" smtClean="0"/>
              <a:t> Huang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749949" cy="219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749625"/>
            <a:ext cx="4749949" cy="219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4088" y="4939427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12</a:t>
            </a:r>
            <a:r>
              <a:rPr lang="zh-CN" altLang="en-US" sz="1200" dirty="0" smtClean="0"/>
              <a:t>年冬季风明显较强，其余年份差别不大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98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气象背景场变化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/>
              <a:t>大尺度环流情况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B0F0"/>
                </a:solidFill>
              </a:rPr>
              <a:t>本地气象要素情况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700hPa</a:t>
            </a:r>
            <a:r>
              <a:rPr lang="zh-CN" altLang="en-US" dirty="0" smtClean="0"/>
              <a:t>垂直速度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2000</a:t>
            </a:r>
            <a:r>
              <a:rPr lang="zh-CN" altLang="en-US" dirty="0" smtClean="0"/>
              <a:t>年后珠三角地区污染气象条件的变化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Yeqi</a:t>
            </a:r>
            <a:r>
              <a:rPr lang="en-US" altLang="zh-CN" dirty="0" smtClean="0"/>
              <a:t> Huang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4" y="1052736"/>
            <a:ext cx="3600400" cy="255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4" y="3717032"/>
            <a:ext cx="3601940" cy="25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61658"/>
            <a:ext cx="3576537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5976" y="3713634"/>
            <a:ext cx="4309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2011-2014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年相比于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2004-2007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冬季珠三角地区</a:t>
            </a:r>
            <a:r>
              <a:rPr lang="en-US" altLang="zh-CN" sz="1400" dirty="0" smtClean="0">
                <a:latin typeface="+mn-ea"/>
              </a:rPr>
              <a:t>700hPa</a:t>
            </a:r>
            <a:r>
              <a:rPr lang="zh-CN" altLang="en-US" sz="1400" dirty="0" smtClean="0">
                <a:latin typeface="+mn-ea"/>
              </a:rPr>
              <a:t>上升运动变化不大，全年出现强上升运动中心，主要由夏季对流活动贡献，该阶段受夏季风控制，很少有污染情况出现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8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10m</a:t>
            </a:r>
            <a:r>
              <a:rPr lang="zh-CN" altLang="en-US" dirty="0" smtClean="0"/>
              <a:t>风速及边界层高度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3" y="1339411"/>
            <a:ext cx="4178230" cy="305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4176464" cy="30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70" y="465313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2011-2014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年相比于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2004-2007</a:t>
            </a:r>
            <a:r>
              <a:rPr lang="zh-CN" altLang="en-US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冬季出现内陆和海上边界层高度升高、沿海边界层高度下降的“三明治”结构；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全年广东、广西及福建大部分地区边界层高度下降，珠三角东侧下降明显；污染扩散条件整体变差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冬季及全年</a:t>
            </a:r>
            <a:r>
              <a:rPr lang="en-US" altLang="zh-CN" sz="1400" dirty="0" smtClean="0"/>
              <a:t>10m</a:t>
            </a:r>
            <a:r>
              <a:rPr lang="zh-CN" altLang="en-US" sz="1400" dirty="0" smtClean="0"/>
              <a:t>风速均有微弱增加，以冬季风活动偏北风加强为主要特征；全年以偏东风加强为主要特征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92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东亚地区冬季大尺度环流形势表明后一阶段冬季风略强，较强的海陆气压差有利于珠三角区域内边界层风速加大，从这一方面来讲，有利于冬季污染扩散。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700hPa</a:t>
            </a:r>
            <a:r>
              <a:rPr lang="zh-CN" altLang="en-US" sz="2000" dirty="0" smtClean="0"/>
              <a:t>垂直速度后一阶段珠三角地区冬季差别不大，全年呈上升运动增强趋势，主要由夏季由于对流活动增强贡献。这一因子对冬季污染扩散条件影响不大。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尽管冬季</a:t>
            </a:r>
            <a:r>
              <a:rPr lang="zh-CN" altLang="en-US" sz="2000" dirty="0"/>
              <a:t>及全年</a:t>
            </a:r>
            <a:r>
              <a:rPr lang="en-US" altLang="zh-CN" sz="2000" dirty="0"/>
              <a:t>10m</a:t>
            </a:r>
            <a:r>
              <a:rPr lang="zh-CN" altLang="en-US" sz="2000" dirty="0"/>
              <a:t>风速均有微弱</a:t>
            </a:r>
            <a:r>
              <a:rPr lang="zh-CN" altLang="en-US" sz="2000" dirty="0" smtClean="0"/>
              <a:t>增加，但再分析资料表明边界层高度出现内陆高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沿海低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海上高的“三明治”结构，珠三角区域边界层高度降低，全年平均珠三角区域东侧边界层高度降低最明显，不利于污染扩散。（与</a:t>
            </a:r>
            <a:r>
              <a:rPr lang="en-US" altLang="zh-CN" sz="2000" dirty="0" smtClean="0"/>
              <a:t>xx</a:t>
            </a:r>
            <a:r>
              <a:rPr lang="zh-CN" altLang="en-US" sz="2000" dirty="0" smtClean="0"/>
              <a:t>探空资料的研究结果类似）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Thanks!</a:t>
            </a:r>
            <a:endParaRPr lang="zh-CN" altLang="en-US" sz="8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2000</a:t>
            </a:r>
            <a:r>
              <a:rPr lang="zh-CN" altLang="en-US" smtClean="0"/>
              <a:t>年后珠三角地区污染气象条件的变化</a:t>
            </a:r>
            <a:r>
              <a:rPr lang="en-US" altLang="zh-CN" smtClean="0"/>
              <a:t>, Yeqi Huang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13996</TotalTime>
  <Words>497</Words>
  <Application>Microsoft Office PowerPoint</Application>
  <PresentationFormat>全屏显示(4:3)</PresentationFormat>
  <Paragraphs>50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污染气象条件变化</vt:lpstr>
      <vt:lpstr>Outline</vt:lpstr>
      <vt:lpstr>500hPa位势高度及地表气压</vt:lpstr>
      <vt:lpstr>环流经向度</vt:lpstr>
      <vt:lpstr>Outline</vt:lpstr>
      <vt:lpstr>700hPa垂直速度</vt:lpstr>
      <vt:lpstr>10m风速及边界层高度</vt:lpstr>
      <vt:lpstr>小结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the north and tropical Atlantic Ocean on the Antarctic Peninsula and sea ice</dc:title>
  <dc:creator>Administrator</dc:creator>
  <cp:lastModifiedBy>Windows 用户</cp:lastModifiedBy>
  <cp:revision>78</cp:revision>
  <dcterms:created xsi:type="dcterms:W3CDTF">2014-10-14T09:08:48Z</dcterms:created>
  <dcterms:modified xsi:type="dcterms:W3CDTF">2015-04-01T13:08:13Z</dcterms:modified>
</cp:coreProperties>
</file>