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651" autoAdjust="0"/>
    <p:restoredTop sz="94643" autoAdjust="0"/>
  </p:normalViewPr>
  <p:slideViewPr>
    <p:cSldViewPr snapToGrid="0" snapToObjects="1" showGuides="1">
      <p:cViewPr>
        <p:scale>
          <a:sx n="40" d="100"/>
          <a:sy n="40" d="100"/>
        </p:scale>
        <p:origin x="2480" y="1632"/>
      </p:cViewPr>
      <p:guideLst>
        <p:guide orient="horz" pos="3298"/>
        <p:guide orient="horz" pos="20735"/>
        <p:guide orient="horz"/>
        <p:guide pos="320"/>
        <p:guide pos="27647"/>
      </p:guideLst>
    </p:cSldViewPr>
  </p:slideViewPr>
  <p:outlineViewPr>
    <p:cViewPr>
      <p:scale>
        <a:sx n="33" d="100"/>
        <a:sy n="33" d="100"/>
      </p:scale>
      <p:origin x="0" y="588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7" d="100"/>
          <a:sy n="57" d="100"/>
        </p:scale>
        <p:origin x="-3520" y="57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7/22/18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7/22/18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0.jpeg"/><Relationship Id="rId10" Type="http://schemas.openxmlformats.org/officeDocument/2006/relationships/oleObject" Target="../embeddings/oleObject1.bin"/><Relationship Id="rId11" Type="http://schemas.openxmlformats.org/officeDocument/2006/relationships/image" Target="../media/image1.wmf"/><Relationship Id="rId12" Type="http://schemas.openxmlformats.org/officeDocument/2006/relationships/oleObject" Target="../embeddings/oleObject2.bin"/><Relationship Id="rId13" Type="http://schemas.openxmlformats.org/officeDocument/2006/relationships/image" Target="../media/image2.wmf"/><Relationship Id="rId14" Type="http://schemas.openxmlformats.org/officeDocument/2006/relationships/oleObject" Target="../embeddings/oleObject3.bin"/><Relationship Id="rId15" Type="http://schemas.openxmlformats.org/officeDocument/2006/relationships/image" Target="../media/image3.wmf"/><Relationship Id="rId16" Type="http://schemas.openxmlformats.org/officeDocument/2006/relationships/image" Target="../media/image9.png"/><Relationship Id="rId17" Type="http://schemas.openxmlformats.org/officeDocument/2006/relationships/oleObject" Target="../embeddings/oleObject4.bin"/><Relationship Id="rId18" Type="http://schemas.openxmlformats.org/officeDocument/2006/relationships/image" Target="../media/image4.wmf"/><Relationship Id="rId19"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vmlDrawing" Target="../drawings/vmlDrawing1.vml"/><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10.jpeg"/><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oleObject" Target="../embeddings/oleObject7.bin"/><Relationship Id="rId17" Type="http://schemas.openxmlformats.org/officeDocument/2006/relationships/image" Target="../media/image1.wmf"/><Relationship Id="rId18" Type="http://schemas.openxmlformats.org/officeDocument/2006/relationships/oleObject" Target="../embeddings/oleObject8.bin"/><Relationship Id="rId19" Type="http://schemas.openxmlformats.org/officeDocument/2006/relationships/image" Target="../media/image2.wmf"/><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theme" Target="../theme/theme2.xml"/><Relationship Id="rId4" Type="http://schemas.openxmlformats.org/officeDocument/2006/relationships/vmlDrawing" Target="../drawings/vmlDrawing2.vml"/><Relationship Id="rId5" Type="http://schemas.openxmlformats.org/officeDocument/2006/relationships/oleObject" Target="../embeddings/oleObject5.bin"/><Relationship Id="rId6" Type="http://schemas.openxmlformats.org/officeDocument/2006/relationships/image" Target="../media/image3.wmf"/><Relationship Id="rId7" Type="http://schemas.openxmlformats.org/officeDocument/2006/relationships/image" Target="../media/image9.png"/><Relationship Id="rId8" Type="http://schemas.openxmlformats.org/officeDocument/2006/relationships/oleObject" Target="../embeddings/oleObject6.bin"/><Relationship Id="rId9" Type="http://schemas.openxmlformats.org/officeDocument/2006/relationships/image" Target="../media/image4.wmf"/><Relationship Id="rId10" Type="http://schemas.openxmlformats.org/officeDocument/2006/relationships/hyperlink" Target="http://www.facebook.com/pages/PosterPresentationscom/217914411419?v=app_4949752878&amp;ref=ts" TargetMode="External"/></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10.jpeg"/><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oleObject" Target="../embeddings/oleObject11.bin"/><Relationship Id="rId17" Type="http://schemas.openxmlformats.org/officeDocument/2006/relationships/image" Target="../media/image1.wmf"/><Relationship Id="rId18" Type="http://schemas.openxmlformats.org/officeDocument/2006/relationships/oleObject" Target="../embeddings/oleObject12.bin"/><Relationship Id="rId19" Type="http://schemas.openxmlformats.org/officeDocument/2006/relationships/image" Target="../media/image2.wmf"/><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theme" Target="../theme/theme3.xml"/><Relationship Id="rId4" Type="http://schemas.openxmlformats.org/officeDocument/2006/relationships/vmlDrawing" Target="../drawings/vmlDrawing3.vml"/><Relationship Id="rId5" Type="http://schemas.openxmlformats.org/officeDocument/2006/relationships/oleObject" Target="../embeddings/oleObject9.bin"/><Relationship Id="rId6" Type="http://schemas.openxmlformats.org/officeDocument/2006/relationships/image" Target="../media/image3.wmf"/><Relationship Id="rId7" Type="http://schemas.openxmlformats.org/officeDocument/2006/relationships/image" Target="../media/image9.png"/><Relationship Id="rId8" Type="http://schemas.openxmlformats.org/officeDocument/2006/relationships/oleObject" Target="../embeddings/oleObject10.bin"/><Relationship Id="rId9" Type="http://schemas.openxmlformats.org/officeDocument/2006/relationships/image" Target="../media/image4.wmf"/><Relationship Id="rId10"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6"/>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7"/>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8"/>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8"/>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9"/>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36"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37" name="Image" r:id="rId12" imgW="1828440" imgH="1117440" progId="Photoshop.Image.13">
                      <p:embed/>
                    </p:oleObj>
                  </mc:Choice>
                  <mc:Fallback>
                    <p:oleObj name="Image" r:id="rId12" imgW="1828440" imgH="1117440" progId="Photoshop.Image.13">
                      <p:embed/>
                      <p:pic>
                        <p:nvPicPr>
                          <p:cNvPr id="0" name=""/>
                          <p:cNvPicPr/>
                          <p:nvPr/>
                        </p:nvPicPr>
                        <p:blipFill>
                          <a:blip r:embed="rId13"/>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38" name="Image" r:id="rId14" imgW="4571280" imgH="1688760" progId="Photoshop.Image.13">
                    <p:embed/>
                  </p:oleObj>
                </mc:Choice>
                <mc:Fallback>
                  <p:oleObj name="Image" r:id="rId14" imgW="4571280" imgH="1688760" progId="Photoshop.Image.13">
                    <p:embed/>
                    <p:pic>
                      <p:nvPicPr>
                        <p:cNvPr id="0" name=""/>
                        <p:cNvPicPr/>
                        <p:nvPr/>
                      </p:nvPicPr>
                      <p:blipFill>
                        <a:blip r:embed="rId15"/>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6"/>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39" name="Image" r:id="rId17" imgW="1574280" imgH="1053720" progId="Photoshop.Image.13">
                    <p:embed/>
                  </p:oleObj>
                </mc:Choice>
                <mc:Fallback>
                  <p:oleObj name="Image" r:id="rId17" imgW="1574280" imgH="1053720" progId="Photoshop.Image.13">
                    <p:embed/>
                    <p:pic>
                      <p:nvPicPr>
                        <p:cNvPr id="0" name=""/>
                        <p:cNvPicPr/>
                        <p:nvPr/>
                      </p:nvPicPr>
                      <p:blipFill>
                        <a:blip r:embed="rId18"/>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9"/>
              </p:cNvPr>
              <p:cNvPicPr>
                <a:picLocks noChangeAspect="1" noChangeArrowheads="1"/>
              </p:cNvPicPr>
              <p:nvPr userDrawn="1"/>
            </p:nvPicPr>
            <p:blipFill>
              <a:blip r:embed="rId20"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 id="2147483699" r:id="rId2"/>
    <p:sldLayoutId id="2147483712" r:id="rId3"/>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280"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81"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2"/>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4"/>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4"/>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5"/>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82"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83"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84"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85"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2"/>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4"/>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4"/>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5"/>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86"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87"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 id="2147483686" r:id="rId2"/>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81"/>
            <a:ext cx="10024176" cy="24812719"/>
          </a:xfrm>
          <a:solidFill>
            <a:srgbClr val="FFFFFF"/>
          </a:solidFill>
          <a:ln>
            <a:solidFill>
              <a:schemeClr val="tx1"/>
            </a:solidFill>
          </a:ln>
        </p:spPr>
        <p:txBody>
          <a:bodyPr/>
          <a:lstStyle/>
          <a:p>
            <a:r>
              <a:rPr lang="en-US" dirty="0" smtClean="0"/>
              <a:t>The aggressive scaling trend in high-performance computation threat the computation result’s reliability. How to improve applications' resiliency become a concern in computation community. Understand the resiliency property of existing applications are an essential step to develop a more robust and efficient application.</a:t>
            </a:r>
          </a:p>
          <a:p>
            <a:endParaRPr lang="en-US" dirty="0" smtClean="0"/>
          </a:p>
          <a:p>
            <a:r>
              <a:rPr lang="en-US" dirty="0" smtClean="0"/>
              <a:t>In this study, we cooperate with domain expert design a visualization system to understand application's resiliency property.  Our system enables the user to target error prone region quickly and reveal its impact on the application's outcome.</a:t>
            </a:r>
            <a:endParaRPr lang="en-US" dirty="0"/>
          </a:p>
        </p:txBody>
      </p:sp>
      <p:sp>
        <p:nvSpPr>
          <p:cNvPr id="3" name="Text Placeholder 2"/>
          <p:cNvSpPr>
            <a:spLocks noGrp="1"/>
          </p:cNvSpPr>
          <p:nvPr>
            <p:ph type="body" sz="quarter" idx="11"/>
          </p:nvPr>
        </p:nvSpPr>
        <p:spPr/>
        <p:txBody>
          <a:bodyPr/>
          <a:lstStyle/>
          <a:p>
            <a:r>
              <a:rPr lang="en-US" altLang="zh-CN" smtClean="0"/>
              <a:t>ABSTRACT</a:t>
            </a:r>
            <a:endParaRPr lang="en-US" dirty="0"/>
          </a:p>
        </p:txBody>
      </p:sp>
      <p:sp>
        <p:nvSpPr>
          <p:cNvPr id="4" name="Text Placeholder 3"/>
          <p:cNvSpPr>
            <a:spLocks noGrp="1"/>
          </p:cNvSpPr>
          <p:nvPr>
            <p:ph type="body" sz="quarter" idx="20"/>
          </p:nvPr>
        </p:nvSpPr>
        <p:spPr/>
        <p:txBody>
          <a:bodyPr/>
          <a:lstStyle/>
          <a:p>
            <a:r>
              <a:rPr lang="en-US" dirty="0" smtClean="0"/>
              <a:t>OBJECTIVES</a:t>
            </a:r>
            <a:endParaRPr lang="en-US" dirty="0"/>
          </a:p>
        </p:txBody>
      </p:sp>
      <p:sp>
        <p:nvSpPr>
          <p:cNvPr id="5" name="Text Placeholder 4"/>
          <p:cNvSpPr>
            <a:spLocks noGrp="1"/>
          </p:cNvSpPr>
          <p:nvPr>
            <p:ph type="body" sz="quarter" idx="21"/>
          </p:nvPr>
        </p:nvSpPr>
        <p:spPr>
          <a:xfrm>
            <a:off x="11460162" y="6378480"/>
            <a:ext cx="10020535" cy="24852935"/>
          </a:xfrm>
          <a:solidFill>
            <a:srgbClr val="FFFFFF"/>
          </a:solidFill>
          <a:ln>
            <a:solidFill>
              <a:schemeClr val="tx1"/>
            </a:solidFill>
          </a:ln>
        </p:spPr>
        <p:txBody>
          <a:bodyPr/>
          <a:lstStyle/>
          <a:p>
            <a:r>
              <a:rPr lang="en-US" dirty="0" smtClean="0"/>
              <a:t>G</a:t>
            </a:r>
            <a:r>
              <a:rPr lang="en-US" altLang="zh-CN" dirty="0" smtClean="0"/>
              <a:t>1</a:t>
            </a:r>
            <a:r>
              <a:rPr lang="zh-CN" altLang="en-US" dirty="0"/>
              <a:t>:</a:t>
            </a:r>
            <a:r>
              <a:rPr lang="en-US" dirty="0" smtClean="0"/>
              <a:t>Understand</a:t>
            </a:r>
            <a:r>
              <a:rPr lang="zh-CN" altLang="en-US" dirty="0" smtClean="0"/>
              <a:t> </a:t>
            </a:r>
            <a:r>
              <a:rPr lang="en-US" altLang="zh-CN" dirty="0" smtClean="0"/>
              <a:t>the</a:t>
            </a:r>
            <a:r>
              <a:rPr lang="zh-CN" altLang="en-US" dirty="0" smtClean="0"/>
              <a:t> </a:t>
            </a:r>
            <a:r>
              <a:rPr lang="en-US" altLang="zh-CN" dirty="0" smtClean="0"/>
              <a:t>error</a:t>
            </a:r>
            <a:r>
              <a:rPr lang="en-US" altLang="zh-CN" dirty="0" smtClean="0"/>
              <a:t>’s</a:t>
            </a:r>
            <a:r>
              <a:rPr lang="zh-CN" altLang="en-US" dirty="0" smtClean="0"/>
              <a:t> </a:t>
            </a:r>
            <a:r>
              <a:rPr lang="en-US" altLang="zh-CN" dirty="0" smtClean="0"/>
              <a:t>impact</a:t>
            </a:r>
            <a:r>
              <a:rPr lang="zh-CN" altLang="en-US" dirty="0" smtClean="0"/>
              <a:t> </a:t>
            </a:r>
            <a:r>
              <a:rPr lang="en-US" altLang="zh-CN" dirty="0" smtClean="0"/>
              <a:t>on</a:t>
            </a:r>
            <a:r>
              <a:rPr lang="zh-CN" altLang="en-US" dirty="0" smtClean="0"/>
              <a:t> </a:t>
            </a:r>
            <a:r>
              <a:rPr lang="en-US" altLang="zh-CN" dirty="0" smtClean="0"/>
              <a:t>different</a:t>
            </a:r>
            <a:r>
              <a:rPr lang="zh-CN" altLang="en-US" dirty="0" smtClean="0"/>
              <a:t> </a:t>
            </a:r>
            <a:r>
              <a:rPr lang="en-US" altLang="zh-CN" dirty="0" smtClean="0"/>
              <a:t>code</a:t>
            </a:r>
            <a:r>
              <a:rPr lang="zh-CN" altLang="en-US" dirty="0" smtClean="0"/>
              <a:t> </a:t>
            </a:r>
            <a:r>
              <a:rPr lang="en-US" altLang="zh-CN" dirty="0" smtClean="0"/>
              <a:t>region</a:t>
            </a:r>
            <a:r>
              <a:rPr lang="en-US" altLang="zh-CN" dirty="0" smtClean="0"/>
              <a:t>.</a:t>
            </a:r>
            <a:endParaRPr lang="en-US" altLang="zh-CN" dirty="0" smtClean="0"/>
          </a:p>
          <a:p>
            <a:r>
              <a:rPr lang="zh-CN" altLang="zh-CN" dirty="0"/>
              <a:t> </a:t>
            </a:r>
            <a:r>
              <a:rPr lang="en-US" altLang="zh-CN" dirty="0" smtClean="0"/>
              <a:t>	</a:t>
            </a:r>
          </a:p>
          <a:p>
            <a:endParaRPr lang="en-US" altLang="zh-CN" dirty="0" smtClean="0"/>
          </a:p>
          <a:p>
            <a:endParaRPr lang="en-US" altLang="zh-CN" dirty="0" smtClean="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G</a:t>
            </a:r>
            <a:r>
              <a:rPr lang="zh-CN" altLang="zh-CN" dirty="0" smtClean="0"/>
              <a:t>2</a:t>
            </a:r>
            <a:r>
              <a:rPr lang="zh-CN" altLang="en-US" dirty="0"/>
              <a:t>:</a:t>
            </a:r>
            <a:r>
              <a:rPr lang="en-US" altLang="zh-CN" dirty="0" smtClean="0"/>
              <a:t>Understand</a:t>
            </a:r>
            <a:r>
              <a:rPr lang="zh-CN" altLang="en-US" dirty="0" smtClean="0"/>
              <a:t> </a:t>
            </a:r>
            <a:r>
              <a:rPr lang="en-US" altLang="zh-CN" dirty="0" smtClean="0"/>
              <a:t>different</a:t>
            </a:r>
            <a:r>
              <a:rPr lang="zh-CN" altLang="en-US" dirty="0" smtClean="0"/>
              <a:t> </a:t>
            </a:r>
            <a:r>
              <a:rPr lang="en-US" altLang="zh-CN" dirty="0" smtClean="0"/>
              <a:t>code</a:t>
            </a:r>
            <a:r>
              <a:rPr lang="zh-CN" altLang="en-US" dirty="0" smtClean="0"/>
              <a:t> </a:t>
            </a:r>
            <a:r>
              <a:rPr lang="en-US" altLang="zh-CN" dirty="0" smtClean="0"/>
              <a:t>region’s</a:t>
            </a:r>
            <a:r>
              <a:rPr lang="zh-CN" altLang="en-US" dirty="0" smtClean="0"/>
              <a:t> </a:t>
            </a:r>
            <a:r>
              <a:rPr lang="en-US" altLang="zh-CN" dirty="0" smtClean="0"/>
              <a:t>silent</a:t>
            </a:r>
            <a:r>
              <a:rPr lang="zh-CN" altLang="en-US" dirty="0" smtClean="0"/>
              <a:t> </a:t>
            </a:r>
            <a:r>
              <a:rPr lang="en-US" altLang="zh-CN" dirty="0" smtClean="0"/>
              <a:t>data</a:t>
            </a:r>
            <a:r>
              <a:rPr lang="zh-CN" altLang="en-US" dirty="0" smtClean="0"/>
              <a:t> </a:t>
            </a:r>
            <a:r>
              <a:rPr lang="en-US" altLang="zh-CN" dirty="0" smtClean="0"/>
              <a:t>corruption</a:t>
            </a:r>
            <a:r>
              <a:rPr lang="zh-CN" altLang="en-US" dirty="0" smtClean="0"/>
              <a:t> </a:t>
            </a:r>
            <a:r>
              <a:rPr lang="en-US" altLang="zh-CN" dirty="0" smtClean="0"/>
              <a:t>vulnerability</a:t>
            </a:r>
            <a:r>
              <a:rPr lang="en-US" altLang="zh-CN" dirty="0" smtClean="0"/>
              <a:t>.</a:t>
            </a:r>
            <a:endParaRPr lang="en-US" altLang="zh-CN" dirty="0" smtClean="0"/>
          </a:p>
          <a:p>
            <a:endParaRPr lang="en-US" altLang="zh-CN" dirty="0" smtClean="0"/>
          </a:p>
          <a:p>
            <a:endParaRPr lang="en-US" altLang="zh-CN" dirty="0" smtClean="0"/>
          </a:p>
          <a:p>
            <a:r>
              <a:rPr lang="zh-CN" altLang="en-US" dirty="0" smtClean="0"/>
              <a:t> </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G</a:t>
            </a:r>
            <a:r>
              <a:rPr lang="zh-CN" altLang="zh-CN" dirty="0" smtClean="0"/>
              <a:t>3</a:t>
            </a:r>
            <a:r>
              <a:rPr lang="en-US" altLang="zh-CN" dirty="0" smtClean="0"/>
              <a:t>:</a:t>
            </a:r>
            <a:r>
              <a:rPr lang="zh-CN" altLang="en-US" dirty="0" smtClean="0"/>
              <a:t> </a:t>
            </a:r>
            <a:r>
              <a:rPr lang="en-US" altLang="zh-CN" dirty="0" smtClean="0"/>
              <a:t>Understand</a:t>
            </a:r>
            <a:r>
              <a:rPr lang="zh-CN" altLang="en-US" dirty="0" smtClean="0"/>
              <a:t> </a:t>
            </a:r>
            <a:r>
              <a:rPr lang="en-US" altLang="zh-CN" dirty="0" smtClean="0"/>
              <a:t>the</a:t>
            </a:r>
            <a:r>
              <a:rPr lang="zh-CN" altLang="en-US" dirty="0" smtClean="0"/>
              <a:t> </a:t>
            </a:r>
            <a:r>
              <a:rPr lang="en-US" altLang="zh-CN" dirty="0" smtClean="0"/>
              <a:t>error</a:t>
            </a:r>
            <a:r>
              <a:rPr lang="zh-CN" altLang="en-US" dirty="0" smtClean="0"/>
              <a:t> </a:t>
            </a:r>
            <a:r>
              <a:rPr lang="en-US" altLang="zh-CN" dirty="0" smtClean="0"/>
              <a:t>propagate</a:t>
            </a:r>
            <a:r>
              <a:rPr lang="zh-CN" altLang="en-US" dirty="0" smtClean="0"/>
              <a:t> </a:t>
            </a:r>
            <a:r>
              <a:rPr lang="en-US" altLang="zh-CN" dirty="0" smtClean="0"/>
              <a:t>through</a:t>
            </a:r>
            <a:r>
              <a:rPr lang="zh-CN" altLang="en-US" dirty="0" smtClean="0"/>
              <a:t> </a:t>
            </a:r>
            <a:r>
              <a:rPr lang="en-US" altLang="zh-CN" dirty="0" smtClean="0"/>
              <a:t>program.</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G</a:t>
            </a:r>
            <a:r>
              <a:rPr lang="en-US" altLang="zh-CN" dirty="0" smtClean="0"/>
              <a:t>4:</a:t>
            </a:r>
            <a:r>
              <a:rPr lang="zh-CN" altLang="en-US" dirty="0" smtClean="0"/>
              <a:t> </a:t>
            </a:r>
            <a:r>
              <a:rPr lang="en-US" altLang="zh-CN" dirty="0" smtClean="0"/>
              <a:t>Reason</a:t>
            </a:r>
            <a:r>
              <a:rPr lang="zh-CN" altLang="en-US" dirty="0" smtClean="0"/>
              <a:t> </a:t>
            </a:r>
            <a:r>
              <a:rPr lang="en-US" altLang="zh-CN" dirty="0"/>
              <a:t>about</a:t>
            </a:r>
            <a:r>
              <a:rPr lang="zh-CN" altLang="en-US" dirty="0"/>
              <a:t> </a:t>
            </a:r>
            <a:r>
              <a:rPr lang="en-US" altLang="zh-CN" dirty="0"/>
              <a:t>the</a:t>
            </a:r>
            <a:r>
              <a:rPr lang="zh-CN" altLang="en-US" dirty="0"/>
              <a:t> </a:t>
            </a:r>
            <a:r>
              <a:rPr lang="en-US" altLang="zh-CN" dirty="0"/>
              <a:t>interesting</a:t>
            </a:r>
            <a:r>
              <a:rPr lang="zh-CN" altLang="en-US" dirty="0"/>
              <a:t> </a:t>
            </a:r>
            <a:r>
              <a:rPr lang="en-US" altLang="zh-CN" dirty="0"/>
              <a:t>feature.</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r>
              <a:rPr lang="en-US" altLang="zh-CN" dirty="0" smtClean="0"/>
              <a:t>sad</a:t>
            </a:r>
            <a:endParaRPr lang="en-US" altLang="zh-CN" dirty="0"/>
          </a:p>
        </p:txBody>
      </p:sp>
      <p:sp>
        <p:nvSpPr>
          <p:cNvPr id="6" name="Text Placeholder 5"/>
          <p:cNvSpPr>
            <a:spLocks noGrp="1"/>
          </p:cNvSpPr>
          <p:nvPr>
            <p:ph type="body" sz="quarter" idx="22"/>
          </p:nvPr>
        </p:nvSpPr>
        <p:spPr/>
        <p:txBody>
          <a:bodyPr/>
          <a:lstStyle/>
          <a:p>
            <a:r>
              <a:rPr lang="en-US" dirty="0" smtClean="0"/>
              <a:t>MATERIALS </a:t>
            </a:r>
            <a:r>
              <a:rPr lang="en-US" altLang="zh-CN" dirty="0" smtClean="0"/>
              <a:t>&amp; METHODS</a:t>
            </a:r>
            <a:endParaRPr lang="en-US" dirty="0"/>
          </a:p>
        </p:txBody>
      </p:sp>
      <p:sp>
        <p:nvSpPr>
          <p:cNvPr id="50" name="Text Placeholder 49"/>
          <p:cNvSpPr>
            <a:spLocks noGrp="1"/>
          </p:cNvSpPr>
          <p:nvPr>
            <p:ph type="body" sz="quarter" idx="23"/>
          </p:nvPr>
        </p:nvSpPr>
        <p:spPr>
          <a:xfrm>
            <a:off x="22427395" y="6378481"/>
            <a:ext cx="10006822" cy="24812719"/>
          </a:xfrm>
          <a:solidFill>
            <a:srgbClr val="FFFFFF"/>
          </a:solidFill>
          <a:ln>
            <a:solidFill>
              <a:srgbClr val="000000"/>
            </a:solidFill>
          </a:ln>
        </p:spPr>
        <p:txBody>
          <a:bodyPr/>
          <a:lstStyle/>
          <a:p>
            <a:endParaRPr lang="en-US" dirty="0"/>
          </a:p>
        </p:txBody>
      </p:sp>
      <p:sp>
        <p:nvSpPr>
          <p:cNvPr id="8" name="Text Placeholder 7"/>
          <p:cNvSpPr>
            <a:spLocks noGrp="1"/>
          </p:cNvSpPr>
          <p:nvPr>
            <p:ph type="body" sz="quarter" idx="24"/>
          </p:nvPr>
        </p:nvSpPr>
        <p:spPr/>
        <p:txBody>
          <a:bodyPr/>
          <a:lstStyle/>
          <a:p>
            <a:r>
              <a:rPr lang="en-US" smtClean="0"/>
              <a:t>RESULTS</a:t>
            </a:r>
            <a:endParaRPr lang="en-US" dirty="0"/>
          </a:p>
        </p:txBody>
      </p:sp>
      <p:sp>
        <p:nvSpPr>
          <p:cNvPr id="9" name="Text Placeholder 8"/>
          <p:cNvSpPr>
            <a:spLocks noGrp="1"/>
          </p:cNvSpPr>
          <p:nvPr>
            <p:ph type="body" sz="quarter" idx="25"/>
          </p:nvPr>
        </p:nvSpPr>
        <p:spPr/>
        <p:txBody>
          <a:bodyPr/>
          <a:lstStyle/>
          <a:p>
            <a:r>
              <a:rPr lang="en-US" smtClean="0"/>
              <a:t>CONCLUSIONS</a:t>
            </a:r>
            <a:endParaRPr lang="en-US" dirty="0"/>
          </a:p>
        </p:txBody>
      </p:sp>
      <p:sp>
        <p:nvSpPr>
          <p:cNvPr id="10" name="Text Placeholder 9"/>
          <p:cNvSpPr>
            <a:spLocks noGrp="1"/>
          </p:cNvSpPr>
          <p:nvPr>
            <p:ph type="body" sz="quarter" idx="26"/>
          </p:nvPr>
        </p:nvSpPr>
        <p:spPr>
          <a:xfrm>
            <a:off x="33358541" y="6378481"/>
            <a:ext cx="10047018" cy="24812719"/>
          </a:xfrm>
          <a:solidFill>
            <a:srgbClr val="FFFFFF"/>
          </a:solidFill>
          <a:ln>
            <a:solidFill>
              <a:srgbClr val="000000"/>
            </a:solidFill>
          </a:ln>
        </p:spPr>
        <p:txBody>
          <a:bodyPr/>
          <a:lstStyle/>
          <a:p>
            <a:r>
              <a:rPr lang="en-US" dirty="0" smtClean="0"/>
              <a:t>Error</a:t>
            </a:r>
            <a:r>
              <a:rPr lang="zh-CN" altLang="en-US" dirty="0" smtClean="0"/>
              <a:t> </a:t>
            </a:r>
            <a:r>
              <a:rPr lang="en-US" altLang="zh-CN" dirty="0" smtClean="0"/>
              <a:t>Visualization</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visualization</a:t>
            </a:r>
            <a:r>
              <a:rPr lang="zh-CN" altLang="en-US" dirty="0" smtClean="0"/>
              <a:t> </a:t>
            </a:r>
            <a:r>
              <a:rPr lang="en-US" altLang="zh-CN" dirty="0" smtClean="0"/>
              <a:t>system</a:t>
            </a:r>
            <a:r>
              <a:rPr lang="zh-CN" altLang="en-US" dirty="0" smtClean="0"/>
              <a:t> </a:t>
            </a:r>
            <a:r>
              <a:rPr lang="en-US" altLang="zh-CN" dirty="0" smtClean="0"/>
              <a:t>use</a:t>
            </a:r>
            <a:r>
              <a:rPr lang="zh-CN" altLang="en-US" dirty="0" smtClean="0"/>
              <a:t> </a:t>
            </a:r>
            <a:r>
              <a:rPr lang="en-US" altLang="zh-CN" dirty="0" smtClean="0"/>
              <a:t>to</a:t>
            </a:r>
            <a:r>
              <a:rPr lang="zh-CN" altLang="en-US" dirty="0" smtClean="0"/>
              <a:t> </a:t>
            </a:r>
            <a:r>
              <a:rPr lang="en-US" altLang="zh-CN" dirty="0" smtClean="0"/>
              <a:t>help</a:t>
            </a:r>
            <a:r>
              <a:rPr lang="zh-CN" altLang="en-US" dirty="0" smtClean="0"/>
              <a:t> </a:t>
            </a:r>
            <a:r>
              <a:rPr lang="en-US" altLang="zh-CN" dirty="0" smtClean="0"/>
              <a:t>HPC</a:t>
            </a:r>
            <a:r>
              <a:rPr lang="zh-CN" altLang="en-US" dirty="0" smtClean="0"/>
              <a:t> </a:t>
            </a:r>
            <a:r>
              <a:rPr lang="en-US" altLang="zh-CN" dirty="0" smtClean="0"/>
              <a:t>expert</a:t>
            </a:r>
            <a:r>
              <a:rPr lang="zh-CN" altLang="en-US" dirty="0" smtClean="0"/>
              <a:t> </a:t>
            </a:r>
            <a:r>
              <a:rPr lang="en-US" altLang="zh-CN" dirty="0" smtClean="0"/>
              <a:t>to</a:t>
            </a:r>
            <a:r>
              <a:rPr lang="zh-CN" altLang="en-US" dirty="0" smtClean="0"/>
              <a:t> </a:t>
            </a:r>
            <a:r>
              <a:rPr lang="en-US" altLang="zh-CN" dirty="0" smtClean="0"/>
              <a:t>understand</a:t>
            </a:r>
            <a:r>
              <a:rPr lang="zh-CN" altLang="en-US" dirty="0" smtClean="0"/>
              <a:t> </a:t>
            </a:r>
            <a:r>
              <a:rPr lang="en-US" altLang="zh-CN" dirty="0" smtClean="0"/>
              <a:t>a</a:t>
            </a:r>
            <a:r>
              <a:rPr lang="zh-CN" altLang="en-US" dirty="0" smtClean="0"/>
              <a:t> </a:t>
            </a:r>
            <a:r>
              <a:rPr lang="en-US" altLang="zh-CN" dirty="0" smtClean="0"/>
              <a:t>program’s</a:t>
            </a:r>
            <a:r>
              <a:rPr lang="zh-CN" altLang="en-US" dirty="0" smtClean="0"/>
              <a:t> </a:t>
            </a:r>
            <a:r>
              <a:rPr lang="en-US" altLang="zh-CN" dirty="0" smtClean="0"/>
              <a:t>resiliency</a:t>
            </a:r>
            <a:r>
              <a:rPr lang="zh-CN" altLang="en-US" dirty="0" smtClean="0"/>
              <a:t> </a:t>
            </a:r>
            <a:r>
              <a:rPr lang="en-US" altLang="zh-CN" dirty="0" smtClean="0"/>
              <a:t>property.</a:t>
            </a:r>
            <a:r>
              <a:rPr lang="zh-CN" altLang="en-US" dirty="0" smtClean="0"/>
              <a:t> </a:t>
            </a:r>
            <a:r>
              <a:rPr lang="en-US" altLang="zh-CN" dirty="0" smtClean="0"/>
              <a:t>Understand</a:t>
            </a:r>
            <a:r>
              <a:rPr lang="zh-CN" altLang="en-US" dirty="0" smtClean="0"/>
              <a:t> </a:t>
            </a:r>
            <a:r>
              <a:rPr lang="en-US" altLang="zh-CN" dirty="0" smtClean="0"/>
              <a:t>the</a:t>
            </a:r>
            <a:r>
              <a:rPr lang="zh-CN" altLang="en-US" dirty="0" smtClean="0"/>
              <a:t> </a:t>
            </a:r>
            <a:r>
              <a:rPr lang="en-US" altLang="zh-CN" dirty="0" smtClean="0"/>
              <a:t>silent</a:t>
            </a:r>
            <a:r>
              <a:rPr lang="zh-CN" altLang="en-US" dirty="0" smtClean="0"/>
              <a:t> </a:t>
            </a:r>
            <a:r>
              <a:rPr lang="en-US" altLang="zh-CN" dirty="0" smtClean="0"/>
              <a:t>data</a:t>
            </a:r>
            <a:r>
              <a:rPr lang="zh-CN" altLang="en-US" dirty="0" smtClean="0"/>
              <a:t> </a:t>
            </a:r>
            <a:r>
              <a:rPr lang="en-US" altLang="zh-CN" dirty="0" smtClean="0"/>
              <a:t>corruption</a:t>
            </a:r>
            <a:r>
              <a:rPr lang="zh-CN" altLang="en-US" dirty="0" smtClean="0"/>
              <a:t> </a:t>
            </a:r>
            <a:r>
              <a:rPr lang="en-US" altLang="zh-CN" dirty="0" smtClean="0"/>
              <a:t>impact.</a:t>
            </a:r>
            <a:r>
              <a:rPr lang="zh-CN" altLang="en-US" dirty="0" smtClean="0"/>
              <a:t> </a:t>
            </a:r>
            <a:endParaRPr lang="en-US" altLang="zh-CN" dirty="0" smtClean="0"/>
          </a:p>
          <a:p>
            <a:r>
              <a:rPr lang="en-US" dirty="0" smtClean="0"/>
              <a:t>It</a:t>
            </a:r>
            <a:r>
              <a:rPr lang="zh-CN" altLang="en-US" dirty="0" smtClean="0"/>
              <a:t> </a:t>
            </a:r>
            <a:r>
              <a:rPr lang="en-US" altLang="zh-CN" dirty="0" smtClean="0"/>
              <a:t>help</a:t>
            </a:r>
            <a:r>
              <a:rPr lang="zh-CN" altLang="en-US" dirty="0" smtClean="0"/>
              <a:t> </a:t>
            </a:r>
            <a:r>
              <a:rPr lang="en-US" altLang="zh-CN" dirty="0" smtClean="0"/>
              <a:t>domain</a:t>
            </a:r>
            <a:r>
              <a:rPr lang="zh-CN" altLang="en-US" dirty="0" smtClean="0"/>
              <a:t> </a:t>
            </a:r>
            <a:r>
              <a:rPr lang="en-US" altLang="zh-CN" dirty="0" smtClean="0"/>
              <a:t>expert</a:t>
            </a:r>
            <a:r>
              <a:rPr lang="zh-CN" altLang="en-US" dirty="0" smtClean="0"/>
              <a:t> </a:t>
            </a:r>
            <a:r>
              <a:rPr lang="en-US" altLang="zh-CN" dirty="0" smtClean="0"/>
              <a:t>understand</a:t>
            </a:r>
            <a:r>
              <a:rPr lang="zh-CN" altLang="en-US" dirty="0" smtClean="0"/>
              <a:t> </a:t>
            </a:r>
            <a:r>
              <a:rPr lang="en-US" altLang="zh-CN" dirty="0" smtClean="0"/>
              <a:t>different</a:t>
            </a:r>
            <a:r>
              <a:rPr lang="zh-CN" altLang="en-US" dirty="0" smtClean="0"/>
              <a:t> </a:t>
            </a:r>
            <a:r>
              <a:rPr lang="en-US" altLang="zh-CN" dirty="0" smtClean="0"/>
              <a:t>code</a:t>
            </a:r>
            <a:r>
              <a:rPr lang="zh-CN" altLang="en-US" dirty="0" smtClean="0"/>
              <a:t> </a:t>
            </a:r>
            <a:r>
              <a:rPr lang="en-US" altLang="zh-CN" dirty="0" smtClean="0"/>
              <a:t>region’s</a:t>
            </a:r>
            <a:r>
              <a:rPr lang="zh-CN" altLang="en-US" dirty="0" smtClean="0"/>
              <a:t> </a:t>
            </a:r>
            <a:r>
              <a:rPr lang="en-US" altLang="zh-CN" dirty="0" smtClean="0"/>
              <a:t>resilient</a:t>
            </a:r>
            <a:r>
              <a:rPr lang="zh-CN" altLang="en-US" dirty="0" smtClean="0"/>
              <a:t> </a:t>
            </a:r>
            <a:r>
              <a:rPr lang="en-US" altLang="zh-CN" dirty="0" smtClean="0"/>
              <a:t>property</a:t>
            </a:r>
            <a:r>
              <a:rPr lang="zh-CN" altLang="en-US" dirty="0" smtClean="0"/>
              <a:t> </a:t>
            </a:r>
            <a:r>
              <a:rPr lang="en-US" altLang="zh-CN" dirty="0" smtClean="0"/>
              <a:t>by</a:t>
            </a:r>
            <a:r>
              <a:rPr lang="zh-CN" altLang="en-US" dirty="0" smtClean="0"/>
              <a:t> </a:t>
            </a:r>
            <a:r>
              <a:rPr lang="en-US" altLang="zh-CN" dirty="0" smtClean="0"/>
              <a:t>examine</a:t>
            </a:r>
            <a:r>
              <a:rPr lang="zh-CN" altLang="en-US" dirty="0" smtClean="0"/>
              <a:t> </a:t>
            </a:r>
            <a:r>
              <a:rPr lang="en-US" altLang="zh-CN" dirty="0" smtClean="0"/>
              <a:t>until</a:t>
            </a:r>
            <a:r>
              <a:rPr lang="zh-CN" altLang="en-US" dirty="0" smtClean="0"/>
              <a:t> </a:t>
            </a:r>
            <a:r>
              <a:rPr lang="en-US" altLang="zh-CN" dirty="0" smtClean="0"/>
              <a:t>the</a:t>
            </a:r>
            <a:r>
              <a:rPr lang="zh-CN" altLang="en-US" dirty="0" smtClean="0"/>
              <a:t> </a:t>
            </a:r>
            <a:r>
              <a:rPr lang="en-US" altLang="zh-CN" dirty="0" smtClean="0"/>
              <a:t>bit</a:t>
            </a:r>
            <a:r>
              <a:rPr lang="zh-CN" altLang="en-US" dirty="0" smtClean="0"/>
              <a:t> </a:t>
            </a:r>
            <a:r>
              <a:rPr lang="en-US" altLang="zh-CN" dirty="0" smtClean="0"/>
              <a:t>level’s</a:t>
            </a:r>
            <a:r>
              <a:rPr lang="zh-CN" altLang="en-US" dirty="0" smtClean="0"/>
              <a:t> </a:t>
            </a:r>
            <a:r>
              <a:rPr lang="en-US" altLang="zh-CN" dirty="0" smtClean="0"/>
              <a:t>impact</a:t>
            </a:r>
            <a:r>
              <a:rPr lang="zh-CN" altLang="en-US" dirty="0" smtClean="0"/>
              <a:t> </a:t>
            </a:r>
            <a:r>
              <a:rPr lang="en-US" altLang="zh-CN" dirty="0" smtClean="0"/>
              <a:t>to</a:t>
            </a:r>
            <a:r>
              <a:rPr lang="zh-CN" altLang="en-US" dirty="0" smtClean="0"/>
              <a:t> </a:t>
            </a:r>
            <a:r>
              <a:rPr lang="en-US" altLang="zh-CN" dirty="0" smtClean="0"/>
              <a:t>the</a:t>
            </a:r>
            <a:r>
              <a:rPr lang="zh-CN" altLang="en-US" dirty="0" smtClean="0"/>
              <a:t> </a:t>
            </a:r>
            <a:r>
              <a:rPr lang="en-US" altLang="zh-CN" dirty="0" smtClean="0"/>
              <a:t>final</a:t>
            </a:r>
            <a:r>
              <a:rPr lang="zh-CN" altLang="en-US" dirty="0" smtClean="0"/>
              <a:t> </a:t>
            </a:r>
            <a:r>
              <a:rPr lang="en-US" altLang="zh-CN" dirty="0" smtClean="0"/>
              <a:t>outcome.</a:t>
            </a:r>
          </a:p>
          <a:p>
            <a:r>
              <a:rPr lang="en-US" dirty="0" smtClean="0"/>
              <a:t>It</a:t>
            </a:r>
            <a:r>
              <a:rPr lang="zh-CN" altLang="en-US" dirty="0" smtClean="0"/>
              <a:t> </a:t>
            </a:r>
            <a:r>
              <a:rPr lang="en-US" altLang="zh-CN" dirty="0" smtClean="0"/>
              <a:t>provide</a:t>
            </a:r>
            <a:r>
              <a:rPr lang="zh-CN" altLang="en-US" dirty="0" smtClean="0"/>
              <a:t> </a:t>
            </a:r>
            <a:r>
              <a:rPr lang="en-US" altLang="zh-CN" dirty="0" smtClean="0"/>
              <a:t>user</a:t>
            </a:r>
            <a:r>
              <a:rPr lang="zh-CN" altLang="en-US" dirty="0" smtClean="0"/>
              <a:t> </a:t>
            </a:r>
            <a:r>
              <a:rPr lang="en-US" altLang="zh-CN" dirty="0" smtClean="0"/>
              <a:t>detail</a:t>
            </a:r>
            <a:r>
              <a:rPr lang="zh-CN" altLang="en-US" dirty="0" smtClean="0"/>
              <a:t> </a:t>
            </a:r>
            <a:r>
              <a:rPr lang="en-US" altLang="zh-CN" dirty="0" smtClean="0"/>
              <a:t>inspect</a:t>
            </a:r>
            <a:r>
              <a:rPr lang="zh-CN" altLang="en-US" dirty="0" smtClean="0"/>
              <a:t> </a:t>
            </a:r>
            <a:r>
              <a:rPr lang="en-US" altLang="zh-CN" dirty="0" smtClean="0"/>
              <a:t>of</a:t>
            </a:r>
            <a:r>
              <a:rPr lang="zh-CN" altLang="en-US" dirty="0" smtClean="0"/>
              <a:t> </a:t>
            </a:r>
            <a:r>
              <a:rPr lang="en-US" altLang="zh-CN" dirty="0" smtClean="0"/>
              <a:t>how</a:t>
            </a:r>
            <a:r>
              <a:rPr lang="zh-CN" altLang="en-US" dirty="0" smtClean="0"/>
              <a:t> </a:t>
            </a:r>
            <a:r>
              <a:rPr lang="en-US" altLang="zh-CN" dirty="0" smtClean="0"/>
              <a:t>error</a:t>
            </a:r>
            <a:r>
              <a:rPr lang="zh-CN" altLang="en-US" dirty="0" smtClean="0"/>
              <a:t> </a:t>
            </a:r>
            <a:r>
              <a:rPr lang="en-US" altLang="zh-CN" dirty="0" smtClean="0"/>
              <a:t>propagate</a:t>
            </a:r>
            <a:r>
              <a:rPr lang="zh-CN" altLang="en-US" dirty="0" smtClean="0"/>
              <a:t> </a:t>
            </a:r>
            <a:r>
              <a:rPr lang="en-US" altLang="zh-CN" dirty="0" smtClean="0"/>
              <a:t>through</a:t>
            </a:r>
            <a:r>
              <a:rPr lang="zh-CN" altLang="en-US" dirty="0" smtClean="0"/>
              <a:t> </a:t>
            </a:r>
            <a:r>
              <a:rPr lang="en-US" altLang="zh-CN" dirty="0" smtClean="0"/>
              <a:t>the</a:t>
            </a:r>
            <a:r>
              <a:rPr lang="zh-CN" altLang="en-US" dirty="0" smtClean="0"/>
              <a:t> </a:t>
            </a:r>
            <a:r>
              <a:rPr lang="en-US" altLang="zh-CN" dirty="0" smtClean="0"/>
              <a:t>program</a:t>
            </a:r>
            <a:r>
              <a:rPr lang="zh-CN" altLang="en-US" dirty="0" smtClean="0"/>
              <a:t> </a:t>
            </a:r>
            <a:r>
              <a:rPr lang="en-US" altLang="zh-CN" dirty="0" smtClean="0"/>
              <a:t>to</a:t>
            </a:r>
            <a:r>
              <a:rPr lang="zh-CN" altLang="en-US" dirty="0" smtClean="0"/>
              <a:t> </a:t>
            </a:r>
            <a:r>
              <a:rPr lang="en-US" altLang="zh-CN" dirty="0" smtClean="0"/>
              <a:t>reason</a:t>
            </a:r>
            <a:r>
              <a:rPr lang="zh-CN" altLang="en-US" dirty="0" smtClean="0"/>
              <a:t> </a:t>
            </a:r>
            <a:r>
              <a:rPr lang="en-US" altLang="zh-CN" dirty="0" smtClean="0"/>
              <a:t>about</a:t>
            </a:r>
            <a:r>
              <a:rPr lang="zh-CN" altLang="en-US" dirty="0" smtClean="0"/>
              <a:t> </a:t>
            </a:r>
            <a:r>
              <a:rPr lang="en-US" altLang="zh-CN" dirty="0" smtClean="0"/>
              <a:t>the</a:t>
            </a:r>
            <a:r>
              <a:rPr lang="zh-CN" altLang="en-US" dirty="0" smtClean="0"/>
              <a:t> </a:t>
            </a:r>
            <a:r>
              <a:rPr lang="en-US" altLang="zh-CN" dirty="0" smtClean="0"/>
              <a:t>program’s</a:t>
            </a:r>
            <a:r>
              <a:rPr lang="zh-CN" altLang="en-US" dirty="0" smtClean="0"/>
              <a:t> </a:t>
            </a:r>
            <a:r>
              <a:rPr lang="en-US" altLang="zh-CN" dirty="0" smtClean="0"/>
              <a:t>outcome.</a:t>
            </a:r>
          </a:p>
          <a:p>
            <a:r>
              <a:rPr lang="en-US" altLang="zh-CN" dirty="0" smtClean="0"/>
              <a:t>It</a:t>
            </a:r>
            <a:r>
              <a:rPr lang="zh-CN" altLang="en-US" dirty="0" smtClean="0"/>
              <a:t> </a:t>
            </a:r>
            <a:r>
              <a:rPr lang="en-US" altLang="zh-CN" dirty="0" smtClean="0"/>
              <a:t>help</a:t>
            </a:r>
            <a:r>
              <a:rPr lang="zh-CN" altLang="en-US" dirty="0" smtClean="0"/>
              <a:t> </a:t>
            </a:r>
            <a:r>
              <a:rPr lang="en-US" altLang="zh-CN" dirty="0" smtClean="0"/>
              <a:t>domain</a:t>
            </a:r>
            <a:r>
              <a:rPr lang="zh-CN" altLang="en-US" dirty="0" smtClean="0"/>
              <a:t> </a:t>
            </a:r>
            <a:r>
              <a:rPr lang="en-US" altLang="zh-CN" dirty="0" smtClean="0"/>
              <a:t>expert</a:t>
            </a:r>
            <a:r>
              <a:rPr lang="zh-CN" altLang="en-US" dirty="0" smtClean="0"/>
              <a:t> </a:t>
            </a:r>
            <a:r>
              <a:rPr lang="en-US" altLang="zh-CN" dirty="0" smtClean="0"/>
              <a:t>build</a:t>
            </a:r>
            <a:r>
              <a:rPr lang="zh-CN" altLang="en-US" dirty="0" smtClean="0"/>
              <a:t> </a:t>
            </a:r>
            <a:r>
              <a:rPr lang="en-US" altLang="zh-CN" dirty="0" smtClean="0"/>
              <a:t>better</a:t>
            </a:r>
            <a:r>
              <a:rPr lang="zh-CN" altLang="en-US" dirty="0" smtClean="0"/>
              <a:t> </a:t>
            </a:r>
            <a:r>
              <a:rPr lang="en-US" altLang="zh-CN" dirty="0" smtClean="0"/>
              <a:t>intuition</a:t>
            </a:r>
            <a:r>
              <a:rPr lang="zh-CN" altLang="en-US" dirty="0" smtClean="0"/>
              <a:t> </a:t>
            </a:r>
            <a:r>
              <a:rPr lang="en-US" altLang="zh-CN" dirty="0" smtClean="0"/>
              <a:t>about</a:t>
            </a:r>
            <a:r>
              <a:rPr lang="zh-CN" altLang="en-US" dirty="0" smtClean="0"/>
              <a:t> </a:t>
            </a:r>
            <a:r>
              <a:rPr lang="en-US" altLang="zh-CN" dirty="0" smtClean="0"/>
              <a:t>the</a:t>
            </a:r>
            <a:r>
              <a:rPr lang="zh-CN" altLang="en-US" dirty="0" smtClean="0"/>
              <a:t> </a:t>
            </a:r>
            <a:r>
              <a:rPr lang="en-US" altLang="zh-CN" dirty="0" smtClean="0"/>
              <a:t>resiliency</a:t>
            </a:r>
            <a:r>
              <a:rPr lang="zh-CN" altLang="en-US" dirty="0" smtClean="0"/>
              <a:t> </a:t>
            </a:r>
            <a:r>
              <a:rPr lang="en-US" altLang="zh-CN" dirty="0" smtClean="0"/>
              <a:t>property</a:t>
            </a:r>
            <a:r>
              <a:rPr lang="zh-CN" altLang="en-US" dirty="0" smtClean="0"/>
              <a:t> </a:t>
            </a:r>
            <a:r>
              <a:rPr lang="en-US" altLang="zh-CN" dirty="0" smtClean="0"/>
              <a:t>of</a:t>
            </a:r>
            <a:r>
              <a:rPr lang="zh-CN" altLang="en-US" dirty="0" smtClean="0"/>
              <a:t> </a:t>
            </a:r>
            <a:r>
              <a:rPr lang="en-US" altLang="zh-CN" dirty="0" smtClean="0"/>
              <a:t>an</a:t>
            </a:r>
            <a:r>
              <a:rPr lang="zh-CN" altLang="en-US" dirty="0" smtClean="0"/>
              <a:t> </a:t>
            </a:r>
            <a:r>
              <a:rPr lang="en-US" altLang="zh-CN" dirty="0" smtClean="0"/>
              <a:t>application</a:t>
            </a:r>
            <a:r>
              <a:rPr lang="zh-CN" altLang="en-US" dirty="0" smtClean="0"/>
              <a:t> </a:t>
            </a:r>
            <a:r>
              <a:rPr lang="en-US" altLang="zh-CN" dirty="0" smtClean="0"/>
              <a:t>and</a:t>
            </a:r>
            <a:r>
              <a:rPr lang="zh-CN" altLang="en-US" dirty="0" smtClean="0"/>
              <a:t> </a:t>
            </a:r>
            <a:r>
              <a:rPr lang="en-US" altLang="zh-CN" dirty="0" smtClean="0"/>
              <a:t>motivate</a:t>
            </a:r>
            <a:r>
              <a:rPr lang="zh-CN" altLang="en-US" dirty="0" smtClean="0"/>
              <a:t> </a:t>
            </a:r>
            <a:r>
              <a:rPr lang="en-US" altLang="zh-CN" dirty="0" smtClean="0"/>
              <a:t>them</a:t>
            </a:r>
            <a:r>
              <a:rPr lang="zh-CN" altLang="en-US" dirty="0" smtClean="0"/>
              <a:t> </a:t>
            </a:r>
            <a:r>
              <a:rPr lang="en-US" altLang="zh-CN" dirty="0" smtClean="0"/>
              <a:t>to</a:t>
            </a:r>
            <a:r>
              <a:rPr lang="zh-CN" altLang="en-US" dirty="0" smtClean="0"/>
              <a:t> </a:t>
            </a:r>
            <a:r>
              <a:rPr lang="en-US" altLang="zh-CN" dirty="0" smtClean="0"/>
              <a:t>design</a:t>
            </a:r>
            <a:r>
              <a:rPr lang="zh-CN" altLang="en-US" dirty="0" smtClean="0"/>
              <a:t> </a:t>
            </a:r>
            <a:r>
              <a:rPr lang="en-US" altLang="zh-CN" dirty="0" smtClean="0"/>
              <a:t>better</a:t>
            </a:r>
            <a:r>
              <a:rPr lang="zh-CN" altLang="en-US" dirty="0" smtClean="0"/>
              <a:t> </a:t>
            </a:r>
            <a:r>
              <a:rPr lang="en-US" altLang="zh-CN" dirty="0" smtClean="0"/>
              <a:t>algorithm,</a:t>
            </a:r>
            <a:r>
              <a:rPr lang="zh-CN" altLang="en-US" dirty="0" smtClean="0"/>
              <a:t> </a:t>
            </a:r>
            <a:r>
              <a:rPr lang="en-US" altLang="zh-CN" dirty="0" smtClean="0"/>
              <a:t>protection</a:t>
            </a:r>
            <a:r>
              <a:rPr lang="zh-CN" altLang="en-US" dirty="0" smtClean="0"/>
              <a:t> </a:t>
            </a:r>
            <a:r>
              <a:rPr lang="en-US" altLang="zh-CN" dirty="0" smtClean="0"/>
              <a:t>technique</a:t>
            </a:r>
            <a:r>
              <a:rPr lang="zh-CN" altLang="en-US" dirty="0" smtClean="0"/>
              <a:t>,</a:t>
            </a:r>
            <a:r>
              <a:rPr lang="en-US" altLang="zh-CN" dirty="0" smtClean="0"/>
              <a:t>and</a:t>
            </a:r>
            <a:r>
              <a:rPr lang="zh-CN" altLang="en-US" dirty="0" smtClean="0"/>
              <a:t> </a:t>
            </a:r>
            <a:r>
              <a:rPr lang="en-US" altLang="zh-CN" dirty="0" smtClean="0"/>
              <a:t>analysis</a:t>
            </a:r>
            <a:r>
              <a:rPr lang="zh-CN" altLang="en-US" dirty="0" smtClean="0"/>
              <a:t> </a:t>
            </a:r>
            <a:r>
              <a:rPr lang="en-US" altLang="zh-CN" dirty="0" smtClean="0"/>
              <a:t>technique.</a:t>
            </a:r>
            <a:endParaRPr lang="en-US" altLang="zh-CN" dirty="0" smtClean="0"/>
          </a:p>
          <a:p>
            <a:endParaRPr lang="en-US" dirty="0"/>
          </a:p>
        </p:txBody>
      </p:sp>
      <p:sp>
        <p:nvSpPr>
          <p:cNvPr id="11" name="Text Placeholder 10"/>
          <p:cNvSpPr>
            <a:spLocks noGrp="1"/>
          </p:cNvSpPr>
          <p:nvPr>
            <p:ph type="body" sz="quarter" idx="27"/>
          </p:nvPr>
        </p:nvSpPr>
        <p:spPr/>
        <p:txBody>
          <a:bodyPr/>
          <a:lstStyle/>
          <a:p>
            <a:r>
              <a:rPr lang="en-US" smtClean="0"/>
              <a:t>REFERENCE</a:t>
            </a:r>
            <a:endParaRPr lang="en-US" dirty="0"/>
          </a:p>
        </p:txBody>
      </p:sp>
      <p:sp>
        <p:nvSpPr>
          <p:cNvPr id="51" name="Text Placeholder 50"/>
          <p:cNvSpPr>
            <a:spLocks noGrp="1"/>
          </p:cNvSpPr>
          <p:nvPr>
            <p:ph type="body" sz="quarter" idx="28"/>
          </p:nvPr>
        </p:nvSpPr>
        <p:spPr/>
        <p:txBody>
          <a:bodyPr/>
          <a:lstStyle/>
          <a:p>
            <a:r>
              <a:rPr lang="en-US" dirty="0" smtClean="0"/>
              <a:t>Some</a:t>
            </a:r>
            <a:r>
              <a:rPr lang="zh-CN" altLang="en-US" dirty="0" smtClean="0"/>
              <a:t> </a:t>
            </a:r>
            <a:r>
              <a:rPr lang="en-US" altLang="zh-CN" dirty="0" smtClean="0"/>
              <a:t>thing</a:t>
            </a:r>
            <a:r>
              <a:rPr lang="zh-CN" altLang="en-US" dirty="0" smtClean="0"/>
              <a:t> </a:t>
            </a:r>
            <a:endParaRPr lang="en-US" dirty="0"/>
          </a:p>
        </p:txBody>
      </p:sp>
      <p:sp>
        <p:nvSpPr>
          <p:cNvPr id="13" name="Text Placeholder 12"/>
          <p:cNvSpPr>
            <a:spLocks noGrp="1"/>
          </p:cNvSpPr>
          <p:nvPr>
            <p:ph type="body" sz="quarter" idx="29"/>
          </p:nvPr>
        </p:nvSpPr>
        <p:spPr/>
        <p:txBody>
          <a:bodyPr/>
          <a:lstStyle/>
          <a:p>
            <a:r>
              <a:rPr lang="en-US" smtClean="0"/>
              <a:t>ACKNOWLEDGE</a:t>
            </a:r>
            <a:r>
              <a:rPr lang="zh-CN" altLang="en-US" smtClean="0"/>
              <a:t> </a:t>
            </a:r>
            <a:r>
              <a:rPr lang="en-US" altLang="zh-CN" smtClean="0"/>
              <a:t>AND CONTACTS</a:t>
            </a:r>
            <a:endParaRPr lang="en-US" dirty="0"/>
          </a:p>
        </p:txBody>
      </p:sp>
      <p:sp>
        <p:nvSpPr>
          <p:cNvPr id="52" name="Text Placeholder 51"/>
          <p:cNvSpPr>
            <a:spLocks noGrp="1"/>
          </p:cNvSpPr>
          <p:nvPr>
            <p:ph type="body" sz="quarter" idx="30"/>
          </p:nvPr>
        </p:nvSpPr>
        <p:spPr/>
        <p:txBody>
          <a:bodyPr/>
          <a:lstStyle/>
          <a:p>
            <a:r>
              <a:rPr lang="en-US" dirty="0" smtClean="0"/>
              <a:t>The</a:t>
            </a:r>
            <a:r>
              <a:rPr lang="zh-CN" altLang="en-US" dirty="0" smtClean="0"/>
              <a:t> </a:t>
            </a:r>
            <a:r>
              <a:rPr lang="en-US" altLang="zh-CN" dirty="0" smtClean="0"/>
              <a:t>other</a:t>
            </a:r>
            <a:r>
              <a:rPr lang="zh-CN" altLang="en-US" dirty="0" smtClean="0"/>
              <a:t> </a:t>
            </a:r>
            <a:r>
              <a:rPr lang="en-US" altLang="zh-CN" dirty="0" smtClean="0"/>
              <a:t>stuff</a:t>
            </a:r>
            <a:endParaRPr lang="en-US" dirty="0"/>
          </a:p>
        </p:txBody>
      </p:sp>
      <p:sp>
        <p:nvSpPr>
          <p:cNvPr id="15" name="Text Placeholder 14"/>
          <p:cNvSpPr>
            <a:spLocks noGrp="1"/>
          </p:cNvSpPr>
          <p:nvPr>
            <p:ph type="body" sz="quarter" idx="96"/>
          </p:nvPr>
        </p:nvSpPr>
        <p:spPr/>
        <p:txBody>
          <a:bodyPr/>
          <a:lstStyle/>
          <a:p>
            <a:r>
              <a:rPr lang="en-US" smtClean="0"/>
              <a:t>Protect</a:t>
            </a:r>
            <a:r>
              <a:rPr lang="zh-CN" altLang="en-US" smtClean="0"/>
              <a:t> </a:t>
            </a:r>
            <a:r>
              <a:rPr lang="en-US" altLang="zh-CN" smtClean="0"/>
              <a:t>the</a:t>
            </a:r>
            <a:r>
              <a:rPr lang="zh-CN" altLang="en-US" smtClean="0"/>
              <a:t> </a:t>
            </a:r>
            <a:r>
              <a:rPr lang="en-US" altLang="zh-CN" smtClean="0"/>
              <a:t>program</a:t>
            </a:r>
            <a:r>
              <a:rPr lang="zh-CN" altLang="en-US" smtClean="0"/>
              <a:t> </a:t>
            </a:r>
            <a:r>
              <a:rPr lang="en-US" altLang="zh-CN" smtClean="0"/>
              <a:t>against</a:t>
            </a:r>
            <a:r>
              <a:rPr lang="zh-CN" altLang="en-US" smtClean="0"/>
              <a:t> </a:t>
            </a:r>
            <a:r>
              <a:rPr lang="en-US" altLang="zh-CN" smtClean="0"/>
              <a:t>silent</a:t>
            </a:r>
            <a:r>
              <a:rPr lang="zh-CN" altLang="en-US" smtClean="0"/>
              <a:t> </a:t>
            </a:r>
            <a:r>
              <a:rPr lang="en-US" altLang="zh-CN" smtClean="0"/>
              <a:t>data</a:t>
            </a:r>
            <a:r>
              <a:rPr lang="zh-CN" altLang="en-US" smtClean="0"/>
              <a:t> </a:t>
            </a:r>
            <a:r>
              <a:rPr lang="en-US" altLang="zh-CN" smtClean="0"/>
              <a:t>corruption.</a:t>
            </a:r>
          </a:p>
          <a:p>
            <a:r>
              <a:rPr lang="en-US" smtClean="0"/>
              <a:t>Understand</a:t>
            </a:r>
            <a:r>
              <a:rPr lang="zh-CN" altLang="en-US" smtClean="0"/>
              <a:t> </a:t>
            </a:r>
            <a:r>
              <a:rPr lang="en-US" altLang="zh-CN" smtClean="0"/>
              <a:t>the</a:t>
            </a:r>
            <a:r>
              <a:rPr lang="zh-CN" altLang="en-US" smtClean="0"/>
              <a:t> </a:t>
            </a:r>
            <a:r>
              <a:rPr lang="en-US" altLang="zh-CN" smtClean="0"/>
              <a:t>transient</a:t>
            </a:r>
            <a:r>
              <a:rPr lang="zh-CN" altLang="en-US" smtClean="0"/>
              <a:t> </a:t>
            </a:r>
            <a:r>
              <a:rPr lang="en-US" altLang="zh-CN" smtClean="0"/>
              <a:t>error’s</a:t>
            </a:r>
            <a:r>
              <a:rPr lang="zh-CN" altLang="en-US" smtClean="0"/>
              <a:t> </a:t>
            </a:r>
            <a:r>
              <a:rPr lang="en-US" altLang="zh-CN" smtClean="0"/>
              <a:t>impact</a:t>
            </a:r>
            <a:r>
              <a:rPr lang="zh-CN" altLang="en-US" smtClean="0"/>
              <a:t> </a:t>
            </a:r>
            <a:r>
              <a:rPr lang="en-US" altLang="zh-CN" smtClean="0"/>
              <a:t>in</a:t>
            </a:r>
            <a:r>
              <a:rPr lang="zh-CN" altLang="en-US" smtClean="0"/>
              <a:t> </a:t>
            </a:r>
            <a:r>
              <a:rPr lang="en-US" altLang="zh-CN" smtClean="0"/>
              <a:t>different</a:t>
            </a:r>
            <a:r>
              <a:rPr lang="zh-CN" altLang="en-US" smtClean="0"/>
              <a:t> </a:t>
            </a:r>
            <a:r>
              <a:rPr lang="en-US" altLang="zh-CN" smtClean="0"/>
              <a:t>code</a:t>
            </a:r>
            <a:r>
              <a:rPr lang="zh-CN" altLang="en-US" smtClean="0"/>
              <a:t> </a:t>
            </a:r>
            <a:r>
              <a:rPr lang="en-US" altLang="zh-CN" smtClean="0"/>
              <a:t>region.</a:t>
            </a:r>
          </a:p>
          <a:p>
            <a:r>
              <a:rPr lang="en-US" smtClean="0"/>
              <a:t>Understand</a:t>
            </a:r>
            <a:r>
              <a:rPr lang="zh-CN" altLang="en-US" smtClean="0"/>
              <a:t> </a:t>
            </a:r>
            <a:r>
              <a:rPr lang="en-US" altLang="zh-CN" smtClean="0"/>
              <a:t>different</a:t>
            </a:r>
            <a:r>
              <a:rPr lang="zh-CN" altLang="en-US" smtClean="0"/>
              <a:t> </a:t>
            </a:r>
            <a:r>
              <a:rPr lang="en-US" altLang="zh-CN" smtClean="0"/>
              <a:t>code</a:t>
            </a:r>
            <a:r>
              <a:rPr lang="zh-CN" altLang="en-US" smtClean="0"/>
              <a:t> </a:t>
            </a:r>
            <a:r>
              <a:rPr lang="en-US" altLang="zh-CN" smtClean="0"/>
              <a:t>region’s</a:t>
            </a:r>
            <a:r>
              <a:rPr lang="zh-CN" altLang="en-US" smtClean="0"/>
              <a:t> </a:t>
            </a:r>
            <a:r>
              <a:rPr lang="en-US" altLang="zh-CN" smtClean="0"/>
              <a:t>silent</a:t>
            </a:r>
            <a:r>
              <a:rPr lang="zh-CN" altLang="en-US" smtClean="0"/>
              <a:t> </a:t>
            </a:r>
            <a:r>
              <a:rPr lang="en-US" altLang="zh-CN" smtClean="0"/>
              <a:t>data</a:t>
            </a:r>
            <a:r>
              <a:rPr lang="zh-CN" altLang="en-US" smtClean="0"/>
              <a:t> </a:t>
            </a:r>
            <a:r>
              <a:rPr lang="en-US" altLang="zh-CN" smtClean="0"/>
              <a:t>corruption</a:t>
            </a:r>
            <a:r>
              <a:rPr lang="zh-CN" altLang="en-US" smtClean="0"/>
              <a:t> </a:t>
            </a:r>
            <a:r>
              <a:rPr lang="en-US" altLang="zh-CN" smtClean="0"/>
              <a:t>vulnerability.</a:t>
            </a:r>
          </a:p>
          <a:p>
            <a:r>
              <a:rPr lang="en-US" smtClean="0"/>
              <a:t>Understand</a:t>
            </a:r>
            <a:r>
              <a:rPr lang="zh-CN" altLang="en-US" smtClean="0"/>
              <a:t> </a:t>
            </a:r>
            <a:r>
              <a:rPr lang="en-US" altLang="zh-CN" smtClean="0"/>
              <a:t>how</a:t>
            </a:r>
            <a:r>
              <a:rPr lang="zh-CN" altLang="en-US" smtClean="0"/>
              <a:t> </a:t>
            </a:r>
            <a:r>
              <a:rPr lang="en-US" altLang="zh-CN" smtClean="0"/>
              <a:t>error</a:t>
            </a:r>
            <a:r>
              <a:rPr lang="zh-CN" altLang="en-US" smtClean="0"/>
              <a:t> </a:t>
            </a:r>
            <a:r>
              <a:rPr lang="en-US" altLang="zh-CN" smtClean="0"/>
              <a:t>propagate</a:t>
            </a:r>
            <a:r>
              <a:rPr lang="zh-CN" altLang="en-US" smtClean="0"/>
              <a:t> </a:t>
            </a:r>
            <a:r>
              <a:rPr lang="en-US" altLang="zh-CN" smtClean="0"/>
              <a:t>through</a:t>
            </a:r>
            <a:r>
              <a:rPr lang="zh-CN" altLang="en-US" smtClean="0"/>
              <a:t> </a:t>
            </a:r>
            <a:r>
              <a:rPr lang="en-US" altLang="zh-CN" smtClean="0"/>
              <a:t>program.</a:t>
            </a:r>
            <a:endParaRPr lang="en-US" dirty="0"/>
          </a:p>
        </p:txBody>
      </p:sp>
      <p:sp>
        <p:nvSpPr>
          <p:cNvPr id="16" name="Text Placeholder 15"/>
          <p:cNvSpPr>
            <a:spLocks noGrp="1"/>
          </p:cNvSpPr>
          <p:nvPr>
            <p:ph type="body" sz="quarter" idx="150"/>
          </p:nvPr>
        </p:nvSpPr>
        <p:spPr/>
        <p:txBody>
          <a:bodyPr>
            <a:normAutofit fontScale="70000" lnSpcReduction="20000"/>
          </a:bodyPr>
          <a:lstStyle/>
          <a:p>
            <a:r>
              <a:rPr lang="en-US" altLang="zh-CN" smtClean="0"/>
              <a:t>SCI</a:t>
            </a:r>
            <a:r>
              <a:rPr lang="zh-CN" altLang="en-US" smtClean="0"/>
              <a:t> </a:t>
            </a:r>
            <a:r>
              <a:rPr lang="en-US" altLang="zh-CN" smtClean="0"/>
              <a:t>Institute</a:t>
            </a:r>
            <a:r>
              <a:rPr lang="zh-CN" altLang="en-US" smtClean="0"/>
              <a:t> *</a:t>
            </a:r>
            <a:endParaRPr lang="en-US" altLang="zh-CN" smtClean="0"/>
          </a:p>
          <a:p>
            <a:r>
              <a:rPr lang="en-US" altLang="zh-CN" smtClean="0"/>
              <a:t>Lawrence</a:t>
            </a:r>
            <a:r>
              <a:rPr lang="zh-CN" altLang="en-US" smtClean="0"/>
              <a:t> </a:t>
            </a:r>
            <a:r>
              <a:rPr lang="en-US" altLang="zh-CN" smtClean="0"/>
              <a:t>Livermore</a:t>
            </a:r>
            <a:r>
              <a:rPr lang="zh-CN" altLang="en-US" smtClean="0"/>
              <a:t> </a:t>
            </a:r>
            <a:r>
              <a:rPr lang="en-US" altLang="zh-CN" smtClean="0"/>
              <a:t>National</a:t>
            </a:r>
            <a:r>
              <a:rPr lang="zh-CN" altLang="en-US" smtClean="0"/>
              <a:t> </a:t>
            </a:r>
            <a:r>
              <a:rPr lang="en-US" altLang="zh-CN" smtClean="0"/>
              <a:t>Laboratory</a:t>
            </a:r>
            <a:r>
              <a:rPr lang="zh-CN" altLang="en-US" smtClean="0"/>
              <a:t> </a:t>
            </a:r>
            <a:r>
              <a:rPr lang="en-US" altLang="zh-CN" smtClean="0"/>
              <a:t>+</a:t>
            </a:r>
            <a:endParaRPr lang="en-US" dirty="0"/>
          </a:p>
        </p:txBody>
      </p:sp>
      <p:sp>
        <p:nvSpPr>
          <p:cNvPr id="17" name="Text Placeholder 16"/>
          <p:cNvSpPr>
            <a:spLocks noGrp="1"/>
          </p:cNvSpPr>
          <p:nvPr>
            <p:ph type="body" sz="quarter" idx="151"/>
          </p:nvPr>
        </p:nvSpPr>
        <p:spPr/>
        <p:txBody>
          <a:bodyPr>
            <a:normAutofit fontScale="77500" lnSpcReduction="20000"/>
          </a:bodyPr>
          <a:lstStyle/>
          <a:p>
            <a:r>
              <a:rPr lang="en-US" smtClean="0"/>
              <a:t>Zhimin</a:t>
            </a:r>
            <a:r>
              <a:rPr lang="zh-CN" altLang="en-US" smtClean="0"/>
              <a:t> </a:t>
            </a:r>
            <a:r>
              <a:rPr lang="en-US" altLang="zh-CN" smtClean="0"/>
              <a:t>Li</a:t>
            </a:r>
            <a:r>
              <a:rPr lang="zh-CN" altLang="en-US" smtClean="0"/>
              <a:t>*</a:t>
            </a:r>
            <a:r>
              <a:rPr lang="en-US" altLang="zh-CN" smtClean="0"/>
              <a:t>,</a:t>
            </a:r>
            <a:r>
              <a:rPr lang="zh-CN" altLang="en-US" smtClean="0"/>
              <a:t> </a:t>
            </a:r>
            <a:r>
              <a:rPr lang="en-US" altLang="zh-CN" smtClean="0"/>
              <a:t>Harshitha</a:t>
            </a:r>
            <a:r>
              <a:rPr lang="zh-CN" altLang="en-US" smtClean="0"/>
              <a:t> </a:t>
            </a:r>
            <a:r>
              <a:rPr lang="en-US" altLang="zh-CN" smtClean="0"/>
              <a:t>Menon+,</a:t>
            </a:r>
            <a:r>
              <a:rPr lang="zh-CN" altLang="en-US" smtClean="0"/>
              <a:t> </a:t>
            </a:r>
            <a:r>
              <a:rPr lang="en-US" altLang="zh-CN" smtClean="0"/>
              <a:t>Yarden</a:t>
            </a:r>
            <a:r>
              <a:rPr lang="zh-CN" altLang="en-US" smtClean="0"/>
              <a:t> </a:t>
            </a:r>
            <a:r>
              <a:rPr lang="en-US" altLang="zh-CN" smtClean="0"/>
              <a:t>Livnat</a:t>
            </a:r>
            <a:r>
              <a:rPr lang="zh-CN" altLang="en-US" smtClean="0"/>
              <a:t>*</a:t>
            </a:r>
            <a:r>
              <a:rPr lang="en-US" altLang="zh-CN" smtClean="0"/>
              <a:t>,</a:t>
            </a:r>
            <a:r>
              <a:rPr lang="zh-CN" altLang="en-US" smtClean="0"/>
              <a:t>  </a:t>
            </a:r>
            <a:r>
              <a:rPr lang="en-US" altLang="zh-CN" smtClean="0"/>
              <a:t>Kathryn</a:t>
            </a:r>
            <a:r>
              <a:rPr lang="zh-CN" altLang="en-US" smtClean="0"/>
              <a:t> </a:t>
            </a:r>
            <a:r>
              <a:rPr lang="en-US" altLang="zh-CN" smtClean="0"/>
              <a:t>Mohror+,</a:t>
            </a:r>
            <a:r>
              <a:rPr lang="zh-CN" altLang="en-US" smtClean="0"/>
              <a:t> </a:t>
            </a:r>
            <a:r>
              <a:rPr lang="en-US" altLang="zh-CN" smtClean="0"/>
              <a:t>Valerio</a:t>
            </a:r>
            <a:r>
              <a:rPr lang="zh-CN" altLang="en-US" smtClean="0"/>
              <a:t> </a:t>
            </a:r>
            <a:r>
              <a:rPr lang="en-US" altLang="zh-CN" smtClean="0"/>
              <a:t>Pascucci</a:t>
            </a:r>
            <a:r>
              <a:rPr lang="zh-CN" altLang="en-US" smtClean="0"/>
              <a:t>*</a:t>
            </a:r>
            <a:endParaRPr lang="en-US" dirty="0"/>
          </a:p>
        </p:txBody>
      </p:sp>
      <p:sp>
        <p:nvSpPr>
          <p:cNvPr id="18" name="Text Placeholder 17"/>
          <p:cNvSpPr>
            <a:spLocks noGrp="1"/>
          </p:cNvSpPr>
          <p:nvPr>
            <p:ph type="body" sz="quarter" idx="153"/>
          </p:nvPr>
        </p:nvSpPr>
        <p:spPr/>
        <p:txBody>
          <a:bodyPr>
            <a:normAutofit fontScale="92500" lnSpcReduction="10000"/>
          </a:bodyPr>
          <a:lstStyle/>
          <a:p>
            <a:r>
              <a:rPr lang="en-US" smtClean="0"/>
              <a:t>Error</a:t>
            </a:r>
            <a:r>
              <a:rPr lang="zh-CN" altLang="en-US" smtClean="0"/>
              <a:t> </a:t>
            </a:r>
            <a:r>
              <a:rPr lang="en-US" altLang="zh-CN" smtClean="0"/>
              <a:t>Visualization</a:t>
            </a:r>
            <a:endParaRPr lang="en-US" dirty="0"/>
          </a:p>
        </p:txBody>
      </p:sp>
      <p:pic>
        <p:nvPicPr>
          <p:cNvPr id="22" name="Picture 21" descr="screensh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894" y="20231658"/>
            <a:ext cx="4704629" cy="2356281"/>
          </a:xfrm>
          <a:prstGeom prst="rect">
            <a:avLst/>
          </a:prstGeom>
        </p:spPr>
      </p:pic>
      <p:pic>
        <p:nvPicPr>
          <p:cNvPr id="24" name="Picture 23" descr="screensh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0552" y="27279809"/>
            <a:ext cx="6121400" cy="1473200"/>
          </a:xfrm>
          <a:prstGeom prst="rect">
            <a:avLst/>
          </a:prstGeom>
        </p:spPr>
      </p:pic>
      <p:sp>
        <p:nvSpPr>
          <p:cNvPr id="35" name="Rectangle 34"/>
          <p:cNvSpPr/>
          <p:nvPr/>
        </p:nvSpPr>
        <p:spPr>
          <a:xfrm>
            <a:off x="1225166" y="32317031"/>
            <a:ext cx="2734212" cy="343640"/>
          </a:xfrm>
          <a:prstGeom prst="rect">
            <a:avLst/>
          </a:prstGeom>
          <a:solidFill>
            <a:schemeClr val="bg1"/>
          </a:solidFill>
          <a:ln>
            <a:solidFill>
              <a:schemeClr val="bg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54" name="Picture 53" descr="erro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94847" y="7334604"/>
            <a:ext cx="8666522" cy="7692179"/>
          </a:xfrm>
          <a:prstGeom prst="rect">
            <a:avLst/>
          </a:prstGeom>
        </p:spPr>
      </p:pic>
      <p:pic>
        <p:nvPicPr>
          <p:cNvPr id="55" name="Picture 54" descr="impac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09156" y="7334604"/>
            <a:ext cx="5819960" cy="5361931"/>
          </a:xfrm>
          <a:prstGeom prst="rect">
            <a:avLst/>
          </a:prstGeom>
        </p:spPr>
      </p:pic>
      <p:pic>
        <p:nvPicPr>
          <p:cNvPr id="57" name="Picture 56" descr="screensho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09156" y="14759997"/>
            <a:ext cx="5739793" cy="4600275"/>
          </a:xfrm>
          <a:prstGeom prst="rect">
            <a:avLst/>
          </a:prstGeom>
        </p:spPr>
      </p:pic>
      <p:sp>
        <p:nvSpPr>
          <p:cNvPr id="58" name="Text Placeholder 3"/>
          <p:cNvSpPr txBox="1">
            <a:spLocks/>
          </p:cNvSpPr>
          <p:nvPr/>
        </p:nvSpPr>
        <p:spPr>
          <a:xfrm>
            <a:off x="446035" y="18751234"/>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BACKGROUND</a:t>
            </a:r>
            <a:endParaRPr lang="en-US" dirty="0"/>
          </a:p>
        </p:txBody>
      </p:sp>
    </p:spTree>
    <p:extLst>
      <p:ext uri="{BB962C8B-B14F-4D97-AF65-F5344CB8AC3E}">
        <p14:creationId xmlns:p14="http://schemas.microsoft.com/office/powerpoint/2010/main" val="316052704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36x48-Template-V2b">
  <a:themeElements>
    <a:clrScheme name="Custom 2">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2133</TotalTime>
  <Words>274</Words>
  <Application>Microsoft Macintosh PowerPoint</Application>
  <PresentationFormat>Custom</PresentationFormat>
  <Paragraphs>78</Paragraphs>
  <Slides>1</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zhimin</cp:lastModifiedBy>
  <cp:revision>103</cp:revision>
  <dcterms:created xsi:type="dcterms:W3CDTF">2012-02-03T19:11:35Z</dcterms:created>
  <dcterms:modified xsi:type="dcterms:W3CDTF">2018-07-23T04:23:03Z</dcterms:modified>
</cp:coreProperties>
</file>