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4.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10" d="100"/>
          <a:sy n="10" d="100"/>
        </p:scale>
        <p:origin x="-2744" y="-384"/>
      </p:cViewPr>
      <p:guideLst>
        <p:guide orient="horz" pos="3298"/>
        <p:guide orient="horz" pos="20735"/>
        <p:guide orient="horz"/>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7/22/18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7.bin"/><Relationship Id="rId17" Type="http://schemas.openxmlformats.org/officeDocument/2006/relationships/image" Target="../media/image1.wmf"/><Relationship Id="rId18" Type="http://schemas.openxmlformats.org/officeDocument/2006/relationships/oleObject" Target="../embeddings/oleObject8.bin"/><Relationship Id="rId19" Type="http://schemas.openxmlformats.org/officeDocument/2006/relationships/image" Target="../media/image2.wmf"/><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theme" Target="../theme/theme2.xml"/><Relationship Id="rId4" Type="http://schemas.openxmlformats.org/officeDocument/2006/relationships/vmlDrawing" Target="../drawings/vmlDrawing2.vml"/><Relationship Id="rId5" Type="http://schemas.openxmlformats.org/officeDocument/2006/relationships/oleObject" Target="../embeddings/oleObject5.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6.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oleObject" Target="../embeddings/oleObject11.bin"/><Relationship Id="rId16" Type="http://schemas.openxmlformats.org/officeDocument/2006/relationships/image" Target="../media/image1.wmf"/><Relationship Id="rId17" Type="http://schemas.openxmlformats.org/officeDocument/2006/relationships/oleObject" Target="../embeddings/oleObject12.bin"/><Relationship Id="rId18" Type="http://schemas.openxmlformats.org/officeDocument/2006/relationships/image" Target="../media/image2.wmf"/><Relationship Id="rId1" Type="http://schemas.openxmlformats.org/officeDocument/2006/relationships/slideLayout" Target="../slideLayouts/slideLayout4.xml"/><Relationship Id="rId2" Type="http://schemas.openxmlformats.org/officeDocument/2006/relationships/theme" Target="../theme/theme3.xml"/><Relationship Id="rId3" Type="http://schemas.openxmlformats.org/officeDocument/2006/relationships/vmlDrawing" Target="../drawings/vmlDrawing3.vml"/><Relationship Id="rId4" Type="http://schemas.openxmlformats.org/officeDocument/2006/relationships/oleObject" Target="../embeddings/oleObject9.bin"/><Relationship Id="rId5" Type="http://schemas.openxmlformats.org/officeDocument/2006/relationships/image" Target="../media/image3.wmf"/><Relationship Id="rId6" Type="http://schemas.openxmlformats.org/officeDocument/2006/relationships/image" Target="../media/image9.png"/><Relationship Id="rId7" Type="http://schemas.openxmlformats.org/officeDocument/2006/relationships/oleObject" Target="../embeddings/oleObject10.bin"/><Relationship Id="rId8" Type="http://schemas.openxmlformats.org/officeDocument/2006/relationships/image" Target="../media/image4.wmf"/><Relationship Id="rId9" Type="http://schemas.openxmlformats.org/officeDocument/2006/relationships/hyperlink" Target="http://www.facebook.com/pages/PosterPresentationscom/217914411419?v=app_4949752878&amp;ref=ts" TargetMode="External"/><Relationship Id="rId10" Type="http://schemas.openxmlformats.org/officeDocument/2006/relationships/image" Target="../media/image10.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08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08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08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08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130"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131"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2"/>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4"/>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4"/>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132"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133"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130"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131"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132"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133"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3770241"/>
          </a:xfrm>
        </p:spPr>
        <p:txBody>
          <a:bodyPr/>
          <a:lstStyle/>
          <a:p>
            <a:r>
              <a:rPr lang="en-US" dirty="0"/>
              <a:t>The aggressive scaling trend in high-performance computation makes the computation result unreliable. How to design resilient and efficient algorithms become a concern in computation community. Currently, there is not a visualization system design to analyze this problem</a:t>
            </a:r>
            <a:r>
              <a:rPr lang="en-US" dirty="0" smtClean="0"/>
              <a:t>.</a:t>
            </a:r>
          </a:p>
          <a:p>
            <a:endParaRPr lang="en-US" dirty="0"/>
          </a:p>
          <a:p>
            <a:endParaRPr lang="en-US" dirty="0" smtClean="0"/>
          </a:p>
          <a:p>
            <a:r>
              <a:rPr lang="en-US" dirty="0" smtClean="0"/>
              <a:t>We</a:t>
            </a:r>
            <a:r>
              <a:rPr lang="zh-CN" altLang="en-US" dirty="0" smtClean="0"/>
              <a:t> </a:t>
            </a:r>
            <a:r>
              <a:rPr lang="en-US" altLang="zh-CN" dirty="0" smtClean="0"/>
              <a:t>design</a:t>
            </a:r>
            <a:r>
              <a:rPr lang="zh-CN" altLang="en-US" dirty="0" smtClean="0"/>
              <a:t> </a:t>
            </a:r>
            <a:r>
              <a:rPr lang="en-US" altLang="zh-CN" dirty="0" smtClean="0"/>
              <a:t>a</a:t>
            </a:r>
            <a:r>
              <a:rPr lang="zh-CN" altLang="en-US" dirty="0" smtClean="0"/>
              <a:t> </a:t>
            </a:r>
            <a:r>
              <a:rPr lang="en-US" altLang="zh-CN" dirty="0" smtClean="0"/>
              <a:t>visualization</a:t>
            </a:r>
            <a:r>
              <a:rPr lang="zh-CN" altLang="en-US" dirty="0" smtClean="0"/>
              <a:t> </a:t>
            </a:r>
            <a:r>
              <a:rPr lang="en-US" altLang="zh-CN" dirty="0" smtClean="0"/>
              <a:t>Platform</a:t>
            </a:r>
            <a:r>
              <a:rPr lang="zh-CN" altLang="en-US" dirty="0" smtClean="0"/>
              <a:t> </a:t>
            </a:r>
            <a:r>
              <a:rPr lang="en-US" altLang="zh-CN" dirty="0" smtClean="0"/>
              <a:t>help</a:t>
            </a:r>
            <a:r>
              <a:rPr lang="zh-CN" altLang="en-US" dirty="0" smtClean="0"/>
              <a:t> </a:t>
            </a:r>
            <a:r>
              <a:rPr lang="en-US" altLang="zh-CN" dirty="0" smtClean="0"/>
              <a:t>domain</a:t>
            </a:r>
            <a:r>
              <a:rPr lang="zh-CN" altLang="en-US" dirty="0" smtClean="0"/>
              <a:t> </a:t>
            </a:r>
            <a:r>
              <a:rPr lang="en-US" altLang="zh-CN" dirty="0" smtClean="0"/>
              <a:t>expert</a:t>
            </a:r>
            <a:r>
              <a:rPr lang="zh-CN" altLang="en-US" dirty="0" smtClean="0"/>
              <a:t> </a:t>
            </a:r>
            <a:r>
              <a:rPr lang="en-US" altLang="zh-CN" dirty="0" smtClean="0"/>
              <a:t>in</a:t>
            </a:r>
            <a:r>
              <a:rPr lang="zh-CN" altLang="en-US" dirty="0" smtClean="0"/>
              <a:t> </a:t>
            </a:r>
            <a:r>
              <a:rPr lang="en-US" altLang="zh-CN" dirty="0" smtClean="0"/>
              <a:t>HPC</a:t>
            </a:r>
            <a:r>
              <a:rPr lang="zh-CN" altLang="en-US" dirty="0" smtClean="0"/>
              <a:t> </a:t>
            </a:r>
            <a:r>
              <a:rPr lang="en-US" altLang="zh-CN" dirty="0" smtClean="0"/>
              <a:t>understand</a:t>
            </a:r>
            <a:r>
              <a:rPr lang="zh-CN" altLang="en-US" dirty="0" smtClean="0"/>
              <a:t> </a:t>
            </a:r>
            <a:r>
              <a:rPr lang="en-US" altLang="zh-CN" dirty="0" smtClean="0"/>
              <a:t>the</a:t>
            </a:r>
            <a:r>
              <a:rPr lang="zh-CN" altLang="en-US" dirty="0" smtClean="0"/>
              <a:t> </a:t>
            </a:r>
            <a:r>
              <a:rPr lang="en-US" altLang="zh-CN" dirty="0" smtClean="0"/>
              <a:t>transient</a:t>
            </a:r>
            <a:r>
              <a:rPr lang="zh-CN" altLang="en-US" dirty="0" smtClean="0"/>
              <a:t> </a:t>
            </a:r>
            <a:r>
              <a:rPr lang="en-US" altLang="zh-CN" dirty="0" smtClean="0"/>
              <a:t>error’s</a:t>
            </a:r>
            <a:r>
              <a:rPr lang="zh-CN" altLang="en-US" dirty="0" smtClean="0"/>
              <a:t> </a:t>
            </a:r>
            <a:r>
              <a:rPr lang="en-US" altLang="zh-CN" dirty="0" smtClean="0"/>
              <a:t>impact</a:t>
            </a:r>
            <a:r>
              <a:rPr lang="zh-CN" altLang="en-US" dirty="0" smtClean="0"/>
              <a:t> </a:t>
            </a:r>
            <a:r>
              <a:rPr lang="en-US" altLang="zh-CN" dirty="0" smtClean="0"/>
              <a:t>on</a:t>
            </a:r>
            <a:r>
              <a:rPr lang="zh-CN" altLang="en-US" dirty="0" smtClean="0"/>
              <a:t> </a:t>
            </a:r>
            <a:r>
              <a:rPr lang="en-US" altLang="zh-CN" dirty="0" smtClean="0"/>
              <a:t>different</a:t>
            </a:r>
            <a:r>
              <a:rPr lang="zh-CN" altLang="en-US" dirty="0" smtClean="0"/>
              <a:t> </a:t>
            </a:r>
            <a:r>
              <a:rPr lang="en-US" altLang="zh-CN" dirty="0" smtClean="0"/>
              <a:t>algorithm</a:t>
            </a:r>
            <a:r>
              <a:rPr lang="zh-CN" altLang="en-US" dirty="0" smtClean="0"/>
              <a:t> </a:t>
            </a:r>
            <a:r>
              <a:rPr lang="en-US" altLang="zh-CN" dirty="0" smtClean="0"/>
              <a:t>in</a:t>
            </a:r>
            <a:r>
              <a:rPr lang="zh-CN" altLang="en-US" dirty="0" smtClean="0"/>
              <a:t> </a:t>
            </a:r>
            <a:r>
              <a:rPr lang="en-US" altLang="zh-CN" dirty="0" smtClean="0"/>
              <a:t>HPC.</a:t>
            </a:r>
            <a:endParaRPr lang="en-US" dirty="0"/>
          </a:p>
        </p:txBody>
      </p:sp>
      <p:sp>
        <p:nvSpPr>
          <p:cNvPr id="3" name="Text Placeholder 2"/>
          <p:cNvSpPr>
            <a:spLocks noGrp="1"/>
          </p:cNvSpPr>
          <p:nvPr>
            <p:ph type="body" sz="quarter" idx="11"/>
          </p:nvPr>
        </p:nvSpPr>
        <p:spPr/>
        <p:txBody>
          <a:bodyPr/>
          <a:lstStyle/>
          <a:p>
            <a:r>
              <a:rPr lang="en-US" altLang="zh-CN" u="none" dirty="0" smtClean="0"/>
              <a:t>ABSTRACT</a:t>
            </a:r>
            <a:endParaRPr lang="en-US" u="none" dirty="0"/>
          </a:p>
        </p:txBody>
      </p:sp>
      <p:sp>
        <p:nvSpPr>
          <p:cNvPr id="4" name="Text Placeholder 3"/>
          <p:cNvSpPr>
            <a:spLocks noGrp="1"/>
          </p:cNvSpPr>
          <p:nvPr>
            <p:ph type="body" sz="quarter" idx="20"/>
          </p:nvPr>
        </p:nvSpPr>
        <p:spPr/>
        <p:txBody>
          <a:bodyPr/>
          <a:lstStyle/>
          <a:p>
            <a:endParaRPr lang="en-US"/>
          </a:p>
        </p:txBody>
      </p:sp>
      <p:sp>
        <p:nvSpPr>
          <p:cNvPr id="5" name="Text Placeholder 4"/>
          <p:cNvSpPr>
            <a:spLocks noGrp="1"/>
          </p:cNvSpPr>
          <p:nvPr>
            <p:ph type="body" sz="quarter" idx="21"/>
          </p:nvPr>
        </p:nvSpPr>
        <p:spPr>
          <a:xfrm>
            <a:off x="11460161" y="6378481"/>
            <a:ext cx="10048874" cy="1769693"/>
          </a:xfrm>
        </p:spPr>
        <p:txBody>
          <a:bodyPr/>
          <a:lstStyle/>
          <a:p>
            <a:pPr marL="342900" indent="-342900">
              <a:buFont typeface="Arial"/>
              <a:buChar char="•"/>
            </a:pPr>
            <a:r>
              <a:rPr lang="en-US" dirty="0" smtClean="0"/>
              <a:t>The</a:t>
            </a:r>
            <a:r>
              <a:rPr lang="zh-CN" altLang="en-US" dirty="0"/>
              <a:t> </a:t>
            </a:r>
            <a:r>
              <a:rPr lang="en-US" altLang="zh-CN" dirty="0" smtClean="0"/>
              <a:t>domain</a:t>
            </a:r>
            <a:r>
              <a:rPr lang="zh-CN" altLang="en-US" dirty="0" smtClean="0"/>
              <a:t> </a:t>
            </a:r>
            <a:r>
              <a:rPr lang="en-US" altLang="zh-CN" dirty="0" smtClean="0"/>
              <a:t>of</a:t>
            </a:r>
            <a:r>
              <a:rPr lang="zh-CN" altLang="en-US" dirty="0" smtClean="0"/>
              <a:t> </a:t>
            </a:r>
            <a:r>
              <a:rPr lang="en-US" altLang="zh-CN" dirty="0" smtClean="0"/>
              <a:t>the</a:t>
            </a:r>
            <a:r>
              <a:rPr lang="zh-CN" altLang="en-US" dirty="0" smtClean="0"/>
              <a:t> </a:t>
            </a:r>
            <a:r>
              <a:rPr lang="en-US" altLang="zh-CN" dirty="0" smtClean="0"/>
              <a:t>input</a:t>
            </a:r>
            <a:r>
              <a:rPr lang="zh-CN" altLang="en-US" dirty="0" smtClean="0"/>
              <a:t> </a:t>
            </a:r>
            <a:r>
              <a:rPr lang="en-US" altLang="zh-CN" dirty="0" smtClean="0"/>
              <a:t>error</a:t>
            </a:r>
            <a:r>
              <a:rPr lang="zh-CN" altLang="en-US" dirty="0" smtClean="0"/>
              <a:t> </a:t>
            </a:r>
            <a:r>
              <a:rPr lang="en-US" altLang="zh-CN" dirty="0" smtClean="0"/>
              <a:t>and</a:t>
            </a:r>
            <a:r>
              <a:rPr lang="zh-CN" altLang="en-US" dirty="0" smtClean="0"/>
              <a:t> </a:t>
            </a:r>
            <a:r>
              <a:rPr lang="en-US" altLang="zh-CN" dirty="0" smtClean="0"/>
              <a:t>output</a:t>
            </a:r>
            <a:r>
              <a:rPr lang="zh-CN" altLang="en-US" dirty="0" smtClean="0"/>
              <a:t> </a:t>
            </a:r>
            <a:r>
              <a:rPr lang="en-US" altLang="zh-CN" dirty="0" smtClean="0"/>
              <a:t>error</a:t>
            </a:r>
          </a:p>
          <a:p>
            <a:pPr marL="342900" indent="-342900">
              <a:buFont typeface="Arial"/>
              <a:buChar char="•"/>
            </a:pPr>
            <a:r>
              <a:rPr lang="en-US" dirty="0" smtClean="0"/>
              <a:t>The</a:t>
            </a:r>
            <a:r>
              <a:rPr lang="zh-CN" altLang="en-US" dirty="0" smtClean="0"/>
              <a:t> </a:t>
            </a:r>
            <a:r>
              <a:rPr lang="en-US" altLang="zh-CN" dirty="0" smtClean="0"/>
              <a:t>tree</a:t>
            </a:r>
            <a:r>
              <a:rPr lang="zh-CN" altLang="en-US" dirty="0" smtClean="0"/>
              <a:t> </a:t>
            </a:r>
            <a:r>
              <a:rPr lang="en-US" altLang="zh-CN" dirty="0" smtClean="0"/>
              <a:t>structure</a:t>
            </a:r>
            <a:r>
              <a:rPr lang="zh-CN" altLang="en-US" dirty="0" smtClean="0"/>
              <a:t> </a:t>
            </a:r>
            <a:r>
              <a:rPr lang="en-US" altLang="zh-CN" dirty="0" smtClean="0"/>
              <a:t>of</a:t>
            </a:r>
            <a:r>
              <a:rPr lang="zh-CN" altLang="en-US" dirty="0" smtClean="0"/>
              <a:t> </a:t>
            </a:r>
            <a:r>
              <a:rPr lang="en-US" altLang="zh-CN" dirty="0" smtClean="0"/>
              <a:t>a</a:t>
            </a:r>
            <a:r>
              <a:rPr lang="zh-CN" altLang="en-US" dirty="0" smtClean="0"/>
              <a:t> </a:t>
            </a:r>
            <a:r>
              <a:rPr lang="en-US" altLang="zh-CN" dirty="0" smtClean="0"/>
              <a:t>program</a:t>
            </a:r>
          </a:p>
          <a:p>
            <a:pPr marL="342900" indent="-342900">
              <a:buFont typeface="Arial"/>
              <a:buChar char="•"/>
            </a:pPr>
            <a:r>
              <a:rPr lang="en-US" altLang="zh-CN" dirty="0" smtClean="0"/>
              <a:t>Execution</a:t>
            </a:r>
            <a:r>
              <a:rPr lang="zh-CN" altLang="en-US" dirty="0" smtClean="0"/>
              <a:t> </a:t>
            </a:r>
            <a:r>
              <a:rPr lang="en-US" altLang="zh-CN" dirty="0" smtClean="0"/>
              <a:t>feature</a:t>
            </a:r>
            <a:r>
              <a:rPr lang="zh-CN" altLang="en-US" dirty="0" smtClean="0"/>
              <a:t> </a:t>
            </a:r>
            <a:r>
              <a:rPr lang="en-US" altLang="zh-CN" dirty="0" smtClean="0"/>
              <a:t>of</a:t>
            </a:r>
            <a:r>
              <a:rPr lang="zh-CN" altLang="en-US" dirty="0" smtClean="0"/>
              <a:t> </a:t>
            </a:r>
            <a:r>
              <a:rPr lang="en-US" altLang="zh-CN" dirty="0" smtClean="0"/>
              <a:t>a</a:t>
            </a:r>
            <a:r>
              <a:rPr lang="zh-CN" altLang="en-US" dirty="0" smtClean="0"/>
              <a:t> </a:t>
            </a:r>
            <a:r>
              <a:rPr lang="en-US" altLang="zh-CN" dirty="0" smtClean="0"/>
              <a:t>program.</a:t>
            </a:r>
          </a:p>
        </p:txBody>
      </p:sp>
      <p:sp>
        <p:nvSpPr>
          <p:cNvPr id="6" name="Text Placeholder 5"/>
          <p:cNvSpPr>
            <a:spLocks noGrp="1"/>
          </p:cNvSpPr>
          <p:nvPr>
            <p:ph type="body" sz="quarter" idx="22"/>
          </p:nvPr>
        </p:nvSpPr>
        <p:spPr/>
        <p:txBody>
          <a:bodyPr/>
          <a:lstStyle/>
          <a:p>
            <a:endParaRPr lang="en-US"/>
          </a:p>
        </p:txBody>
      </p:sp>
      <p:sp>
        <p:nvSpPr>
          <p:cNvPr id="7" name="Text Placeholder 6"/>
          <p:cNvSpPr>
            <a:spLocks noGrp="1"/>
          </p:cNvSpPr>
          <p:nvPr>
            <p:ph type="body" sz="quarter" idx="23"/>
          </p:nvPr>
        </p:nvSpPr>
        <p:spPr/>
        <p:txBody>
          <a:bodyPr/>
          <a:lstStyle/>
          <a:p>
            <a:endParaRPr lang="en-US" dirty="0"/>
          </a:p>
        </p:txBody>
      </p:sp>
      <p:sp>
        <p:nvSpPr>
          <p:cNvPr id="8" name="Text Placeholder 7"/>
          <p:cNvSpPr>
            <a:spLocks noGrp="1"/>
          </p:cNvSpPr>
          <p:nvPr>
            <p:ph type="body" sz="quarter" idx="24"/>
          </p:nvPr>
        </p:nvSpPr>
        <p:spPr/>
        <p:txBody>
          <a:bodyPr/>
          <a:lstStyle/>
          <a:p>
            <a:endParaRPr lang="en-US" dirty="0"/>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a:xfrm>
            <a:off x="33358541" y="6378481"/>
            <a:ext cx="10047018" cy="3308576"/>
          </a:xfrm>
        </p:spPr>
        <p:txBody>
          <a:bodyPr/>
          <a:lstStyle/>
          <a:p>
            <a:r>
              <a:rPr lang="en-US" dirty="0" smtClean="0"/>
              <a:t>Error</a:t>
            </a:r>
            <a:r>
              <a:rPr lang="zh-CN" altLang="en-US" dirty="0" smtClean="0"/>
              <a:t> </a:t>
            </a:r>
            <a:r>
              <a:rPr lang="en-US" altLang="zh-CN" dirty="0" smtClean="0"/>
              <a:t>Visualization</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visualization</a:t>
            </a:r>
            <a:r>
              <a:rPr lang="zh-CN" altLang="en-US" dirty="0" smtClean="0"/>
              <a:t> </a:t>
            </a:r>
            <a:r>
              <a:rPr lang="en-US" altLang="zh-CN" dirty="0" smtClean="0"/>
              <a:t>system</a:t>
            </a:r>
            <a:r>
              <a:rPr lang="zh-CN" altLang="en-US" dirty="0" smtClean="0"/>
              <a:t> </a:t>
            </a:r>
            <a:r>
              <a:rPr lang="en-US" altLang="zh-CN" dirty="0" smtClean="0"/>
              <a:t>use</a:t>
            </a:r>
            <a:r>
              <a:rPr lang="zh-CN" altLang="en-US" dirty="0" smtClean="0"/>
              <a:t> </a:t>
            </a:r>
            <a:r>
              <a:rPr lang="en-US" altLang="zh-CN" dirty="0" smtClean="0"/>
              <a:t>to</a:t>
            </a:r>
            <a:r>
              <a:rPr lang="zh-CN" altLang="en-US" dirty="0" smtClean="0"/>
              <a:t> </a:t>
            </a:r>
            <a:r>
              <a:rPr lang="en-US" altLang="zh-CN" dirty="0" smtClean="0"/>
              <a:t>help</a:t>
            </a:r>
            <a:r>
              <a:rPr lang="zh-CN" altLang="en-US" dirty="0" smtClean="0"/>
              <a:t> </a:t>
            </a:r>
            <a:r>
              <a:rPr lang="en-US" altLang="zh-CN" dirty="0" smtClean="0"/>
              <a:t>HPC</a:t>
            </a:r>
            <a:r>
              <a:rPr lang="zh-CN" altLang="en-US" dirty="0" smtClean="0"/>
              <a:t> </a:t>
            </a:r>
            <a:r>
              <a:rPr lang="en-US" altLang="zh-CN" dirty="0" smtClean="0"/>
              <a:t>expert</a:t>
            </a:r>
            <a:r>
              <a:rPr lang="zh-CN" altLang="en-US" dirty="0" smtClean="0"/>
              <a:t> </a:t>
            </a:r>
            <a:r>
              <a:rPr lang="en-US" altLang="zh-CN" dirty="0" smtClean="0"/>
              <a:t>to</a:t>
            </a:r>
            <a:r>
              <a:rPr lang="zh-CN" altLang="en-US" dirty="0" smtClean="0"/>
              <a:t> </a:t>
            </a:r>
            <a:r>
              <a:rPr lang="en-US" altLang="zh-CN" dirty="0" smtClean="0"/>
              <a:t>understand</a:t>
            </a:r>
            <a:r>
              <a:rPr lang="zh-CN" altLang="en-US" dirty="0" smtClean="0"/>
              <a:t> </a:t>
            </a:r>
            <a:r>
              <a:rPr lang="en-US" altLang="zh-CN" dirty="0" smtClean="0"/>
              <a:t>a</a:t>
            </a:r>
            <a:r>
              <a:rPr lang="zh-CN" altLang="en-US" dirty="0" smtClean="0"/>
              <a:t> </a:t>
            </a:r>
            <a:r>
              <a:rPr lang="en-US" altLang="zh-CN" dirty="0" smtClean="0"/>
              <a:t>program’s</a:t>
            </a:r>
            <a:r>
              <a:rPr lang="zh-CN" altLang="en-US" dirty="0" smtClean="0"/>
              <a:t> </a:t>
            </a:r>
            <a:r>
              <a:rPr lang="en-US" altLang="zh-CN" dirty="0" smtClean="0"/>
              <a:t>resiliency</a:t>
            </a:r>
            <a:r>
              <a:rPr lang="zh-CN" altLang="en-US" dirty="0" smtClean="0"/>
              <a:t> </a:t>
            </a:r>
            <a:r>
              <a:rPr lang="en-US" altLang="zh-CN" dirty="0" smtClean="0"/>
              <a:t>property.</a:t>
            </a:r>
            <a:r>
              <a:rPr lang="zh-CN" altLang="en-US" dirty="0" smtClean="0"/>
              <a:t> </a:t>
            </a:r>
            <a:r>
              <a:rPr lang="en-US" altLang="zh-CN" dirty="0" smtClean="0"/>
              <a:t>Understand</a:t>
            </a:r>
            <a:r>
              <a:rPr lang="zh-CN" altLang="en-US" dirty="0" smtClean="0"/>
              <a:t> </a:t>
            </a:r>
            <a:r>
              <a:rPr lang="en-US" altLang="zh-CN" dirty="0" smtClean="0"/>
              <a:t>the</a:t>
            </a:r>
            <a:r>
              <a:rPr lang="zh-CN" altLang="en-US" dirty="0" smtClean="0"/>
              <a:t> </a:t>
            </a:r>
            <a:r>
              <a:rPr lang="en-US" altLang="zh-CN" dirty="0" smtClean="0"/>
              <a:t>silent</a:t>
            </a:r>
            <a:r>
              <a:rPr lang="zh-CN" altLang="en-US" dirty="0" smtClean="0"/>
              <a:t> </a:t>
            </a:r>
            <a:r>
              <a:rPr lang="en-US" altLang="zh-CN" dirty="0" smtClean="0"/>
              <a:t>data</a:t>
            </a:r>
            <a:r>
              <a:rPr lang="zh-CN" altLang="en-US" dirty="0" smtClean="0"/>
              <a:t> </a:t>
            </a:r>
            <a:r>
              <a:rPr lang="en-US" altLang="zh-CN" dirty="0" smtClean="0"/>
              <a:t>corruption</a:t>
            </a:r>
            <a:r>
              <a:rPr lang="zh-CN" altLang="en-US" dirty="0" smtClean="0"/>
              <a:t> </a:t>
            </a:r>
            <a:r>
              <a:rPr lang="en-US" altLang="zh-CN" dirty="0" smtClean="0"/>
              <a:t>impact.</a:t>
            </a:r>
          </a:p>
          <a:p>
            <a:pPr marL="342900" indent="-342900">
              <a:buFont typeface="Arial"/>
              <a:buChar char="•"/>
            </a:pPr>
            <a:r>
              <a:rPr lang="en-US" dirty="0" smtClean="0"/>
              <a:t>It</a:t>
            </a:r>
            <a:r>
              <a:rPr lang="zh-CN" altLang="en-US" dirty="0" smtClean="0"/>
              <a:t> </a:t>
            </a:r>
            <a:r>
              <a:rPr lang="en-US" altLang="zh-CN" dirty="0" smtClean="0"/>
              <a:t>help</a:t>
            </a:r>
            <a:r>
              <a:rPr lang="zh-CN" altLang="en-US" dirty="0" smtClean="0"/>
              <a:t> </a:t>
            </a:r>
            <a:r>
              <a:rPr lang="en-US" altLang="zh-CN" dirty="0" smtClean="0"/>
              <a:t>domain</a:t>
            </a:r>
            <a:r>
              <a:rPr lang="zh-CN" altLang="en-US" dirty="0" smtClean="0"/>
              <a:t> </a:t>
            </a:r>
            <a:r>
              <a:rPr lang="en-US" altLang="zh-CN" dirty="0" smtClean="0"/>
              <a:t>expert</a:t>
            </a:r>
            <a:r>
              <a:rPr lang="zh-CN" altLang="en-US" dirty="0" smtClean="0"/>
              <a:t> </a:t>
            </a:r>
            <a:r>
              <a:rPr lang="en-US" altLang="zh-CN" dirty="0" smtClean="0"/>
              <a:t>understand</a:t>
            </a:r>
            <a:r>
              <a:rPr lang="zh-CN" altLang="en-US" dirty="0" smtClean="0"/>
              <a:t> </a:t>
            </a:r>
            <a:r>
              <a:rPr lang="en-US" altLang="zh-CN" dirty="0" smtClean="0"/>
              <a:t>different</a:t>
            </a:r>
            <a:r>
              <a:rPr lang="zh-CN" altLang="en-US" dirty="0" smtClean="0"/>
              <a:t> </a:t>
            </a:r>
            <a:r>
              <a:rPr lang="en-US" altLang="zh-CN" dirty="0" smtClean="0"/>
              <a:t>code</a:t>
            </a:r>
            <a:r>
              <a:rPr lang="zh-CN" altLang="en-US" dirty="0" smtClean="0"/>
              <a:t> </a:t>
            </a:r>
            <a:r>
              <a:rPr lang="en-US" altLang="zh-CN" dirty="0" smtClean="0"/>
              <a:t>region’s</a:t>
            </a:r>
            <a:r>
              <a:rPr lang="zh-CN" altLang="en-US" dirty="0" smtClean="0"/>
              <a:t> </a:t>
            </a:r>
            <a:r>
              <a:rPr lang="en-US" altLang="zh-CN" dirty="0" smtClean="0"/>
              <a:t>resilient</a:t>
            </a:r>
            <a:r>
              <a:rPr lang="zh-CN" altLang="en-US" dirty="0" smtClean="0"/>
              <a:t> </a:t>
            </a:r>
            <a:r>
              <a:rPr lang="en-US" altLang="zh-CN" dirty="0" smtClean="0"/>
              <a:t>property</a:t>
            </a:r>
            <a:r>
              <a:rPr lang="zh-CN" altLang="en-US" dirty="0" smtClean="0"/>
              <a:t> </a:t>
            </a:r>
            <a:r>
              <a:rPr lang="en-US" altLang="zh-CN" dirty="0" smtClean="0"/>
              <a:t>by</a:t>
            </a:r>
            <a:r>
              <a:rPr lang="zh-CN" altLang="en-US" dirty="0" smtClean="0"/>
              <a:t> </a:t>
            </a:r>
            <a:r>
              <a:rPr lang="en-US" altLang="zh-CN" dirty="0" smtClean="0"/>
              <a:t>examine</a:t>
            </a:r>
            <a:r>
              <a:rPr lang="zh-CN" altLang="en-US" dirty="0" smtClean="0"/>
              <a:t> </a:t>
            </a:r>
            <a:r>
              <a:rPr lang="en-US" altLang="zh-CN" dirty="0" smtClean="0"/>
              <a:t>until</a:t>
            </a:r>
            <a:r>
              <a:rPr lang="zh-CN" altLang="en-US" dirty="0" smtClean="0"/>
              <a:t> </a:t>
            </a:r>
            <a:r>
              <a:rPr lang="en-US" altLang="zh-CN" dirty="0" smtClean="0"/>
              <a:t>the</a:t>
            </a:r>
            <a:r>
              <a:rPr lang="zh-CN" altLang="en-US" dirty="0" smtClean="0"/>
              <a:t> </a:t>
            </a:r>
            <a:r>
              <a:rPr lang="en-US" altLang="zh-CN" dirty="0" smtClean="0"/>
              <a:t>bit</a:t>
            </a:r>
            <a:r>
              <a:rPr lang="zh-CN" altLang="en-US" dirty="0" smtClean="0"/>
              <a:t> </a:t>
            </a:r>
            <a:r>
              <a:rPr lang="en-US" altLang="zh-CN" dirty="0" smtClean="0"/>
              <a:t>level’s</a:t>
            </a:r>
            <a:r>
              <a:rPr lang="zh-CN" altLang="en-US" dirty="0" smtClean="0"/>
              <a:t> </a:t>
            </a:r>
            <a:r>
              <a:rPr lang="en-US" altLang="zh-CN" dirty="0" smtClean="0"/>
              <a:t>impact</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final</a:t>
            </a:r>
            <a:r>
              <a:rPr lang="zh-CN" altLang="en-US" dirty="0" smtClean="0"/>
              <a:t> </a:t>
            </a:r>
            <a:r>
              <a:rPr lang="en-US" altLang="zh-CN" dirty="0" smtClean="0"/>
              <a:t>outcome.</a:t>
            </a:r>
          </a:p>
          <a:p>
            <a:pPr marL="342900" indent="-342900">
              <a:buFont typeface="Arial"/>
              <a:buChar char="•"/>
            </a:pPr>
            <a:r>
              <a:rPr lang="en-US" dirty="0" smtClean="0"/>
              <a:t>It</a:t>
            </a:r>
            <a:r>
              <a:rPr lang="zh-CN" altLang="en-US" dirty="0" smtClean="0"/>
              <a:t> </a:t>
            </a:r>
            <a:r>
              <a:rPr lang="en-US" altLang="zh-CN" dirty="0" smtClean="0"/>
              <a:t>provide</a:t>
            </a:r>
            <a:r>
              <a:rPr lang="zh-CN" altLang="en-US" dirty="0" smtClean="0"/>
              <a:t> </a:t>
            </a:r>
            <a:r>
              <a:rPr lang="en-US" altLang="zh-CN" dirty="0" smtClean="0"/>
              <a:t>user</a:t>
            </a:r>
            <a:r>
              <a:rPr lang="zh-CN" altLang="en-US" dirty="0" smtClean="0"/>
              <a:t> </a:t>
            </a:r>
            <a:r>
              <a:rPr lang="en-US" altLang="zh-CN" dirty="0" smtClean="0"/>
              <a:t>detail</a:t>
            </a:r>
            <a:r>
              <a:rPr lang="zh-CN" altLang="en-US" dirty="0" smtClean="0"/>
              <a:t> </a:t>
            </a:r>
            <a:r>
              <a:rPr lang="en-US" altLang="zh-CN" dirty="0" smtClean="0"/>
              <a:t>inspect</a:t>
            </a:r>
            <a:r>
              <a:rPr lang="zh-CN" altLang="en-US" dirty="0" smtClean="0"/>
              <a:t> </a:t>
            </a:r>
            <a:r>
              <a:rPr lang="en-US" altLang="zh-CN" dirty="0" smtClean="0"/>
              <a:t>of</a:t>
            </a:r>
            <a:r>
              <a:rPr lang="zh-CN" altLang="en-US" dirty="0" smtClean="0"/>
              <a:t> </a:t>
            </a:r>
            <a:r>
              <a:rPr lang="en-US" altLang="zh-CN" dirty="0" smtClean="0"/>
              <a:t>how</a:t>
            </a:r>
            <a:r>
              <a:rPr lang="zh-CN" altLang="en-US" dirty="0" smtClean="0"/>
              <a:t> </a:t>
            </a:r>
            <a:r>
              <a:rPr lang="en-US" altLang="zh-CN" dirty="0" smtClean="0"/>
              <a:t>error</a:t>
            </a:r>
            <a:r>
              <a:rPr lang="zh-CN" altLang="en-US" dirty="0" smtClean="0"/>
              <a:t> </a:t>
            </a:r>
            <a:r>
              <a:rPr lang="en-US" altLang="zh-CN" dirty="0" smtClean="0"/>
              <a:t>propagate</a:t>
            </a:r>
            <a:r>
              <a:rPr lang="zh-CN" altLang="en-US" dirty="0" smtClean="0"/>
              <a:t> </a:t>
            </a:r>
            <a:r>
              <a:rPr lang="en-US" altLang="zh-CN" dirty="0" smtClean="0"/>
              <a:t>through</a:t>
            </a:r>
            <a:r>
              <a:rPr lang="zh-CN" altLang="en-US" dirty="0" smtClean="0"/>
              <a:t> </a:t>
            </a:r>
            <a:r>
              <a:rPr lang="en-US" altLang="zh-CN" dirty="0" smtClean="0"/>
              <a:t>the</a:t>
            </a:r>
            <a:r>
              <a:rPr lang="zh-CN" altLang="en-US" dirty="0" smtClean="0"/>
              <a:t> </a:t>
            </a:r>
            <a:r>
              <a:rPr lang="en-US" altLang="zh-CN" dirty="0" smtClean="0"/>
              <a:t>program</a:t>
            </a:r>
            <a:r>
              <a:rPr lang="zh-CN" altLang="en-US" dirty="0" smtClean="0"/>
              <a:t> </a:t>
            </a:r>
            <a:r>
              <a:rPr lang="en-US" altLang="zh-CN" dirty="0" smtClean="0"/>
              <a:t>to</a:t>
            </a:r>
            <a:r>
              <a:rPr lang="zh-CN" altLang="en-US" dirty="0" smtClean="0"/>
              <a:t> </a:t>
            </a:r>
            <a:r>
              <a:rPr lang="en-US" altLang="zh-CN" dirty="0" smtClean="0"/>
              <a:t>reason</a:t>
            </a:r>
            <a:r>
              <a:rPr lang="zh-CN" altLang="en-US" dirty="0" smtClean="0"/>
              <a:t> </a:t>
            </a:r>
            <a:r>
              <a:rPr lang="en-US" altLang="zh-CN" dirty="0" smtClean="0"/>
              <a:t>about</a:t>
            </a:r>
            <a:r>
              <a:rPr lang="zh-CN" altLang="en-US" dirty="0" smtClean="0"/>
              <a:t> </a:t>
            </a:r>
            <a:r>
              <a:rPr lang="en-US" altLang="zh-CN" dirty="0" smtClean="0"/>
              <a:t>the</a:t>
            </a:r>
            <a:r>
              <a:rPr lang="zh-CN" altLang="en-US" dirty="0" smtClean="0"/>
              <a:t> </a:t>
            </a:r>
            <a:r>
              <a:rPr lang="en-US" altLang="zh-CN" smtClean="0"/>
              <a:t>outcome.</a:t>
            </a:r>
            <a:endParaRPr lang="en-US" dirty="0"/>
          </a:p>
        </p:txBody>
      </p:sp>
      <p:sp>
        <p:nvSpPr>
          <p:cNvPr id="11" name="Text Placeholder 10"/>
          <p:cNvSpPr>
            <a:spLocks noGrp="1"/>
          </p:cNvSpPr>
          <p:nvPr>
            <p:ph type="body" sz="quarter" idx="27"/>
          </p:nvPr>
        </p:nvSpPr>
        <p:spPr/>
        <p:txBody>
          <a:bodyPr/>
          <a:lstStyle/>
          <a:p>
            <a:endParaRPr lang="en-US"/>
          </a:p>
        </p:txBody>
      </p:sp>
      <p:sp>
        <p:nvSpPr>
          <p:cNvPr id="12" name="Text Placeholder 11"/>
          <p:cNvSpPr>
            <a:spLocks noGrp="1"/>
          </p:cNvSpPr>
          <p:nvPr>
            <p:ph type="body" sz="quarter" idx="28"/>
          </p:nvPr>
        </p:nvSpPr>
        <p:spPr/>
        <p:txBody>
          <a:bodyPr/>
          <a:lstStyle/>
          <a:p>
            <a:endParaRPr lang="en-US"/>
          </a:p>
        </p:txBody>
      </p:sp>
      <p:sp>
        <p:nvSpPr>
          <p:cNvPr id="13" name="Text Placeholder 12"/>
          <p:cNvSpPr>
            <a:spLocks noGrp="1"/>
          </p:cNvSpPr>
          <p:nvPr>
            <p:ph type="body" sz="quarter" idx="29"/>
          </p:nvPr>
        </p:nvSpPr>
        <p:spPr/>
        <p:txBody>
          <a:bodyPr/>
          <a:lstStyle/>
          <a:p>
            <a:endParaRPr lang="en-US"/>
          </a:p>
        </p:txBody>
      </p:sp>
      <p:sp>
        <p:nvSpPr>
          <p:cNvPr id="14" name="Text Placeholder 13"/>
          <p:cNvSpPr>
            <a:spLocks noGrp="1"/>
          </p:cNvSpPr>
          <p:nvPr>
            <p:ph type="body" sz="quarter" idx="30"/>
          </p:nvPr>
        </p:nvSpPr>
        <p:spPr/>
        <p:txBody>
          <a:bodyPr/>
          <a:lstStyle/>
          <a:p>
            <a:endParaRPr lang="en-US"/>
          </a:p>
        </p:txBody>
      </p:sp>
      <p:sp>
        <p:nvSpPr>
          <p:cNvPr id="15" name="Text Placeholder 14"/>
          <p:cNvSpPr>
            <a:spLocks noGrp="1"/>
          </p:cNvSpPr>
          <p:nvPr>
            <p:ph type="body" sz="quarter" idx="96"/>
          </p:nvPr>
        </p:nvSpPr>
        <p:spPr>
          <a:xfrm>
            <a:off x="491425" y="14951552"/>
            <a:ext cx="10056813" cy="2231358"/>
          </a:xfrm>
        </p:spPr>
        <p:txBody>
          <a:bodyPr/>
          <a:lstStyle/>
          <a:p>
            <a:pPr marL="457200" indent="-457200">
              <a:buFont typeface="Arial"/>
              <a:buChar char="•"/>
            </a:pPr>
            <a:r>
              <a:rPr lang="en-US" dirty="0" smtClean="0"/>
              <a:t>Protect</a:t>
            </a:r>
            <a:r>
              <a:rPr lang="zh-CN" altLang="en-US" dirty="0" smtClean="0"/>
              <a:t> </a:t>
            </a:r>
            <a:r>
              <a:rPr lang="en-US" altLang="zh-CN" dirty="0" smtClean="0"/>
              <a:t>the</a:t>
            </a:r>
            <a:r>
              <a:rPr lang="zh-CN" altLang="en-US" dirty="0" smtClean="0"/>
              <a:t> </a:t>
            </a:r>
            <a:r>
              <a:rPr lang="en-US" altLang="zh-CN" dirty="0" smtClean="0"/>
              <a:t>program</a:t>
            </a:r>
            <a:r>
              <a:rPr lang="zh-CN" altLang="en-US" dirty="0" smtClean="0"/>
              <a:t> </a:t>
            </a:r>
            <a:r>
              <a:rPr lang="en-US" altLang="zh-CN" dirty="0" smtClean="0"/>
              <a:t>against</a:t>
            </a:r>
            <a:r>
              <a:rPr lang="zh-CN" altLang="en-US" dirty="0" smtClean="0"/>
              <a:t> </a:t>
            </a:r>
            <a:r>
              <a:rPr lang="en-US" altLang="zh-CN" dirty="0" smtClean="0"/>
              <a:t>silent</a:t>
            </a:r>
            <a:r>
              <a:rPr lang="zh-CN" altLang="en-US" dirty="0" smtClean="0"/>
              <a:t> </a:t>
            </a:r>
            <a:r>
              <a:rPr lang="en-US" altLang="zh-CN" dirty="0" smtClean="0"/>
              <a:t>data</a:t>
            </a:r>
            <a:r>
              <a:rPr lang="zh-CN" altLang="en-US" dirty="0" smtClean="0"/>
              <a:t> </a:t>
            </a:r>
            <a:r>
              <a:rPr lang="en-US" altLang="zh-CN" dirty="0" smtClean="0"/>
              <a:t>corruption.</a:t>
            </a:r>
          </a:p>
          <a:p>
            <a:pPr marL="457200" indent="-457200">
              <a:buFont typeface="Arial"/>
              <a:buChar char="•"/>
            </a:pPr>
            <a:r>
              <a:rPr lang="en-US" dirty="0" smtClean="0"/>
              <a:t>Understand</a:t>
            </a:r>
            <a:r>
              <a:rPr lang="zh-CN" altLang="en-US" dirty="0" smtClean="0"/>
              <a:t> </a:t>
            </a:r>
            <a:r>
              <a:rPr lang="en-US" altLang="zh-CN" dirty="0" smtClean="0"/>
              <a:t>the</a:t>
            </a:r>
            <a:r>
              <a:rPr lang="zh-CN" altLang="en-US" dirty="0" smtClean="0"/>
              <a:t> </a:t>
            </a:r>
            <a:r>
              <a:rPr lang="en-US" altLang="zh-CN" dirty="0" smtClean="0"/>
              <a:t>transient</a:t>
            </a:r>
            <a:r>
              <a:rPr lang="zh-CN" altLang="en-US" dirty="0" smtClean="0"/>
              <a:t> </a:t>
            </a:r>
            <a:r>
              <a:rPr lang="en-US" altLang="zh-CN" dirty="0" smtClean="0"/>
              <a:t>error’s</a:t>
            </a:r>
            <a:r>
              <a:rPr lang="zh-CN" altLang="en-US" dirty="0" smtClean="0"/>
              <a:t> </a:t>
            </a:r>
            <a:r>
              <a:rPr lang="en-US" altLang="zh-CN" dirty="0" smtClean="0"/>
              <a:t>impact</a:t>
            </a:r>
            <a:r>
              <a:rPr lang="zh-CN" altLang="en-US" dirty="0" smtClean="0"/>
              <a:t> </a:t>
            </a:r>
            <a:r>
              <a:rPr lang="en-US" altLang="zh-CN" dirty="0" smtClean="0"/>
              <a:t>in</a:t>
            </a:r>
            <a:r>
              <a:rPr lang="zh-CN" altLang="en-US" dirty="0" smtClean="0"/>
              <a:t> </a:t>
            </a:r>
            <a:r>
              <a:rPr lang="en-US" altLang="zh-CN" dirty="0" smtClean="0"/>
              <a:t>different</a:t>
            </a:r>
            <a:r>
              <a:rPr lang="zh-CN" altLang="en-US" dirty="0" smtClean="0"/>
              <a:t> </a:t>
            </a:r>
            <a:r>
              <a:rPr lang="en-US" altLang="zh-CN" dirty="0" smtClean="0"/>
              <a:t>code</a:t>
            </a:r>
            <a:r>
              <a:rPr lang="zh-CN" altLang="en-US" dirty="0" smtClean="0"/>
              <a:t> </a:t>
            </a:r>
            <a:r>
              <a:rPr lang="en-US" altLang="zh-CN" dirty="0" smtClean="0"/>
              <a:t>region.</a:t>
            </a:r>
          </a:p>
          <a:p>
            <a:pPr marL="457200" indent="-457200">
              <a:buFont typeface="Arial"/>
              <a:buChar char="•"/>
            </a:pPr>
            <a:r>
              <a:rPr lang="en-US" dirty="0" smtClean="0"/>
              <a:t>Understand</a:t>
            </a:r>
            <a:r>
              <a:rPr lang="zh-CN" altLang="en-US" dirty="0" smtClean="0"/>
              <a:t> </a:t>
            </a:r>
            <a:r>
              <a:rPr lang="en-US" altLang="zh-CN" dirty="0" smtClean="0"/>
              <a:t>different</a:t>
            </a:r>
            <a:r>
              <a:rPr lang="zh-CN" altLang="en-US" dirty="0" smtClean="0"/>
              <a:t> </a:t>
            </a:r>
            <a:r>
              <a:rPr lang="en-US" altLang="zh-CN" dirty="0" smtClean="0"/>
              <a:t>code</a:t>
            </a:r>
            <a:r>
              <a:rPr lang="zh-CN" altLang="en-US" dirty="0" smtClean="0"/>
              <a:t> </a:t>
            </a:r>
            <a:r>
              <a:rPr lang="en-US" altLang="zh-CN" dirty="0" smtClean="0"/>
              <a:t>region’s</a:t>
            </a:r>
            <a:r>
              <a:rPr lang="zh-CN" altLang="en-US" dirty="0" smtClean="0"/>
              <a:t> </a:t>
            </a:r>
            <a:r>
              <a:rPr lang="en-US" altLang="zh-CN" dirty="0" smtClean="0"/>
              <a:t>silent</a:t>
            </a:r>
            <a:r>
              <a:rPr lang="zh-CN" altLang="en-US" dirty="0" smtClean="0"/>
              <a:t> </a:t>
            </a:r>
            <a:r>
              <a:rPr lang="en-US" altLang="zh-CN" dirty="0" smtClean="0"/>
              <a:t>data</a:t>
            </a:r>
            <a:r>
              <a:rPr lang="zh-CN" altLang="en-US" dirty="0" smtClean="0"/>
              <a:t> </a:t>
            </a:r>
            <a:r>
              <a:rPr lang="en-US" altLang="zh-CN" dirty="0" smtClean="0"/>
              <a:t>corruption</a:t>
            </a:r>
            <a:r>
              <a:rPr lang="zh-CN" altLang="en-US" dirty="0" smtClean="0"/>
              <a:t> </a:t>
            </a:r>
            <a:r>
              <a:rPr lang="en-US" altLang="zh-CN" dirty="0" smtClean="0"/>
              <a:t>vulnerability</a:t>
            </a:r>
            <a:r>
              <a:rPr lang="en-US" altLang="zh-CN" dirty="0" smtClean="0"/>
              <a:t>.</a:t>
            </a:r>
          </a:p>
          <a:p>
            <a:pPr marL="457200" indent="-457200">
              <a:buFont typeface="Arial"/>
              <a:buChar char="•"/>
            </a:pPr>
            <a:r>
              <a:rPr lang="en-US" dirty="0" smtClean="0"/>
              <a:t>Understand</a:t>
            </a:r>
            <a:r>
              <a:rPr lang="zh-CN" altLang="en-US" dirty="0" smtClean="0"/>
              <a:t> </a:t>
            </a:r>
            <a:r>
              <a:rPr lang="en-US" altLang="zh-CN" dirty="0" smtClean="0"/>
              <a:t>how</a:t>
            </a:r>
            <a:r>
              <a:rPr lang="zh-CN" altLang="en-US" dirty="0" smtClean="0"/>
              <a:t> </a:t>
            </a:r>
            <a:r>
              <a:rPr lang="en-US" altLang="zh-CN" dirty="0" smtClean="0"/>
              <a:t>error</a:t>
            </a:r>
            <a:r>
              <a:rPr lang="zh-CN" altLang="en-US" dirty="0" smtClean="0"/>
              <a:t> </a:t>
            </a:r>
            <a:r>
              <a:rPr lang="en-US" altLang="zh-CN" dirty="0" smtClean="0"/>
              <a:t>propagate</a:t>
            </a:r>
            <a:r>
              <a:rPr lang="zh-CN" altLang="en-US" dirty="0" smtClean="0"/>
              <a:t> </a:t>
            </a:r>
            <a:r>
              <a:rPr lang="en-US" altLang="zh-CN" dirty="0" smtClean="0"/>
              <a:t>through</a:t>
            </a:r>
            <a:r>
              <a:rPr lang="zh-CN" altLang="en-US" dirty="0" smtClean="0"/>
              <a:t> </a:t>
            </a:r>
            <a:r>
              <a:rPr lang="en-US" altLang="zh-CN" dirty="0" smtClean="0"/>
              <a:t>program.</a:t>
            </a:r>
            <a:endParaRPr lang="en-US" dirty="0"/>
          </a:p>
        </p:txBody>
      </p:sp>
      <p:sp>
        <p:nvSpPr>
          <p:cNvPr id="16" name="Text Placeholder 15"/>
          <p:cNvSpPr>
            <a:spLocks noGrp="1"/>
          </p:cNvSpPr>
          <p:nvPr>
            <p:ph type="body" sz="quarter" idx="150"/>
          </p:nvPr>
        </p:nvSpPr>
        <p:spPr/>
        <p:txBody>
          <a:bodyPr>
            <a:normAutofit fontScale="70000" lnSpcReduction="20000"/>
          </a:bodyPr>
          <a:lstStyle/>
          <a:p>
            <a:r>
              <a:rPr lang="en-US" altLang="zh-CN" dirty="0" smtClean="0"/>
              <a:t>SCI</a:t>
            </a:r>
            <a:r>
              <a:rPr lang="zh-CN" altLang="en-US" dirty="0" smtClean="0"/>
              <a:t> </a:t>
            </a:r>
            <a:r>
              <a:rPr lang="en-US" altLang="zh-CN" dirty="0" smtClean="0"/>
              <a:t>Institute</a:t>
            </a:r>
            <a:r>
              <a:rPr lang="zh-CN" altLang="en-US" dirty="0"/>
              <a:t> </a:t>
            </a:r>
            <a:r>
              <a:rPr lang="zh-CN" altLang="en-US" dirty="0" smtClean="0"/>
              <a:t>*</a:t>
            </a:r>
            <a:endParaRPr lang="en-US" altLang="zh-CN" dirty="0" smtClean="0"/>
          </a:p>
          <a:p>
            <a:r>
              <a:rPr lang="en-US" altLang="zh-CN" dirty="0" smtClean="0"/>
              <a:t>Lawrence</a:t>
            </a:r>
            <a:r>
              <a:rPr lang="zh-CN" altLang="en-US" dirty="0" smtClean="0"/>
              <a:t> </a:t>
            </a:r>
            <a:r>
              <a:rPr lang="en-US" altLang="zh-CN" dirty="0" smtClean="0"/>
              <a:t>Livermore</a:t>
            </a:r>
            <a:r>
              <a:rPr lang="zh-CN" altLang="en-US" dirty="0" smtClean="0"/>
              <a:t> </a:t>
            </a:r>
            <a:r>
              <a:rPr lang="en-US" altLang="zh-CN" dirty="0" smtClean="0"/>
              <a:t>National</a:t>
            </a:r>
            <a:r>
              <a:rPr lang="zh-CN" altLang="en-US" dirty="0" smtClean="0"/>
              <a:t> </a:t>
            </a:r>
            <a:r>
              <a:rPr lang="en-US" altLang="zh-CN" dirty="0" smtClean="0"/>
              <a:t>Laboratory</a:t>
            </a:r>
            <a:r>
              <a:rPr lang="zh-CN" altLang="en-US" dirty="0" smtClean="0"/>
              <a:t> </a:t>
            </a:r>
            <a:r>
              <a:rPr lang="en-US" altLang="zh-CN" dirty="0" smtClean="0"/>
              <a:t>+</a:t>
            </a:r>
            <a:endParaRPr lang="en-US" dirty="0"/>
          </a:p>
        </p:txBody>
      </p:sp>
      <p:sp>
        <p:nvSpPr>
          <p:cNvPr id="17" name="Text Placeholder 16"/>
          <p:cNvSpPr>
            <a:spLocks noGrp="1"/>
          </p:cNvSpPr>
          <p:nvPr>
            <p:ph type="body" sz="quarter" idx="151"/>
          </p:nvPr>
        </p:nvSpPr>
        <p:spPr/>
        <p:txBody>
          <a:bodyPr>
            <a:normAutofit fontScale="85000" lnSpcReduction="10000"/>
          </a:bodyPr>
          <a:lstStyle/>
          <a:p>
            <a:r>
              <a:rPr lang="en-US" dirty="0" smtClean="0"/>
              <a:t>Zhimin</a:t>
            </a:r>
            <a:r>
              <a:rPr lang="zh-CN" altLang="en-US" dirty="0" smtClean="0"/>
              <a:t> </a:t>
            </a:r>
            <a:r>
              <a:rPr lang="en-US" altLang="zh-CN" dirty="0" smtClean="0"/>
              <a:t>Li</a:t>
            </a:r>
            <a:r>
              <a:rPr lang="zh-CN" altLang="en-US" baseline="30000" dirty="0"/>
              <a:t>*</a:t>
            </a:r>
            <a:r>
              <a:rPr lang="en-US" altLang="zh-CN" dirty="0" smtClean="0"/>
              <a:t>,</a:t>
            </a:r>
            <a:r>
              <a:rPr lang="zh-CN" altLang="en-US" dirty="0" smtClean="0"/>
              <a:t> </a:t>
            </a:r>
            <a:r>
              <a:rPr lang="en-US" altLang="zh-CN" dirty="0" err="1" smtClean="0"/>
              <a:t>Harshitha</a:t>
            </a:r>
            <a:r>
              <a:rPr lang="zh-CN" altLang="en-US" dirty="0" smtClean="0"/>
              <a:t> </a:t>
            </a:r>
            <a:r>
              <a:rPr lang="en-US" altLang="zh-CN" dirty="0" err="1" smtClean="0"/>
              <a:t>Menon</a:t>
            </a:r>
            <a:r>
              <a:rPr lang="en-US" altLang="zh-CN" baseline="30000" dirty="0" smtClean="0"/>
              <a:t>+</a:t>
            </a:r>
            <a:r>
              <a:rPr lang="en-US" altLang="zh-CN" dirty="0" smtClean="0"/>
              <a:t>,</a:t>
            </a:r>
            <a:r>
              <a:rPr lang="zh-CN" altLang="en-US" dirty="0" smtClean="0"/>
              <a:t> </a:t>
            </a:r>
            <a:r>
              <a:rPr lang="en-US" altLang="zh-CN" dirty="0" err="1" smtClean="0"/>
              <a:t>Yarden</a:t>
            </a:r>
            <a:r>
              <a:rPr lang="zh-CN" altLang="en-US" dirty="0" smtClean="0"/>
              <a:t> </a:t>
            </a:r>
            <a:r>
              <a:rPr lang="en-US" altLang="zh-CN" dirty="0" err="1" smtClean="0"/>
              <a:t>Livnat</a:t>
            </a:r>
            <a:r>
              <a:rPr lang="zh-CN" altLang="en-US" baseline="30000" dirty="0" smtClean="0"/>
              <a:t>*</a:t>
            </a:r>
            <a:r>
              <a:rPr lang="en-US" altLang="zh-CN" dirty="0" smtClean="0"/>
              <a:t>,</a:t>
            </a:r>
            <a:r>
              <a:rPr lang="zh-CN" altLang="en-US" dirty="0" smtClean="0"/>
              <a:t>  </a:t>
            </a:r>
            <a:r>
              <a:rPr lang="en-US" altLang="zh-CN" dirty="0" smtClean="0"/>
              <a:t>Kathryn</a:t>
            </a:r>
            <a:r>
              <a:rPr lang="zh-CN" altLang="en-US" dirty="0" smtClean="0"/>
              <a:t> </a:t>
            </a:r>
            <a:r>
              <a:rPr lang="en-US" altLang="zh-CN" dirty="0" err="1" smtClean="0"/>
              <a:t>Mohror</a:t>
            </a:r>
            <a:r>
              <a:rPr lang="en-US" altLang="zh-CN" baseline="30000" dirty="0" smtClean="0"/>
              <a:t>+</a:t>
            </a:r>
            <a:r>
              <a:rPr lang="en-US" altLang="zh-CN" dirty="0" smtClean="0"/>
              <a:t>,</a:t>
            </a:r>
            <a:r>
              <a:rPr lang="zh-CN" altLang="en-US" dirty="0" smtClean="0"/>
              <a:t> </a:t>
            </a:r>
            <a:r>
              <a:rPr lang="en-US" altLang="zh-CN" dirty="0" smtClean="0"/>
              <a:t>Valerio</a:t>
            </a:r>
            <a:r>
              <a:rPr lang="zh-CN" altLang="en-US" dirty="0" smtClean="0"/>
              <a:t> </a:t>
            </a:r>
            <a:r>
              <a:rPr lang="en-US" altLang="zh-CN" dirty="0" err="1" smtClean="0"/>
              <a:t>Pascucci</a:t>
            </a:r>
            <a:r>
              <a:rPr lang="zh-CN" altLang="en-US" baseline="30000" dirty="0" smtClean="0"/>
              <a:t>*</a:t>
            </a:r>
            <a:endParaRPr lang="en-US" baseline="30000" dirty="0"/>
          </a:p>
        </p:txBody>
      </p:sp>
      <p:sp>
        <p:nvSpPr>
          <p:cNvPr id="18" name="Text Placeholder 17"/>
          <p:cNvSpPr>
            <a:spLocks noGrp="1"/>
          </p:cNvSpPr>
          <p:nvPr>
            <p:ph type="body" sz="quarter" idx="153"/>
          </p:nvPr>
        </p:nvSpPr>
        <p:spPr/>
        <p:txBody>
          <a:bodyPr>
            <a:normAutofit fontScale="92500" lnSpcReduction="10000"/>
          </a:bodyPr>
          <a:lstStyle/>
          <a:p>
            <a:r>
              <a:rPr lang="en-US" dirty="0" smtClean="0"/>
              <a:t>Error</a:t>
            </a:r>
            <a:r>
              <a:rPr lang="zh-CN" altLang="en-US" dirty="0" smtClean="0"/>
              <a:t> </a:t>
            </a:r>
            <a:r>
              <a:rPr lang="en-US" altLang="zh-CN" dirty="0" smtClean="0"/>
              <a:t>Visualization</a:t>
            </a:r>
            <a:endParaRPr lang="en-US" dirty="0"/>
          </a:p>
        </p:txBody>
      </p:sp>
      <p:pic>
        <p:nvPicPr>
          <p:cNvPr id="20" name="Picture 19" descr="screensh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1143" y="7694487"/>
            <a:ext cx="8750300" cy="2209800"/>
          </a:xfrm>
          <a:prstGeom prst="rect">
            <a:avLst/>
          </a:prstGeom>
        </p:spPr>
      </p:pic>
      <p:pic>
        <p:nvPicPr>
          <p:cNvPr id="21" name="Picture 20" descr="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1143" y="10576615"/>
            <a:ext cx="8585208" cy="1009292"/>
          </a:xfrm>
          <a:prstGeom prst="rect">
            <a:avLst/>
          </a:prstGeom>
        </p:spPr>
      </p:pic>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1717</TotalTime>
  <Words>214</Words>
  <Application>Microsoft Macintosh PowerPoint</Application>
  <PresentationFormat>Custom</PresentationFormat>
  <Paragraphs>19</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zhimin</cp:lastModifiedBy>
  <cp:revision>64</cp:revision>
  <dcterms:created xsi:type="dcterms:W3CDTF">2012-02-03T19:11:35Z</dcterms:created>
  <dcterms:modified xsi:type="dcterms:W3CDTF">2018-07-22T21:25:41Z</dcterms:modified>
</cp:coreProperties>
</file>