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5"/>
  </p:handoutMasterIdLst>
  <p:sldIdLst>
    <p:sldId id="264" r:id="rId3"/>
    <p:sldId id="256" r:id="rId4"/>
    <p:sldId id="265" r:id="rId5"/>
    <p:sldId id="258" r:id="rId6"/>
    <p:sldId id="266" r:id="rId7"/>
    <p:sldId id="259" r:id="rId8"/>
    <p:sldId id="263" r:id="rId10"/>
    <p:sldId id="267" r:id="rId11"/>
    <p:sldId id="270" r:id="rId12"/>
    <p:sldId id="268" r:id="rId13"/>
    <p:sldId id="271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5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flow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统计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7515" y="402590"/>
            <a:ext cx="10732770" cy="6069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05" y="394335"/>
            <a:ext cx="10723880" cy="80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405" y="1200150"/>
            <a:ext cx="1465580" cy="5271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229485" y="5380355"/>
            <a:ext cx="7099300" cy="3715385"/>
            <a:chOff x="3852" y="4318"/>
            <a:chExt cx="11180" cy="5851"/>
          </a:xfrm>
        </p:grpSpPr>
        <p:grpSp>
          <p:nvGrpSpPr>
            <p:cNvPr id="16" name="Group 15"/>
            <p:cNvGrpSpPr/>
            <p:nvPr/>
          </p:nvGrpSpPr>
          <p:grpSpPr>
            <a:xfrm>
              <a:off x="3852" y="4318"/>
              <a:ext cx="1847" cy="1793"/>
              <a:chOff x="3852" y="4318"/>
              <a:chExt cx="1847" cy="1793"/>
            </a:xfrm>
          </p:grpSpPr>
          <p:pic>
            <p:nvPicPr>
              <p:cNvPr id="14" name="Picture 13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15" name="Text Box 14"/>
              <p:cNvSpPr txBox="1"/>
              <p:nvPr/>
            </p:nvSpPr>
            <p:spPr>
              <a:xfrm>
                <a:off x="4267" y="5677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41" name="Multiply 40"/>
            <p:cNvSpPr/>
            <p:nvPr/>
          </p:nvSpPr>
          <p:spPr>
            <a:xfrm>
              <a:off x="5206" y="533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2050" y="5530"/>
              <a:ext cx="801" cy="347"/>
              <a:chOff x="3913" y="7539"/>
              <a:chExt cx="4299" cy="1858"/>
            </a:xfrm>
          </p:grpSpPr>
          <p:sp>
            <p:nvSpPr>
              <p:cNvPr id="42" name="Rectangle 41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009" y="4318"/>
              <a:ext cx="1846" cy="1940"/>
              <a:chOff x="3852" y="4318"/>
              <a:chExt cx="1846" cy="1940"/>
            </a:xfrm>
          </p:grpSpPr>
          <p:pic>
            <p:nvPicPr>
              <p:cNvPr id="46" name="Picture 45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47" name="Text Box 46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48" name="Multiply 47"/>
            <p:cNvSpPr/>
            <p:nvPr/>
          </p:nvSpPr>
          <p:spPr>
            <a:xfrm>
              <a:off x="7363" y="533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305" y="4318"/>
              <a:ext cx="1846" cy="1940"/>
              <a:chOff x="3852" y="4318"/>
              <a:chExt cx="1846" cy="1940"/>
            </a:xfrm>
          </p:grpSpPr>
          <p:pic>
            <p:nvPicPr>
              <p:cNvPr id="50" name="Picture 49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51" name="Text Box 50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52" name="Multiply 51"/>
            <p:cNvSpPr/>
            <p:nvPr/>
          </p:nvSpPr>
          <p:spPr>
            <a:xfrm>
              <a:off x="9659" y="533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0462" y="4318"/>
              <a:ext cx="1846" cy="1940"/>
              <a:chOff x="3852" y="4318"/>
              <a:chExt cx="1846" cy="1940"/>
            </a:xfrm>
          </p:grpSpPr>
          <p:pic>
            <p:nvPicPr>
              <p:cNvPr id="54" name="Picture 53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55" name="Text Box 54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2654" y="4318"/>
              <a:ext cx="1846" cy="1940"/>
              <a:chOff x="3852" y="4318"/>
              <a:chExt cx="1846" cy="1940"/>
            </a:xfrm>
          </p:grpSpPr>
          <p:pic>
            <p:nvPicPr>
              <p:cNvPr id="58" name="Picture 57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59" name="Text Box 58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60" name="Multiply 59"/>
            <p:cNvSpPr/>
            <p:nvPr/>
          </p:nvSpPr>
          <p:spPr>
            <a:xfrm>
              <a:off x="14146" y="533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852" y="6065"/>
              <a:ext cx="1846" cy="1940"/>
              <a:chOff x="3852" y="4318"/>
              <a:chExt cx="1846" cy="1940"/>
            </a:xfrm>
          </p:grpSpPr>
          <p:pic>
            <p:nvPicPr>
              <p:cNvPr id="62" name="Picture 61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63" name="Text Box 62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2757" y="8142"/>
              <a:ext cx="1846" cy="1940"/>
              <a:chOff x="3852" y="4318"/>
              <a:chExt cx="1846" cy="1940"/>
            </a:xfrm>
          </p:grpSpPr>
          <p:pic>
            <p:nvPicPr>
              <p:cNvPr id="66" name="Picture 65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67" name="Text Box 66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009" y="6065"/>
              <a:ext cx="1846" cy="1940"/>
              <a:chOff x="3852" y="4318"/>
              <a:chExt cx="1846" cy="1940"/>
            </a:xfrm>
          </p:grpSpPr>
          <p:pic>
            <p:nvPicPr>
              <p:cNvPr id="70" name="Picture 69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71" name="Text Box 70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72" name="Multiply 71"/>
            <p:cNvSpPr/>
            <p:nvPr/>
          </p:nvSpPr>
          <p:spPr>
            <a:xfrm>
              <a:off x="7461" y="7024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8224" y="6111"/>
              <a:ext cx="1846" cy="1940"/>
              <a:chOff x="3852" y="4318"/>
              <a:chExt cx="1846" cy="1940"/>
            </a:xfrm>
          </p:grpSpPr>
          <p:pic>
            <p:nvPicPr>
              <p:cNvPr id="74" name="Picture 73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75" name="Text Box 74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0566" y="6065"/>
              <a:ext cx="1846" cy="1940"/>
              <a:chOff x="3852" y="4318"/>
              <a:chExt cx="1846" cy="1940"/>
            </a:xfrm>
          </p:grpSpPr>
          <p:pic>
            <p:nvPicPr>
              <p:cNvPr id="78" name="Picture 77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79" name="Text Box 78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80" name="Multiply 79"/>
            <p:cNvSpPr/>
            <p:nvPr/>
          </p:nvSpPr>
          <p:spPr>
            <a:xfrm>
              <a:off x="11989" y="7037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12698" y="6024"/>
              <a:ext cx="1846" cy="1940"/>
              <a:chOff x="3852" y="4318"/>
              <a:chExt cx="1846" cy="1940"/>
            </a:xfrm>
          </p:grpSpPr>
          <p:pic>
            <p:nvPicPr>
              <p:cNvPr id="82" name="Picture 81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83" name="Text Box 82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84" name="Multiply 83"/>
            <p:cNvSpPr/>
            <p:nvPr/>
          </p:nvSpPr>
          <p:spPr>
            <a:xfrm>
              <a:off x="14230" y="7037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566" y="8229"/>
              <a:ext cx="1846" cy="1940"/>
              <a:chOff x="3852" y="4318"/>
              <a:chExt cx="1846" cy="1940"/>
            </a:xfrm>
          </p:grpSpPr>
          <p:pic>
            <p:nvPicPr>
              <p:cNvPr id="86" name="Picture 85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87" name="Text Box 86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852" y="8142"/>
              <a:ext cx="1846" cy="1940"/>
              <a:chOff x="3852" y="4318"/>
              <a:chExt cx="1846" cy="1940"/>
            </a:xfrm>
          </p:grpSpPr>
          <p:pic>
            <p:nvPicPr>
              <p:cNvPr id="90" name="Picture 89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91" name="Text Box 90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92" name="Multiply 91"/>
            <p:cNvSpPr/>
            <p:nvPr/>
          </p:nvSpPr>
          <p:spPr>
            <a:xfrm>
              <a:off x="5268" y="882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071" y="8142"/>
              <a:ext cx="1846" cy="1940"/>
              <a:chOff x="3852" y="4318"/>
              <a:chExt cx="1846" cy="1940"/>
            </a:xfrm>
          </p:grpSpPr>
          <p:pic>
            <p:nvPicPr>
              <p:cNvPr id="94" name="Picture 93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95" name="Text Box 94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8304" y="8229"/>
              <a:ext cx="1846" cy="1940"/>
              <a:chOff x="3852" y="4318"/>
              <a:chExt cx="1846" cy="1940"/>
            </a:xfrm>
          </p:grpSpPr>
          <p:pic>
            <p:nvPicPr>
              <p:cNvPr id="98" name="Picture 97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99" name="Text Box 98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100" name="Multiply 99"/>
            <p:cNvSpPr/>
            <p:nvPr/>
          </p:nvSpPr>
          <p:spPr>
            <a:xfrm>
              <a:off x="9859" y="882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235" y="7223"/>
              <a:ext cx="801" cy="347"/>
              <a:chOff x="3913" y="7539"/>
              <a:chExt cx="4299" cy="1858"/>
            </a:xfrm>
          </p:grpSpPr>
          <p:sp>
            <p:nvSpPr>
              <p:cNvPr id="102" name="Rectangle 101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9893" y="7223"/>
              <a:ext cx="801" cy="347"/>
              <a:chOff x="3913" y="7539"/>
              <a:chExt cx="4299" cy="1858"/>
            </a:xfrm>
          </p:grpSpPr>
          <p:sp>
            <p:nvSpPr>
              <p:cNvPr id="105" name="Rectangle 104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1956" y="8979"/>
              <a:ext cx="801" cy="347"/>
              <a:chOff x="3913" y="7539"/>
              <a:chExt cx="4299" cy="1858"/>
            </a:xfrm>
          </p:grpSpPr>
          <p:sp>
            <p:nvSpPr>
              <p:cNvPr id="108" name="Rectangle 107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4197" y="8979"/>
              <a:ext cx="801" cy="347"/>
              <a:chOff x="3913" y="7539"/>
              <a:chExt cx="4299" cy="1858"/>
            </a:xfrm>
          </p:grpSpPr>
          <p:sp>
            <p:nvSpPr>
              <p:cNvPr id="114" name="Rectangle 113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7522" y="8873"/>
              <a:ext cx="801" cy="347"/>
              <a:chOff x="3913" y="7539"/>
              <a:chExt cx="4299" cy="1858"/>
            </a:xfrm>
          </p:grpSpPr>
          <p:sp>
            <p:nvSpPr>
              <p:cNvPr id="117" name="Rectangle 116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aphicFrame>
        <p:nvGraphicFramePr>
          <p:cNvPr id="12" name="Table 11"/>
          <p:cNvGraphicFramePr/>
          <p:nvPr/>
        </p:nvGraphicFramePr>
        <p:xfrm>
          <a:off x="2445385" y="1281430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图片数量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False</a:t>
                      </a: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损坏率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18.3%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3" name="Rounded Rectangle 122"/>
          <p:cNvSpPr/>
          <p:nvPr/>
        </p:nvSpPr>
        <p:spPr>
          <a:xfrm>
            <a:off x="2731770" y="4940300"/>
            <a:ext cx="1896745" cy="32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4816475" y="4940300"/>
            <a:ext cx="1102360" cy="3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8105140" y="4888230"/>
            <a:ext cx="878840" cy="4914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Text Box 125"/>
          <p:cNvSpPr txBox="1"/>
          <p:nvPr/>
        </p:nvSpPr>
        <p:spPr>
          <a:xfrm>
            <a:off x="8224520" y="49498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127" name="Rounded Rectangle 126"/>
          <p:cNvSpPr/>
          <p:nvPr/>
        </p:nvSpPr>
        <p:spPr>
          <a:xfrm>
            <a:off x="6126480" y="4940300"/>
            <a:ext cx="1102360" cy="3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Text Box 127"/>
          <p:cNvSpPr txBox="1"/>
          <p:nvPr/>
        </p:nvSpPr>
        <p:spPr>
          <a:xfrm>
            <a:off x="4690745" y="4906645"/>
            <a:ext cx="1228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2020-1-20</a:t>
            </a:r>
            <a:endParaRPr lang="en-US"/>
          </a:p>
        </p:txBody>
      </p:sp>
      <p:sp>
        <p:nvSpPr>
          <p:cNvPr id="129" name="Text Box 128"/>
          <p:cNvSpPr txBox="1"/>
          <p:nvPr/>
        </p:nvSpPr>
        <p:spPr>
          <a:xfrm>
            <a:off x="6063615" y="4899660"/>
            <a:ext cx="1228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2020-2-20</a:t>
            </a:r>
            <a:endParaRPr lang="en-US"/>
          </a:p>
        </p:txBody>
      </p:sp>
      <p:sp>
        <p:nvSpPr>
          <p:cNvPr id="130" name="Text Box 129"/>
          <p:cNvSpPr txBox="1"/>
          <p:nvPr/>
        </p:nvSpPr>
        <p:spPr>
          <a:xfrm>
            <a:off x="3084195" y="4919980"/>
            <a:ext cx="653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True</a:t>
            </a:r>
            <a:endParaRPr lang="en-US"/>
          </a:p>
        </p:txBody>
      </p:sp>
      <p:graphicFrame>
        <p:nvGraphicFramePr>
          <p:cNvPr id="18" name="Table 17"/>
          <p:cNvGraphicFramePr/>
          <p:nvPr/>
        </p:nvGraphicFramePr>
        <p:xfrm>
          <a:off x="2271395" y="2502535"/>
          <a:ext cx="5578475" cy="231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95"/>
                <a:gridCol w="1115695"/>
                <a:gridCol w="1115695"/>
                <a:gridCol w="1115695"/>
                <a:gridCol w="11156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line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picture count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False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info</a:t>
                      </a:r>
                      <a:endParaRPr lang="en-US"/>
                    </a:p>
                  </a:txBody>
                  <a:tcPr/>
                </a:tc>
              </a:tr>
              <a:tr h="559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line1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50/120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70/120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59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line2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3/5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2/5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59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line3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33/50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17/50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7515" y="402590"/>
            <a:ext cx="10732770" cy="6069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05" y="394335"/>
            <a:ext cx="10723880" cy="80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405" y="1200150"/>
            <a:ext cx="1465580" cy="5271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1ajg950010bbf_4004_2008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855" y="2204085"/>
            <a:ext cx="4323080" cy="317881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456045" y="2035175"/>
            <a:ext cx="4704715" cy="4436745"/>
          </a:xfrm>
          <a:prstGeom prst="roundRect">
            <a:avLst>
              <a:gd name="adj" fmla="val 83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z</a:t>
            </a:r>
            <a:endParaRPr lang="en-US"/>
          </a:p>
        </p:txBody>
      </p:sp>
      <p:pic>
        <p:nvPicPr>
          <p:cNvPr id="8" name="Picture 7" descr="1ajg950010bbf_4004_2008_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268855"/>
            <a:ext cx="4636770" cy="341058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300210" y="1489710"/>
            <a:ext cx="1541780" cy="44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408160" y="156972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上传新图片</a:t>
            </a:r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792085" y="5926455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预测结果：</a:t>
            </a:r>
            <a:r>
              <a:rPr lang="en-US" altLang="zh-CN"/>
              <a:t>True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prodline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7515" y="402590"/>
            <a:ext cx="10732770" cy="6069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05" y="394335"/>
            <a:ext cx="10723880" cy="80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405" y="1200150"/>
            <a:ext cx="1465580" cy="5271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2272665" y="2667000"/>
          <a:ext cx="8534400" cy="342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855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line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picture count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info</a:t>
                      </a:r>
                      <a:endParaRPr lang="en-US"/>
                    </a:p>
                  </a:txBody>
                  <a:tcPr/>
                </a:tc>
              </a:tr>
              <a:tr h="855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line1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855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line2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855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line3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446260" y="3695065"/>
            <a:ext cx="878840" cy="4914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446260" y="4597400"/>
            <a:ext cx="878840" cy="4914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446260" y="5424805"/>
            <a:ext cx="878840" cy="4914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565640" y="375666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详情</a:t>
            </a:r>
            <a:endParaRPr lang="zh-C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9565640" y="46589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详情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9565640" y="54864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详情</a:t>
            </a:r>
            <a:endParaRPr lang="zh-CN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72665" y="1713230"/>
            <a:ext cx="7547610" cy="551815"/>
            <a:chOff x="3579" y="2698"/>
            <a:chExt cx="11886" cy="869"/>
          </a:xfrm>
        </p:grpSpPr>
        <p:sp>
          <p:nvSpPr>
            <p:cNvPr id="18" name="Rounded Rectangle 17"/>
            <p:cNvSpPr/>
            <p:nvPr/>
          </p:nvSpPr>
          <p:spPr>
            <a:xfrm>
              <a:off x="3579" y="2698"/>
              <a:ext cx="11886" cy="86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321" y="2875"/>
              <a:ext cx="2987" cy="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604" y="2875"/>
              <a:ext cx="1736" cy="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2783" y="2793"/>
              <a:ext cx="1384" cy="77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2971" y="2890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查找</a:t>
              </a:r>
              <a:endParaRPr lang="zh-CN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667" y="2875"/>
              <a:ext cx="1736" cy="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7406" y="2822"/>
              <a:ext cx="193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2020-1-20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9568" y="2811"/>
              <a:ext cx="193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2020-2-20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4876" y="2843"/>
              <a:ext cx="18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prodline5</a:t>
              </a: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img</a:t>
            </a:r>
            <a:r>
              <a:rPr lang="zh-CN" altLang="en-US"/>
              <a:t>详情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7515" y="402590"/>
            <a:ext cx="10732770" cy="6069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05" y="394335"/>
            <a:ext cx="10723880" cy="80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405" y="1200150"/>
            <a:ext cx="1465580" cy="5271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1ajg950010bbf_4004_2008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325" y="2450465"/>
            <a:ext cx="5379720" cy="39560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300210" y="1489710"/>
            <a:ext cx="1541780" cy="44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408160" y="1569720"/>
            <a:ext cx="858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delete</a:t>
            </a:r>
            <a:endParaRPr lang="en-US" altLang="zh-CN"/>
          </a:p>
        </p:txBody>
      </p:sp>
      <p:sp>
        <p:nvSpPr>
          <p:cNvPr id="13" name="Text Box 12"/>
          <p:cNvSpPr txBox="1"/>
          <p:nvPr/>
        </p:nvSpPr>
        <p:spPr>
          <a:xfrm>
            <a:off x="9045575" y="6038215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预测结果：</a:t>
            </a:r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2" name="Rounded Rectangle 1"/>
          <p:cNvSpPr/>
          <p:nvPr/>
        </p:nvSpPr>
        <p:spPr>
          <a:xfrm>
            <a:off x="2329815" y="1308735"/>
            <a:ext cx="1102995" cy="327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63315" y="1308735"/>
            <a:ext cx="1102995" cy="32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01545" y="17735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图片名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448175" y="17735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所属生产线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7515" y="402590"/>
            <a:ext cx="10732770" cy="6069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05" y="394335"/>
            <a:ext cx="10723880" cy="80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405" y="1200150"/>
            <a:ext cx="1465580" cy="5271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/home/lzhmark/Desktop/1ajg950010bbf_4004_2008_1_mask.jpg1ajg950010bbf_4004_2008_1_mask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92325" y="2450783"/>
            <a:ext cx="5379720" cy="395541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300210" y="1489710"/>
            <a:ext cx="1541780" cy="44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408160" y="1569720"/>
            <a:ext cx="858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delete</a:t>
            </a:r>
            <a:endParaRPr lang="en-US" altLang="zh-CN"/>
          </a:p>
        </p:txBody>
      </p:sp>
      <p:sp>
        <p:nvSpPr>
          <p:cNvPr id="13" name="Text Box 12"/>
          <p:cNvSpPr txBox="1"/>
          <p:nvPr/>
        </p:nvSpPr>
        <p:spPr>
          <a:xfrm>
            <a:off x="9045575" y="6038215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预测结果：</a:t>
            </a:r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2" name="Rounded Rectangle 1"/>
          <p:cNvSpPr/>
          <p:nvPr/>
        </p:nvSpPr>
        <p:spPr>
          <a:xfrm>
            <a:off x="2329815" y="1308735"/>
            <a:ext cx="1102995" cy="32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63315" y="1308735"/>
            <a:ext cx="1102995" cy="327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01545" y="17735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图片名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448175" y="17735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所属生产线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prodline</a:t>
            </a:r>
            <a:r>
              <a:rPr lang="zh-CN" altLang="en-US"/>
              <a:t>详情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7515" y="402590"/>
            <a:ext cx="10732770" cy="6069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05" y="394335"/>
            <a:ext cx="10723880" cy="80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405" y="1200150"/>
            <a:ext cx="1465580" cy="5271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2" name="Table 11"/>
          <p:cNvGraphicFramePr/>
          <p:nvPr/>
        </p:nvGraphicFramePr>
        <p:xfrm>
          <a:off x="2445385" y="1281430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line0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图片数量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False</a:t>
                      </a: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损坏率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18.3%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0" name="Group 119"/>
          <p:cNvGrpSpPr/>
          <p:nvPr/>
        </p:nvGrpSpPr>
        <p:grpSpPr>
          <a:xfrm>
            <a:off x="2419985" y="2997200"/>
            <a:ext cx="7099300" cy="3715385"/>
            <a:chOff x="3852" y="4318"/>
            <a:chExt cx="11180" cy="5851"/>
          </a:xfrm>
        </p:grpSpPr>
        <p:grpSp>
          <p:nvGrpSpPr>
            <p:cNvPr id="16" name="Group 15"/>
            <p:cNvGrpSpPr/>
            <p:nvPr/>
          </p:nvGrpSpPr>
          <p:grpSpPr>
            <a:xfrm>
              <a:off x="3852" y="4318"/>
              <a:ext cx="1847" cy="1793"/>
              <a:chOff x="3852" y="4318"/>
              <a:chExt cx="1847" cy="1793"/>
            </a:xfrm>
          </p:grpSpPr>
          <p:pic>
            <p:nvPicPr>
              <p:cNvPr id="14" name="Picture 13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15" name="Text Box 14"/>
              <p:cNvSpPr txBox="1"/>
              <p:nvPr/>
            </p:nvSpPr>
            <p:spPr>
              <a:xfrm>
                <a:off x="4267" y="5677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41" name="Multiply 40"/>
            <p:cNvSpPr/>
            <p:nvPr/>
          </p:nvSpPr>
          <p:spPr>
            <a:xfrm>
              <a:off x="5206" y="533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2050" y="5530"/>
              <a:ext cx="801" cy="347"/>
              <a:chOff x="3913" y="7539"/>
              <a:chExt cx="4299" cy="1858"/>
            </a:xfrm>
          </p:grpSpPr>
          <p:sp>
            <p:nvSpPr>
              <p:cNvPr id="42" name="Rectangle 41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009" y="4318"/>
              <a:ext cx="1846" cy="1940"/>
              <a:chOff x="3852" y="4318"/>
              <a:chExt cx="1846" cy="1940"/>
            </a:xfrm>
          </p:grpSpPr>
          <p:pic>
            <p:nvPicPr>
              <p:cNvPr id="46" name="Picture 45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47" name="Text Box 46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48" name="Multiply 47"/>
            <p:cNvSpPr/>
            <p:nvPr/>
          </p:nvSpPr>
          <p:spPr>
            <a:xfrm>
              <a:off x="7363" y="533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305" y="4318"/>
              <a:ext cx="1846" cy="1940"/>
              <a:chOff x="3852" y="4318"/>
              <a:chExt cx="1846" cy="1940"/>
            </a:xfrm>
          </p:grpSpPr>
          <p:pic>
            <p:nvPicPr>
              <p:cNvPr id="50" name="Picture 49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51" name="Text Box 50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52" name="Multiply 51"/>
            <p:cNvSpPr/>
            <p:nvPr/>
          </p:nvSpPr>
          <p:spPr>
            <a:xfrm>
              <a:off x="9659" y="533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0462" y="4318"/>
              <a:ext cx="1846" cy="1940"/>
              <a:chOff x="3852" y="4318"/>
              <a:chExt cx="1846" cy="1940"/>
            </a:xfrm>
          </p:grpSpPr>
          <p:pic>
            <p:nvPicPr>
              <p:cNvPr id="54" name="Picture 53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55" name="Text Box 54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2654" y="4318"/>
              <a:ext cx="1846" cy="1940"/>
              <a:chOff x="3852" y="4318"/>
              <a:chExt cx="1846" cy="1940"/>
            </a:xfrm>
          </p:grpSpPr>
          <p:pic>
            <p:nvPicPr>
              <p:cNvPr id="58" name="Picture 57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59" name="Text Box 58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60" name="Multiply 59"/>
            <p:cNvSpPr/>
            <p:nvPr/>
          </p:nvSpPr>
          <p:spPr>
            <a:xfrm>
              <a:off x="14146" y="533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852" y="6065"/>
              <a:ext cx="1846" cy="1940"/>
              <a:chOff x="3852" y="4318"/>
              <a:chExt cx="1846" cy="1940"/>
            </a:xfrm>
          </p:grpSpPr>
          <p:pic>
            <p:nvPicPr>
              <p:cNvPr id="62" name="Picture 61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63" name="Text Box 62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2757" y="8142"/>
              <a:ext cx="1846" cy="1940"/>
              <a:chOff x="3852" y="4318"/>
              <a:chExt cx="1846" cy="1940"/>
            </a:xfrm>
          </p:grpSpPr>
          <p:pic>
            <p:nvPicPr>
              <p:cNvPr id="66" name="Picture 65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67" name="Text Box 66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009" y="6065"/>
              <a:ext cx="1846" cy="1940"/>
              <a:chOff x="3852" y="4318"/>
              <a:chExt cx="1846" cy="1940"/>
            </a:xfrm>
          </p:grpSpPr>
          <p:pic>
            <p:nvPicPr>
              <p:cNvPr id="70" name="Picture 69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71" name="Text Box 70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72" name="Multiply 71"/>
            <p:cNvSpPr/>
            <p:nvPr/>
          </p:nvSpPr>
          <p:spPr>
            <a:xfrm>
              <a:off x="7461" y="7024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8224" y="6111"/>
              <a:ext cx="1846" cy="1940"/>
              <a:chOff x="3852" y="4318"/>
              <a:chExt cx="1846" cy="1940"/>
            </a:xfrm>
          </p:grpSpPr>
          <p:pic>
            <p:nvPicPr>
              <p:cNvPr id="74" name="Picture 73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75" name="Text Box 74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0566" y="6065"/>
              <a:ext cx="1846" cy="1940"/>
              <a:chOff x="3852" y="4318"/>
              <a:chExt cx="1846" cy="1940"/>
            </a:xfrm>
          </p:grpSpPr>
          <p:pic>
            <p:nvPicPr>
              <p:cNvPr id="78" name="Picture 77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79" name="Text Box 78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80" name="Multiply 79"/>
            <p:cNvSpPr/>
            <p:nvPr/>
          </p:nvSpPr>
          <p:spPr>
            <a:xfrm>
              <a:off x="11989" y="7037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12698" y="6024"/>
              <a:ext cx="1846" cy="1940"/>
              <a:chOff x="3852" y="4318"/>
              <a:chExt cx="1846" cy="1940"/>
            </a:xfrm>
          </p:grpSpPr>
          <p:pic>
            <p:nvPicPr>
              <p:cNvPr id="82" name="Picture 81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83" name="Text Box 82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84" name="Multiply 83"/>
            <p:cNvSpPr/>
            <p:nvPr/>
          </p:nvSpPr>
          <p:spPr>
            <a:xfrm>
              <a:off x="14230" y="7037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566" y="8229"/>
              <a:ext cx="1846" cy="1940"/>
              <a:chOff x="3852" y="4318"/>
              <a:chExt cx="1846" cy="1940"/>
            </a:xfrm>
          </p:grpSpPr>
          <p:pic>
            <p:nvPicPr>
              <p:cNvPr id="86" name="Picture 85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87" name="Text Box 86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852" y="8142"/>
              <a:ext cx="1846" cy="1940"/>
              <a:chOff x="3852" y="4318"/>
              <a:chExt cx="1846" cy="1940"/>
            </a:xfrm>
          </p:grpSpPr>
          <p:pic>
            <p:nvPicPr>
              <p:cNvPr id="90" name="Picture 89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91" name="Text Box 90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92" name="Multiply 91"/>
            <p:cNvSpPr/>
            <p:nvPr/>
          </p:nvSpPr>
          <p:spPr>
            <a:xfrm>
              <a:off x="5268" y="882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071" y="8142"/>
              <a:ext cx="1846" cy="1940"/>
              <a:chOff x="3852" y="4318"/>
              <a:chExt cx="1846" cy="1940"/>
            </a:xfrm>
          </p:grpSpPr>
          <p:pic>
            <p:nvPicPr>
              <p:cNvPr id="94" name="Picture 93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95" name="Text Box 94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8304" y="8229"/>
              <a:ext cx="1846" cy="1940"/>
              <a:chOff x="3852" y="4318"/>
              <a:chExt cx="1846" cy="1940"/>
            </a:xfrm>
          </p:grpSpPr>
          <p:pic>
            <p:nvPicPr>
              <p:cNvPr id="98" name="Picture 97" descr="1ajg950010bbf_4004_2008_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2" y="4318"/>
                <a:ext cx="1847" cy="1359"/>
              </a:xfrm>
              <a:prstGeom prst="rect">
                <a:avLst/>
              </a:prstGeom>
            </p:spPr>
          </p:pic>
          <p:sp>
            <p:nvSpPr>
              <p:cNvPr id="99" name="Text Box 98"/>
              <p:cNvSpPr txBox="1"/>
              <p:nvPr/>
            </p:nvSpPr>
            <p:spPr>
              <a:xfrm>
                <a:off x="4267" y="5824"/>
                <a:ext cx="74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200"/>
                  <a:t>pic0</a:t>
                </a:r>
                <a:endParaRPr lang="en-US" sz="1200"/>
              </a:p>
            </p:txBody>
          </p:sp>
        </p:grpSp>
        <p:sp>
          <p:nvSpPr>
            <p:cNvPr id="100" name="Multiply 99"/>
            <p:cNvSpPr/>
            <p:nvPr/>
          </p:nvSpPr>
          <p:spPr>
            <a:xfrm>
              <a:off x="9859" y="8821"/>
              <a:ext cx="803" cy="6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235" y="7223"/>
              <a:ext cx="801" cy="347"/>
              <a:chOff x="3913" y="7539"/>
              <a:chExt cx="4299" cy="1858"/>
            </a:xfrm>
          </p:grpSpPr>
          <p:sp>
            <p:nvSpPr>
              <p:cNvPr id="102" name="Rectangle 101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9893" y="7223"/>
              <a:ext cx="801" cy="347"/>
              <a:chOff x="3913" y="7539"/>
              <a:chExt cx="4299" cy="1858"/>
            </a:xfrm>
          </p:grpSpPr>
          <p:sp>
            <p:nvSpPr>
              <p:cNvPr id="105" name="Rectangle 104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1956" y="8979"/>
              <a:ext cx="801" cy="347"/>
              <a:chOff x="3913" y="7539"/>
              <a:chExt cx="4299" cy="1858"/>
            </a:xfrm>
          </p:grpSpPr>
          <p:sp>
            <p:nvSpPr>
              <p:cNvPr id="108" name="Rectangle 107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4197" y="8979"/>
              <a:ext cx="801" cy="347"/>
              <a:chOff x="3913" y="7539"/>
              <a:chExt cx="4299" cy="1858"/>
            </a:xfrm>
          </p:grpSpPr>
          <p:sp>
            <p:nvSpPr>
              <p:cNvPr id="114" name="Rectangle 113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7522" y="8873"/>
              <a:ext cx="801" cy="347"/>
              <a:chOff x="3913" y="7539"/>
              <a:chExt cx="4299" cy="1858"/>
            </a:xfrm>
          </p:grpSpPr>
          <p:sp>
            <p:nvSpPr>
              <p:cNvPr id="117" name="Rectangle 116"/>
              <p:cNvSpPr/>
              <p:nvPr/>
            </p:nvSpPr>
            <p:spPr>
              <a:xfrm rot="19320000">
                <a:off x="3913" y="7657"/>
                <a:ext cx="381" cy="174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3060000">
                <a:off x="6054" y="5761"/>
                <a:ext cx="381" cy="39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123" name="Rounded Rectangle 122"/>
          <p:cNvSpPr/>
          <p:nvPr/>
        </p:nvSpPr>
        <p:spPr>
          <a:xfrm>
            <a:off x="2801620" y="2444750"/>
            <a:ext cx="1896745" cy="32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4886325" y="2444750"/>
            <a:ext cx="1102360" cy="3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8174990" y="2392680"/>
            <a:ext cx="878840" cy="4914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Text Box 125"/>
          <p:cNvSpPr txBox="1"/>
          <p:nvPr/>
        </p:nvSpPr>
        <p:spPr>
          <a:xfrm>
            <a:off x="8294370" y="24542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127" name="Rounded Rectangle 126"/>
          <p:cNvSpPr/>
          <p:nvPr/>
        </p:nvSpPr>
        <p:spPr>
          <a:xfrm>
            <a:off x="6196330" y="2444750"/>
            <a:ext cx="1102360" cy="3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Text Box 127"/>
          <p:cNvSpPr txBox="1"/>
          <p:nvPr/>
        </p:nvSpPr>
        <p:spPr>
          <a:xfrm>
            <a:off x="4760595" y="2411095"/>
            <a:ext cx="1228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2020-1-20</a:t>
            </a:r>
            <a:endParaRPr lang="en-US"/>
          </a:p>
        </p:txBody>
      </p:sp>
      <p:sp>
        <p:nvSpPr>
          <p:cNvPr id="129" name="Text Box 128"/>
          <p:cNvSpPr txBox="1"/>
          <p:nvPr/>
        </p:nvSpPr>
        <p:spPr>
          <a:xfrm>
            <a:off x="6133465" y="2404110"/>
            <a:ext cx="1228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2020-2-20</a:t>
            </a:r>
            <a:endParaRPr lang="en-US"/>
          </a:p>
        </p:txBody>
      </p:sp>
      <p:sp>
        <p:nvSpPr>
          <p:cNvPr id="130" name="Text Box 129"/>
          <p:cNvSpPr txBox="1"/>
          <p:nvPr/>
        </p:nvSpPr>
        <p:spPr>
          <a:xfrm>
            <a:off x="3154045" y="2424430"/>
            <a:ext cx="653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True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Presentation</Application>
  <PresentationFormat>宽屏</PresentationFormat>
  <Paragraphs>210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Ubuntu</vt:lpstr>
      <vt:lpstr>文泉驿正黑</vt:lpstr>
      <vt:lpstr>微软雅黑</vt:lpstr>
      <vt:lpstr>宋体</vt:lpstr>
      <vt:lpstr>Arial Unicode MS</vt:lpstr>
      <vt:lpstr>Arial Black</vt:lpstr>
      <vt:lpstr>Calibri</vt:lpstr>
      <vt:lpstr>Office Theme</vt:lpstr>
      <vt:lpstr>PowerPoint 演示文稿</vt:lpstr>
      <vt:lpstr>PowerPoint 演示文稿</vt:lpstr>
      <vt:lpstr>flow</vt:lpstr>
      <vt:lpstr>PowerPoint 演示文稿</vt:lpstr>
      <vt:lpstr>flow</vt:lpstr>
      <vt:lpstr>PowerPoint 演示文稿</vt:lpstr>
      <vt:lpstr>PowerPoint 演示文稿</vt:lpstr>
      <vt:lpstr>flow</vt:lpstr>
      <vt:lpstr>PowerPoint 演示文稿</vt:lpstr>
      <vt:lpstr>flow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lzhmark</dc:creator>
  <cp:lastModifiedBy>lzhmark</cp:lastModifiedBy>
  <cp:revision>24</cp:revision>
  <dcterms:created xsi:type="dcterms:W3CDTF">2020-03-04T21:13:24Z</dcterms:created>
  <dcterms:modified xsi:type="dcterms:W3CDTF">2020-03-04T21:13:24Z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