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9" r:id="rId4"/>
    <p:sldId id="280" r:id="rId5"/>
    <p:sldId id="258" r:id="rId6"/>
    <p:sldId id="264" r:id="rId7"/>
    <p:sldId id="259" r:id="rId8"/>
    <p:sldId id="269" r:id="rId9"/>
    <p:sldId id="260" r:id="rId10"/>
    <p:sldId id="273" r:id="rId11"/>
    <p:sldId id="261" r:id="rId12"/>
    <p:sldId id="277" r:id="rId13"/>
    <p:sldId id="278" r:id="rId14"/>
    <p:sldId id="262" r:id="rId15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977"/>
    <a:srgbClr val="6B9D43"/>
    <a:srgbClr val="205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C1BF-8031-4E9F-B1F0-E48939AD520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E49B-E9B3-4BC0-85E1-7FAF0039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1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8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1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5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2E49B-E9B3-4BC0-85E1-7FAF003920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05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9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06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9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2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48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7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E49B-E9B3-4BC0-85E1-7FAF003920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6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libili.com/video/BV1LG41177yf?share_source=copy_web&amp;vd_source=c80b18c3a9ff417a253b4c397375da90" TargetMode="Externa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129790"/>
            <a:ext cx="673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G13</a:t>
            </a:r>
            <a:r>
              <a:rPr lang="zh-CN" altLang="en-US" sz="48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可行性分析报告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002915" y="3856355"/>
            <a:ext cx="6186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3049905" y="341884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656830" y="3420110"/>
            <a:ext cx="1515745" cy="1270"/>
          </a:xfrm>
          <a:prstGeom prst="line">
            <a:avLst/>
          </a:prstGeom>
          <a:ln w="15875">
            <a:solidFill>
              <a:srgbClr val="205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31360" y="3241040"/>
            <a:ext cx="312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李卓楷 彭志恒 郑骥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5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5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法律可行性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777365" y="1911350"/>
            <a:ext cx="2921000" cy="40487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32375" y="5531485"/>
            <a:ext cx="1920875" cy="428625"/>
          </a:xfrm>
          <a:prstGeom prst="rect">
            <a:avLst/>
          </a:prstGeom>
          <a:noFill/>
          <a:ln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DREAM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004435" y="2157134"/>
            <a:ext cx="256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57977"/>
                </a:solidFill>
              </a:rPr>
              <a:t>        </a:t>
            </a:r>
            <a:r>
              <a:rPr lang="zh-CN" altLang="zh-CN" sz="2000" b="1" dirty="0">
                <a:solidFill>
                  <a:srgbClr val="757977"/>
                </a:solidFill>
              </a:rPr>
              <a:t>我们使用自己的界面设计，如果使用别人的也是通过允许再使用。程序也由自己编写，不抄袭他人代码，严格遵守法律法规。</a:t>
            </a:r>
            <a:endParaRPr lang="zh-CN" altLang="zh-CN" sz="2000" dirty="0">
              <a:solidFill>
                <a:srgbClr val="75797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45717" y="3856533"/>
            <a:ext cx="3508375" cy="21278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7" grpId="0" animBg="1"/>
      <p:bldP spid="8" grpId="0" animBg="1"/>
      <p:bldP spid="4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附录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附录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841500" y="3731260"/>
            <a:ext cx="4175760" cy="206438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5860" y="3731260"/>
            <a:ext cx="4175760" cy="20643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841500" y="1991402"/>
            <a:ext cx="4175760" cy="1472523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【</a:t>
            </a:r>
            <a:r>
              <a:rPr lang="en-US" altLang="zh-CN" b="1" dirty="0"/>
              <a:t>Unity</a:t>
            </a:r>
            <a:r>
              <a:rPr lang="zh-CN" altLang="zh-CN" b="1" dirty="0"/>
              <a:t>如何开发微信小程序（小游戏）？】 </a:t>
            </a:r>
            <a:r>
              <a:rPr lang="en-US" altLang="zh-CN" b="1" u="sng" dirty="0">
                <a:hlinkClick r:id="rId5"/>
              </a:rPr>
              <a:t>https://www.bilibili.com/video/BV1LG41177yf?share_source=copy_web&amp;vd_source=c80b18c3a9ff417a253b4c397375da90</a:t>
            </a:r>
            <a:endParaRPr lang="zh-CN" altLang="zh-CN" dirty="0"/>
          </a:p>
        </p:txBody>
      </p:sp>
      <p:sp>
        <p:nvSpPr>
          <p:cNvPr id="12" name="Rectangle 31"/>
          <p:cNvSpPr/>
          <p:nvPr/>
        </p:nvSpPr>
        <p:spPr>
          <a:xfrm>
            <a:off x="6245860" y="1991402"/>
            <a:ext cx="4175760" cy="1472523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r>
              <a:rPr lang="en-US" altLang="zh-CN" b="1" dirty="0"/>
              <a:t>2.</a:t>
            </a:r>
            <a:r>
              <a:rPr lang="en-US" altLang="zh-CN" dirty="0"/>
              <a:t> </a:t>
            </a:r>
            <a:r>
              <a:rPr lang="zh-CN" altLang="zh-CN" b="1" dirty="0"/>
              <a:t>【</a:t>
            </a:r>
            <a:r>
              <a:rPr lang="en-US" altLang="zh-CN" b="1" dirty="0"/>
              <a:t>Unity</a:t>
            </a:r>
            <a:r>
              <a:rPr lang="zh-CN" altLang="zh-CN" b="1" dirty="0"/>
              <a:t>独立游戏开发基础入门全流程</a:t>
            </a:r>
            <a:r>
              <a:rPr lang="en-US" altLang="zh-CN" b="1" dirty="0"/>
              <a:t>(2D)</a:t>
            </a:r>
            <a:r>
              <a:rPr lang="zh-CN" altLang="zh-CN" b="1" dirty="0"/>
              <a:t>】</a:t>
            </a:r>
            <a:r>
              <a:rPr lang="en-US" altLang="zh-CN" b="1" dirty="0"/>
              <a:t> https://www.bilibili.com/video/BV1F3411Y72v?share_source=copy_web&amp;vd_source=c80b18c3a9ff417a253b4c397375da90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05337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组员评分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841500" y="1991402"/>
            <a:ext cx="7734300" cy="364527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李卓楷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      负责可行性分析报告的编写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841500" y="2585804"/>
            <a:ext cx="4175760" cy="364527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郑骥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       负责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制作  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5C8E8782-EE20-4F5C-9348-B1524C2F2595}"/>
              </a:ext>
            </a:extLst>
          </p:cNvPr>
          <p:cNvSpPr/>
          <p:nvPr/>
        </p:nvSpPr>
        <p:spPr>
          <a:xfrm>
            <a:off x="1841500" y="3180206"/>
            <a:ext cx="4175760" cy="364527"/>
          </a:xfrm>
          <a:prstGeom prst="rect">
            <a:avLst/>
          </a:prstGeom>
        </p:spPr>
        <p:txBody>
          <a:bodyPr wrap="square" lIns="86683" tIns="43341" rIns="86683" bIns="4334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彭志恒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       负责编写会议记录  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32" grpId="0"/>
      <p:bldP spid="1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728595" y="2460625"/>
            <a:ext cx="6734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22955" y="3709670"/>
            <a:ext cx="5546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 a cigarette falls in love with a match,it is destined to be hurt.When a cigarette falls in love with a match,it is destined to be hurt.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093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53860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53860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16200000" flipV="1">
            <a:off x="-135255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11250930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571355" y="658431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070100" y="2659380"/>
            <a:ext cx="14928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70100" y="3427730"/>
            <a:ext cx="1492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60341" y="1293933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76975" y="2334003"/>
            <a:ext cx="396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技术可行性</a:t>
            </a:r>
            <a:endParaRPr lang="en-US" altLang="zh-CN" sz="3200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9700" y="2273618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76975" y="3245967"/>
            <a:ext cx="396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经济可行性</a:t>
            </a:r>
            <a:endParaRPr lang="zh-CN" altLang="en-US" sz="32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9700" y="3233541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60301" y="4123280"/>
            <a:ext cx="383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法律可行性</a:t>
            </a:r>
            <a:endParaRPr lang="zh-CN" altLang="en-US" sz="3200" dirty="0">
              <a:solidFill>
                <a:srgbClr val="20533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35889" y="4065377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276975" y="5007699"/>
            <a:ext cx="383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附录</a:t>
            </a:r>
            <a:endParaRPr lang="zh-CN" altLang="en-US" sz="14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57237E-105D-4256-B6A5-51B7543B8413}"/>
              </a:ext>
            </a:extLst>
          </p:cNvPr>
          <p:cNvSpPr txBox="1"/>
          <p:nvPr/>
        </p:nvSpPr>
        <p:spPr>
          <a:xfrm>
            <a:off x="5229222" y="4947314"/>
            <a:ext cx="854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6B9D43"/>
                </a:solidFill>
                <a:latin typeface="华文细黑" panose="02010600040101010101" charset="-122"/>
                <a:ea typeface="华文细黑" panose="02010600040101010101" charset="-122"/>
              </a:rPr>
              <a:t>05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557B80-321E-4902-8C1F-62C0D9E35E50}"/>
              </a:ext>
            </a:extLst>
          </p:cNvPr>
          <p:cNvSpPr txBox="1"/>
          <p:nvPr/>
        </p:nvSpPr>
        <p:spPr>
          <a:xfrm>
            <a:off x="6276975" y="1351483"/>
            <a:ext cx="396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200" b="1" dirty="0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背景与项目概述</a:t>
            </a:r>
            <a:endParaRPr lang="en-US" altLang="zh-CN" sz="3200" dirty="0">
              <a:solidFill>
                <a:srgbClr val="6B9D4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/>
      <p:bldP spid="15" grpId="0"/>
      <p:bldP spid="17" grpId="0"/>
      <p:bldP spid="18" grpId="1"/>
      <p:bldP spid="22" grpId="0"/>
      <p:bldP spid="23" grpId="1"/>
      <p:bldP spid="32" grpId="0"/>
      <p:bldP spid="33" grpId="1"/>
      <p:bldP spid="36" grpId="0"/>
      <p:bldP spid="37" grpId="1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背景与项目概述</a:t>
            </a:r>
          </a:p>
        </p:txBody>
      </p:sp>
    </p:spTree>
    <p:extLst>
      <p:ext uri="{BB962C8B-B14F-4D97-AF65-F5344CB8AC3E}">
        <p14:creationId xmlns:p14="http://schemas.microsoft.com/office/powerpoint/2010/main" val="27167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背景与项目概述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0" name="马"/>
          <p:cNvSpPr/>
          <p:nvPr/>
        </p:nvSpPr>
        <p:spPr bwMode="auto">
          <a:xfrm>
            <a:off x="968375" y="1910715"/>
            <a:ext cx="4928870" cy="3905885"/>
          </a:xfrm>
          <a:custGeom>
            <a:avLst/>
            <a:gdLst>
              <a:gd name="T0" fmla="*/ 809532 w 4104"/>
              <a:gd name="T1" fmla="*/ 384342 h 3258"/>
              <a:gd name="T2" fmla="*/ 1077365 w 4104"/>
              <a:gd name="T3" fmla="*/ 447935 h 3258"/>
              <a:gd name="T4" fmla="*/ 1208728 w 4104"/>
              <a:gd name="T5" fmla="*/ 417763 h 3258"/>
              <a:gd name="T6" fmla="*/ 1252825 w 4104"/>
              <a:gd name="T7" fmla="*/ 372273 h 3258"/>
              <a:gd name="T8" fmla="*/ 1258860 w 4104"/>
              <a:gd name="T9" fmla="*/ 323999 h 3258"/>
              <a:gd name="T10" fmla="*/ 1387902 w 4104"/>
              <a:gd name="T11" fmla="*/ 232555 h 3258"/>
              <a:gd name="T12" fmla="*/ 1403220 w 4104"/>
              <a:gd name="T13" fmla="*/ 218629 h 3258"/>
              <a:gd name="T14" fmla="*/ 1506732 w 4104"/>
              <a:gd name="T15" fmla="*/ 179638 h 3258"/>
              <a:gd name="T16" fmla="*/ 1515552 w 4104"/>
              <a:gd name="T17" fmla="*/ 171747 h 3258"/>
              <a:gd name="T18" fmla="*/ 1661769 w 4104"/>
              <a:gd name="T19" fmla="*/ 94693 h 3258"/>
              <a:gd name="T20" fmla="*/ 1707259 w 4104"/>
              <a:gd name="T21" fmla="*/ 65450 h 3258"/>
              <a:gd name="T22" fmla="*/ 1782920 w 4104"/>
              <a:gd name="T23" fmla="*/ 168962 h 3258"/>
              <a:gd name="T24" fmla="*/ 1904536 w 4104"/>
              <a:gd name="T25" fmla="*/ 437723 h 3258"/>
              <a:gd name="T26" fmla="*/ 1866009 w 4104"/>
              <a:gd name="T27" fmla="*/ 518955 h 3258"/>
              <a:gd name="T28" fmla="*/ 1689156 w 4104"/>
              <a:gd name="T29" fmla="*/ 417763 h 3258"/>
              <a:gd name="T30" fmla="*/ 1608388 w 4104"/>
              <a:gd name="T31" fmla="*/ 504565 h 3258"/>
              <a:gd name="T32" fmla="*/ 1564291 w 4104"/>
              <a:gd name="T33" fmla="*/ 790501 h 3258"/>
              <a:gd name="T34" fmla="*/ 1485844 w 4104"/>
              <a:gd name="T35" fmla="*/ 939039 h 3258"/>
              <a:gd name="T36" fmla="*/ 1564755 w 4104"/>
              <a:gd name="T37" fmla="*/ 1131210 h 3258"/>
              <a:gd name="T38" fmla="*/ 1490950 w 4104"/>
              <a:gd name="T39" fmla="*/ 1333593 h 3258"/>
              <a:gd name="T40" fmla="*/ 1361444 w 4104"/>
              <a:gd name="T41" fmla="*/ 1450567 h 3258"/>
              <a:gd name="T42" fmla="*/ 1300172 w 4104"/>
              <a:gd name="T43" fmla="*/ 1446853 h 3258"/>
              <a:gd name="T44" fmla="*/ 1375369 w 4104"/>
              <a:gd name="T45" fmla="*/ 1365622 h 3258"/>
              <a:gd name="T46" fmla="*/ 1441747 w 4104"/>
              <a:gd name="T47" fmla="*/ 1308063 h 3258"/>
              <a:gd name="T48" fmla="*/ 1501162 w 4104"/>
              <a:gd name="T49" fmla="*/ 1149313 h 3258"/>
              <a:gd name="T50" fmla="*/ 1385117 w 4104"/>
              <a:gd name="T51" fmla="*/ 1030947 h 3258"/>
              <a:gd name="T52" fmla="*/ 1297387 w 4104"/>
              <a:gd name="T53" fmla="*/ 1269072 h 3258"/>
              <a:gd name="T54" fmla="*/ 1174843 w 4104"/>
              <a:gd name="T55" fmla="*/ 1414825 h 3258"/>
              <a:gd name="T56" fmla="*/ 981279 w 4104"/>
              <a:gd name="T57" fmla="*/ 1486309 h 3258"/>
              <a:gd name="T58" fmla="*/ 1070402 w 4104"/>
              <a:gd name="T59" fmla="*/ 1401364 h 3258"/>
              <a:gd name="T60" fmla="*/ 1237043 w 4104"/>
              <a:gd name="T61" fmla="*/ 1190161 h 3258"/>
              <a:gd name="T62" fmla="*/ 1134923 w 4104"/>
              <a:gd name="T63" fmla="*/ 981279 h 3258"/>
              <a:gd name="T64" fmla="*/ 891692 w 4104"/>
              <a:gd name="T65" fmla="*/ 909331 h 3258"/>
              <a:gd name="T66" fmla="*/ 740369 w 4104"/>
              <a:gd name="T67" fmla="*/ 1066689 h 3258"/>
              <a:gd name="T68" fmla="*/ 850380 w 4104"/>
              <a:gd name="T69" fmla="*/ 1280212 h 3258"/>
              <a:gd name="T70" fmla="*/ 818816 w 4104"/>
              <a:gd name="T71" fmla="*/ 1476097 h 3258"/>
              <a:gd name="T72" fmla="*/ 793286 w 4104"/>
              <a:gd name="T73" fmla="*/ 1337771 h 3258"/>
              <a:gd name="T74" fmla="*/ 636857 w 4104"/>
              <a:gd name="T75" fmla="*/ 1106144 h 3258"/>
              <a:gd name="T76" fmla="*/ 705556 w 4104"/>
              <a:gd name="T77" fmla="*/ 1329416 h 3258"/>
              <a:gd name="T78" fmla="*/ 629894 w 4104"/>
              <a:gd name="T79" fmla="*/ 1510446 h 3258"/>
              <a:gd name="T80" fmla="*/ 606685 w 4104"/>
              <a:gd name="T81" fmla="*/ 1391152 h 3258"/>
              <a:gd name="T82" fmla="*/ 576977 w 4104"/>
              <a:gd name="T83" fmla="*/ 1137244 h 3258"/>
              <a:gd name="T84" fmla="*/ 559338 w 4104"/>
              <a:gd name="T85" fmla="*/ 1009130 h 3258"/>
              <a:gd name="T86" fmla="*/ 622003 w 4104"/>
              <a:gd name="T87" fmla="*/ 848524 h 3258"/>
              <a:gd name="T88" fmla="*/ 538914 w 4104"/>
              <a:gd name="T89" fmla="*/ 637785 h 3258"/>
              <a:gd name="T90" fmla="*/ 520347 w 4104"/>
              <a:gd name="T91" fmla="*/ 498067 h 3258"/>
              <a:gd name="T92" fmla="*/ 468823 w 4104"/>
              <a:gd name="T93" fmla="*/ 531952 h 3258"/>
              <a:gd name="T94" fmla="*/ 408480 w 4104"/>
              <a:gd name="T95" fmla="*/ 529631 h 3258"/>
              <a:gd name="T96" fmla="*/ 347672 w 4104"/>
              <a:gd name="T97" fmla="*/ 597401 h 3258"/>
              <a:gd name="T98" fmla="*/ 267833 w 4104"/>
              <a:gd name="T99" fmla="*/ 596473 h 3258"/>
              <a:gd name="T100" fmla="*/ 103048 w 4104"/>
              <a:gd name="T101" fmla="*/ 524525 h 3258"/>
              <a:gd name="T102" fmla="*/ 0 w 4104"/>
              <a:gd name="T103" fmla="*/ 538450 h 3258"/>
              <a:gd name="T104" fmla="*/ 92372 w 4104"/>
              <a:gd name="T105" fmla="*/ 500852 h 3258"/>
              <a:gd name="T106" fmla="*/ 89123 w 4104"/>
              <a:gd name="T107" fmla="*/ 439116 h 3258"/>
              <a:gd name="T108" fmla="*/ 191243 w 4104"/>
              <a:gd name="T109" fmla="*/ 531024 h 3258"/>
              <a:gd name="T110" fmla="*/ 220022 w 4104"/>
              <a:gd name="T111" fmla="*/ 484141 h 3258"/>
              <a:gd name="T112" fmla="*/ 245552 w 4104"/>
              <a:gd name="T113" fmla="*/ 468823 h 3258"/>
              <a:gd name="T114" fmla="*/ 365775 w 4104"/>
              <a:gd name="T115" fmla="*/ 333746 h 3258"/>
              <a:gd name="T116" fmla="*/ 498995 w 4104"/>
              <a:gd name="T117" fmla="*/ 391769 h 3258"/>
              <a:gd name="T118" fmla="*/ 565837 w 4104"/>
              <a:gd name="T119" fmla="*/ 462789 h 32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104" h="3258">
                <a:moveTo>
                  <a:pt x="1307" y="957"/>
                </a:moveTo>
                <a:lnTo>
                  <a:pt x="1307" y="957"/>
                </a:lnTo>
                <a:lnTo>
                  <a:pt x="1321" y="947"/>
                </a:lnTo>
                <a:lnTo>
                  <a:pt x="1339" y="936"/>
                </a:lnTo>
                <a:lnTo>
                  <a:pt x="1363" y="923"/>
                </a:lnTo>
                <a:lnTo>
                  <a:pt x="1392" y="909"/>
                </a:lnTo>
                <a:lnTo>
                  <a:pt x="1427" y="893"/>
                </a:lnTo>
                <a:lnTo>
                  <a:pt x="1466" y="876"/>
                </a:lnTo>
                <a:lnTo>
                  <a:pt x="1511" y="862"/>
                </a:lnTo>
                <a:lnTo>
                  <a:pt x="1533" y="855"/>
                </a:lnTo>
                <a:lnTo>
                  <a:pt x="1557" y="849"/>
                </a:lnTo>
                <a:lnTo>
                  <a:pt x="1583" y="843"/>
                </a:lnTo>
                <a:lnTo>
                  <a:pt x="1608" y="838"/>
                </a:lnTo>
                <a:lnTo>
                  <a:pt x="1634" y="834"/>
                </a:lnTo>
                <a:lnTo>
                  <a:pt x="1661" y="831"/>
                </a:lnTo>
                <a:lnTo>
                  <a:pt x="1688" y="828"/>
                </a:lnTo>
                <a:lnTo>
                  <a:pt x="1716" y="828"/>
                </a:lnTo>
                <a:lnTo>
                  <a:pt x="1744" y="828"/>
                </a:lnTo>
                <a:lnTo>
                  <a:pt x="1773" y="831"/>
                </a:lnTo>
                <a:lnTo>
                  <a:pt x="1802" y="834"/>
                </a:lnTo>
                <a:lnTo>
                  <a:pt x="1831" y="839"/>
                </a:lnTo>
                <a:lnTo>
                  <a:pt x="1860" y="846"/>
                </a:lnTo>
                <a:lnTo>
                  <a:pt x="1890" y="856"/>
                </a:lnTo>
                <a:lnTo>
                  <a:pt x="1918" y="867"/>
                </a:lnTo>
                <a:lnTo>
                  <a:pt x="1948" y="879"/>
                </a:lnTo>
                <a:lnTo>
                  <a:pt x="1970" y="887"/>
                </a:lnTo>
                <a:lnTo>
                  <a:pt x="1996" y="895"/>
                </a:lnTo>
                <a:lnTo>
                  <a:pt x="2031" y="906"/>
                </a:lnTo>
                <a:lnTo>
                  <a:pt x="2073" y="918"/>
                </a:lnTo>
                <a:lnTo>
                  <a:pt x="2122" y="930"/>
                </a:lnTo>
                <a:lnTo>
                  <a:pt x="2175" y="942"/>
                </a:lnTo>
                <a:lnTo>
                  <a:pt x="2231" y="953"/>
                </a:lnTo>
                <a:lnTo>
                  <a:pt x="2261" y="958"/>
                </a:lnTo>
                <a:lnTo>
                  <a:pt x="2291" y="961"/>
                </a:lnTo>
                <a:lnTo>
                  <a:pt x="2321" y="965"/>
                </a:lnTo>
                <a:lnTo>
                  <a:pt x="2352" y="967"/>
                </a:lnTo>
                <a:lnTo>
                  <a:pt x="2384" y="969"/>
                </a:lnTo>
                <a:lnTo>
                  <a:pt x="2413" y="969"/>
                </a:lnTo>
                <a:lnTo>
                  <a:pt x="2443" y="967"/>
                </a:lnTo>
                <a:lnTo>
                  <a:pt x="2473" y="966"/>
                </a:lnTo>
                <a:lnTo>
                  <a:pt x="2503" y="963"/>
                </a:lnTo>
                <a:lnTo>
                  <a:pt x="2532" y="958"/>
                </a:lnTo>
                <a:lnTo>
                  <a:pt x="2560" y="952"/>
                </a:lnTo>
                <a:lnTo>
                  <a:pt x="2587" y="943"/>
                </a:lnTo>
                <a:lnTo>
                  <a:pt x="2613" y="934"/>
                </a:lnTo>
                <a:lnTo>
                  <a:pt x="2638" y="922"/>
                </a:lnTo>
                <a:lnTo>
                  <a:pt x="2660" y="907"/>
                </a:lnTo>
                <a:lnTo>
                  <a:pt x="2683" y="892"/>
                </a:lnTo>
                <a:lnTo>
                  <a:pt x="2665" y="895"/>
                </a:lnTo>
                <a:lnTo>
                  <a:pt x="2647" y="898"/>
                </a:lnTo>
                <a:lnTo>
                  <a:pt x="2627" y="900"/>
                </a:lnTo>
                <a:lnTo>
                  <a:pt x="2604" y="900"/>
                </a:lnTo>
                <a:lnTo>
                  <a:pt x="2593" y="900"/>
                </a:lnTo>
                <a:lnTo>
                  <a:pt x="2583" y="898"/>
                </a:lnTo>
                <a:lnTo>
                  <a:pt x="2573" y="895"/>
                </a:lnTo>
                <a:lnTo>
                  <a:pt x="2563" y="892"/>
                </a:lnTo>
                <a:lnTo>
                  <a:pt x="2556" y="887"/>
                </a:lnTo>
                <a:lnTo>
                  <a:pt x="2550" y="881"/>
                </a:lnTo>
                <a:lnTo>
                  <a:pt x="2555" y="880"/>
                </a:lnTo>
                <a:lnTo>
                  <a:pt x="2568" y="879"/>
                </a:lnTo>
                <a:lnTo>
                  <a:pt x="2587" y="874"/>
                </a:lnTo>
                <a:lnTo>
                  <a:pt x="2599" y="870"/>
                </a:lnTo>
                <a:lnTo>
                  <a:pt x="2613" y="865"/>
                </a:lnTo>
                <a:lnTo>
                  <a:pt x="2626" y="859"/>
                </a:lnTo>
                <a:lnTo>
                  <a:pt x="2640" y="852"/>
                </a:lnTo>
                <a:lnTo>
                  <a:pt x="2654" y="843"/>
                </a:lnTo>
                <a:lnTo>
                  <a:pt x="2669" y="831"/>
                </a:lnTo>
                <a:lnTo>
                  <a:pt x="2684" y="817"/>
                </a:lnTo>
                <a:lnTo>
                  <a:pt x="2699" y="802"/>
                </a:lnTo>
                <a:lnTo>
                  <a:pt x="2712" y="784"/>
                </a:lnTo>
                <a:lnTo>
                  <a:pt x="2725" y="762"/>
                </a:lnTo>
                <a:lnTo>
                  <a:pt x="2732" y="750"/>
                </a:lnTo>
                <a:lnTo>
                  <a:pt x="2741" y="737"/>
                </a:lnTo>
                <a:lnTo>
                  <a:pt x="2753" y="722"/>
                </a:lnTo>
                <a:lnTo>
                  <a:pt x="2768" y="705"/>
                </a:lnTo>
                <a:lnTo>
                  <a:pt x="2785" y="688"/>
                </a:lnTo>
                <a:lnTo>
                  <a:pt x="2796" y="680"/>
                </a:lnTo>
                <a:lnTo>
                  <a:pt x="2807" y="672"/>
                </a:lnTo>
                <a:lnTo>
                  <a:pt x="2818" y="665"/>
                </a:lnTo>
                <a:lnTo>
                  <a:pt x="2830" y="659"/>
                </a:lnTo>
                <a:lnTo>
                  <a:pt x="2814" y="663"/>
                </a:lnTo>
                <a:lnTo>
                  <a:pt x="2776" y="674"/>
                </a:lnTo>
                <a:lnTo>
                  <a:pt x="2754" y="681"/>
                </a:lnTo>
                <a:lnTo>
                  <a:pt x="2731" y="689"/>
                </a:lnTo>
                <a:lnTo>
                  <a:pt x="2712" y="698"/>
                </a:lnTo>
                <a:lnTo>
                  <a:pt x="2704" y="702"/>
                </a:lnTo>
                <a:lnTo>
                  <a:pt x="2696" y="707"/>
                </a:lnTo>
                <a:lnTo>
                  <a:pt x="2714" y="695"/>
                </a:lnTo>
                <a:lnTo>
                  <a:pt x="2764" y="666"/>
                </a:lnTo>
                <a:lnTo>
                  <a:pt x="2794" y="648"/>
                </a:lnTo>
                <a:lnTo>
                  <a:pt x="2827" y="632"/>
                </a:lnTo>
                <a:lnTo>
                  <a:pt x="2862" y="615"/>
                </a:lnTo>
                <a:lnTo>
                  <a:pt x="2894" y="601"/>
                </a:lnTo>
                <a:lnTo>
                  <a:pt x="2907" y="590"/>
                </a:lnTo>
                <a:lnTo>
                  <a:pt x="2937" y="565"/>
                </a:lnTo>
                <a:lnTo>
                  <a:pt x="2954" y="549"/>
                </a:lnTo>
                <a:lnTo>
                  <a:pt x="2970" y="532"/>
                </a:lnTo>
                <a:lnTo>
                  <a:pt x="2982" y="515"/>
                </a:lnTo>
                <a:lnTo>
                  <a:pt x="2987" y="508"/>
                </a:lnTo>
                <a:lnTo>
                  <a:pt x="2990" y="501"/>
                </a:lnTo>
                <a:lnTo>
                  <a:pt x="2969" y="503"/>
                </a:lnTo>
                <a:lnTo>
                  <a:pt x="2921" y="509"/>
                </a:lnTo>
                <a:lnTo>
                  <a:pt x="2893" y="514"/>
                </a:lnTo>
                <a:lnTo>
                  <a:pt x="2865" y="519"/>
                </a:lnTo>
                <a:lnTo>
                  <a:pt x="2843" y="526"/>
                </a:lnTo>
                <a:lnTo>
                  <a:pt x="2834" y="530"/>
                </a:lnTo>
                <a:lnTo>
                  <a:pt x="2826" y="535"/>
                </a:lnTo>
                <a:lnTo>
                  <a:pt x="2848" y="523"/>
                </a:lnTo>
                <a:lnTo>
                  <a:pt x="2870" y="512"/>
                </a:lnTo>
                <a:lnTo>
                  <a:pt x="2899" y="499"/>
                </a:lnTo>
                <a:lnTo>
                  <a:pt x="2930" y="487"/>
                </a:lnTo>
                <a:lnTo>
                  <a:pt x="2947" y="481"/>
                </a:lnTo>
                <a:lnTo>
                  <a:pt x="2963" y="477"/>
                </a:lnTo>
                <a:lnTo>
                  <a:pt x="2979" y="473"/>
                </a:lnTo>
                <a:lnTo>
                  <a:pt x="2995" y="471"/>
                </a:lnTo>
                <a:lnTo>
                  <a:pt x="3009" y="470"/>
                </a:lnTo>
                <a:lnTo>
                  <a:pt x="3023" y="471"/>
                </a:lnTo>
                <a:lnTo>
                  <a:pt x="3029" y="465"/>
                </a:lnTo>
                <a:lnTo>
                  <a:pt x="3047" y="450"/>
                </a:lnTo>
                <a:lnTo>
                  <a:pt x="3072" y="428"/>
                </a:lnTo>
                <a:lnTo>
                  <a:pt x="3087" y="417"/>
                </a:lnTo>
                <a:lnTo>
                  <a:pt x="3104" y="405"/>
                </a:lnTo>
                <a:lnTo>
                  <a:pt x="3121" y="396"/>
                </a:lnTo>
                <a:lnTo>
                  <a:pt x="3140" y="386"/>
                </a:lnTo>
                <a:lnTo>
                  <a:pt x="3158" y="379"/>
                </a:lnTo>
                <a:lnTo>
                  <a:pt x="3176" y="374"/>
                </a:lnTo>
                <a:lnTo>
                  <a:pt x="3186" y="372"/>
                </a:lnTo>
                <a:lnTo>
                  <a:pt x="3195" y="372"/>
                </a:lnTo>
                <a:lnTo>
                  <a:pt x="3204" y="372"/>
                </a:lnTo>
                <a:lnTo>
                  <a:pt x="3212" y="373"/>
                </a:lnTo>
                <a:lnTo>
                  <a:pt x="3222" y="374"/>
                </a:lnTo>
                <a:lnTo>
                  <a:pt x="3230" y="378"/>
                </a:lnTo>
                <a:lnTo>
                  <a:pt x="3237" y="381"/>
                </a:lnTo>
                <a:lnTo>
                  <a:pt x="3246" y="387"/>
                </a:lnTo>
                <a:lnTo>
                  <a:pt x="3229" y="381"/>
                </a:lnTo>
                <a:lnTo>
                  <a:pt x="3188" y="368"/>
                </a:lnTo>
                <a:lnTo>
                  <a:pt x="3164" y="362"/>
                </a:lnTo>
                <a:lnTo>
                  <a:pt x="3140" y="356"/>
                </a:lnTo>
                <a:lnTo>
                  <a:pt x="3117" y="351"/>
                </a:lnTo>
                <a:lnTo>
                  <a:pt x="3099" y="350"/>
                </a:lnTo>
                <a:lnTo>
                  <a:pt x="3121" y="346"/>
                </a:lnTo>
                <a:lnTo>
                  <a:pt x="3142" y="344"/>
                </a:lnTo>
                <a:lnTo>
                  <a:pt x="3170" y="344"/>
                </a:lnTo>
                <a:lnTo>
                  <a:pt x="3184" y="344"/>
                </a:lnTo>
                <a:lnTo>
                  <a:pt x="3199" y="345"/>
                </a:lnTo>
                <a:lnTo>
                  <a:pt x="3213" y="348"/>
                </a:lnTo>
                <a:lnTo>
                  <a:pt x="3228" y="351"/>
                </a:lnTo>
                <a:lnTo>
                  <a:pt x="3241" y="356"/>
                </a:lnTo>
                <a:lnTo>
                  <a:pt x="3254" y="362"/>
                </a:lnTo>
                <a:lnTo>
                  <a:pt x="3265" y="370"/>
                </a:lnTo>
                <a:lnTo>
                  <a:pt x="3274" y="379"/>
                </a:lnTo>
                <a:lnTo>
                  <a:pt x="3282" y="379"/>
                </a:lnTo>
                <a:lnTo>
                  <a:pt x="3292" y="376"/>
                </a:lnTo>
                <a:lnTo>
                  <a:pt x="3307" y="370"/>
                </a:lnTo>
                <a:lnTo>
                  <a:pt x="3326" y="361"/>
                </a:lnTo>
                <a:lnTo>
                  <a:pt x="3351" y="345"/>
                </a:lnTo>
                <a:lnTo>
                  <a:pt x="3382" y="324"/>
                </a:lnTo>
                <a:lnTo>
                  <a:pt x="3421" y="295"/>
                </a:lnTo>
                <a:lnTo>
                  <a:pt x="3440" y="280"/>
                </a:lnTo>
                <a:lnTo>
                  <a:pt x="3461" y="265"/>
                </a:lnTo>
                <a:lnTo>
                  <a:pt x="3487" y="248"/>
                </a:lnTo>
                <a:lnTo>
                  <a:pt x="3515" y="231"/>
                </a:lnTo>
                <a:lnTo>
                  <a:pt x="3543" y="217"/>
                </a:lnTo>
                <a:lnTo>
                  <a:pt x="3556" y="211"/>
                </a:lnTo>
                <a:lnTo>
                  <a:pt x="3568" y="206"/>
                </a:lnTo>
                <a:lnTo>
                  <a:pt x="3580" y="204"/>
                </a:lnTo>
                <a:lnTo>
                  <a:pt x="3590" y="203"/>
                </a:lnTo>
                <a:lnTo>
                  <a:pt x="3588" y="181"/>
                </a:lnTo>
                <a:lnTo>
                  <a:pt x="3588" y="158"/>
                </a:lnTo>
                <a:lnTo>
                  <a:pt x="3591" y="128"/>
                </a:lnTo>
                <a:lnTo>
                  <a:pt x="3593" y="113"/>
                </a:lnTo>
                <a:lnTo>
                  <a:pt x="3597" y="96"/>
                </a:lnTo>
                <a:lnTo>
                  <a:pt x="3602" y="79"/>
                </a:lnTo>
                <a:lnTo>
                  <a:pt x="3608" y="62"/>
                </a:lnTo>
                <a:lnTo>
                  <a:pt x="3615" y="46"/>
                </a:lnTo>
                <a:lnTo>
                  <a:pt x="3623" y="30"/>
                </a:lnTo>
                <a:lnTo>
                  <a:pt x="3634" y="14"/>
                </a:lnTo>
                <a:lnTo>
                  <a:pt x="3646" y="0"/>
                </a:lnTo>
                <a:lnTo>
                  <a:pt x="3651" y="24"/>
                </a:lnTo>
                <a:lnTo>
                  <a:pt x="3663" y="79"/>
                </a:lnTo>
                <a:lnTo>
                  <a:pt x="3671" y="111"/>
                </a:lnTo>
                <a:lnTo>
                  <a:pt x="3678" y="141"/>
                </a:lnTo>
                <a:lnTo>
                  <a:pt x="3687" y="167"/>
                </a:lnTo>
                <a:lnTo>
                  <a:pt x="3690" y="176"/>
                </a:lnTo>
                <a:lnTo>
                  <a:pt x="3694" y="183"/>
                </a:lnTo>
                <a:lnTo>
                  <a:pt x="3702" y="187"/>
                </a:lnTo>
                <a:lnTo>
                  <a:pt x="3713" y="192"/>
                </a:lnTo>
                <a:lnTo>
                  <a:pt x="3725" y="199"/>
                </a:lnTo>
                <a:lnTo>
                  <a:pt x="3738" y="207"/>
                </a:lnTo>
                <a:lnTo>
                  <a:pt x="3753" y="218"/>
                </a:lnTo>
                <a:lnTo>
                  <a:pt x="3766" y="231"/>
                </a:lnTo>
                <a:lnTo>
                  <a:pt x="3771" y="239"/>
                </a:lnTo>
                <a:lnTo>
                  <a:pt x="3777" y="247"/>
                </a:lnTo>
                <a:lnTo>
                  <a:pt x="3786" y="260"/>
                </a:lnTo>
                <a:lnTo>
                  <a:pt x="3797" y="276"/>
                </a:lnTo>
                <a:lnTo>
                  <a:pt x="3810" y="300"/>
                </a:lnTo>
                <a:lnTo>
                  <a:pt x="3826" y="328"/>
                </a:lnTo>
                <a:lnTo>
                  <a:pt x="3841" y="364"/>
                </a:lnTo>
                <a:lnTo>
                  <a:pt x="3850" y="385"/>
                </a:lnTo>
                <a:lnTo>
                  <a:pt x="3857" y="408"/>
                </a:lnTo>
                <a:lnTo>
                  <a:pt x="3864" y="432"/>
                </a:lnTo>
                <a:lnTo>
                  <a:pt x="3871" y="457"/>
                </a:lnTo>
                <a:lnTo>
                  <a:pt x="3937" y="645"/>
                </a:lnTo>
                <a:lnTo>
                  <a:pt x="3963" y="676"/>
                </a:lnTo>
                <a:lnTo>
                  <a:pt x="3989" y="711"/>
                </a:lnTo>
                <a:lnTo>
                  <a:pt x="4019" y="754"/>
                </a:lnTo>
                <a:lnTo>
                  <a:pt x="4034" y="778"/>
                </a:lnTo>
                <a:lnTo>
                  <a:pt x="4049" y="802"/>
                </a:lnTo>
                <a:lnTo>
                  <a:pt x="4063" y="827"/>
                </a:lnTo>
                <a:lnTo>
                  <a:pt x="4076" y="851"/>
                </a:lnTo>
                <a:lnTo>
                  <a:pt x="4087" y="876"/>
                </a:lnTo>
                <a:lnTo>
                  <a:pt x="4096" y="900"/>
                </a:lnTo>
                <a:lnTo>
                  <a:pt x="4100" y="922"/>
                </a:lnTo>
                <a:lnTo>
                  <a:pt x="4103" y="933"/>
                </a:lnTo>
                <a:lnTo>
                  <a:pt x="4103" y="943"/>
                </a:lnTo>
                <a:lnTo>
                  <a:pt x="4104" y="964"/>
                </a:lnTo>
                <a:lnTo>
                  <a:pt x="4103" y="985"/>
                </a:lnTo>
                <a:lnTo>
                  <a:pt x="4100" y="1010"/>
                </a:lnTo>
                <a:lnTo>
                  <a:pt x="4098" y="1024"/>
                </a:lnTo>
                <a:lnTo>
                  <a:pt x="4094" y="1037"/>
                </a:lnTo>
                <a:lnTo>
                  <a:pt x="4091" y="1050"/>
                </a:lnTo>
                <a:lnTo>
                  <a:pt x="4086" y="1061"/>
                </a:lnTo>
                <a:lnTo>
                  <a:pt x="4079" y="1072"/>
                </a:lnTo>
                <a:lnTo>
                  <a:pt x="4072" y="1081"/>
                </a:lnTo>
                <a:lnTo>
                  <a:pt x="4063" y="1090"/>
                </a:lnTo>
                <a:lnTo>
                  <a:pt x="4052" y="1094"/>
                </a:lnTo>
                <a:lnTo>
                  <a:pt x="4050" y="1097"/>
                </a:lnTo>
                <a:lnTo>
                  <a:pt x="4044" y="1104"/>
                </a:lnTo>
                <a:lnTo>
                  <a:pt x="4033" y="1112"/>
                </a:lnTo>
                <a:lnTo>
                  <a:pt x="4027" y="1116"/>
                </a:lnTo>
                <a:lnTo>
                  <a:pt x="4020" y="1118"/>
                </a:lnTo>
                <a:lnTo>
                  <a:pt x="4012" y="1121"/>
                </a:lnTo>
                <a:lnTo>
                  <a:pt x="4003" y="1121"/>
                </a:lnTo>
                <a:lnTo>
                  <a:pt x="3994" y="1118"/>
                </a:lnTo>
                <a:lnTo>
                  <a:pt x="3984" y="1115"/>
                </a:lnTo>
                <a:lnTo>
                  <a:pt x="3973" y="1108"/>
                </a:lnTo>
                <a:lnTo>
                  <a:pt x="3963" y="1098"/>
                </a:lnTo>
                <a:lnTo>
                  <a:pt x="3952" y="1085"/>
                </a:lnTo>
                <a:lnTo>
                  <a:pt x="3940" y="1068"/>
                </a:lnTo>
                <a:lnTo>
                  <a:pt x="3913" y="1013"/>
                </a:lnTo>
                <a:lnTo>
                  <a:pt x="3879" y="1002"/>
                </a:lnTo>
                <a:lnTo>
                  <a:pt x="3843" y="990"/>
                </a:lnTo>
                <a:lnTo>
                  <a:pt x="3798" y="975"/>
                </a:lnTo>
                <a:lnTo>
                  <a:pt x="3749" y="955"/>
                </a:lnTo>
                <a:lnTo>
                  <a:pt x="3701" y="934"/>
                </a:lnTo>
                <a:lnTo>
                  <a:pt x="3678" y="923"/>
                </a:lnTo>
                <a:lnTo>
                  <a:pt x="3658" y="911"/>
                </a:lnTo>
                <a:lnTo>
                  <a:pt x="3639" y="900"/>
                </a:lnTo>
                <a:lnTo>
                  <a:pt x="3622" y="888"/>
                </a:lnTo>
                <a:lnTo>
                  <a:pt x="3617" y="888"/>
                </a:lnTo>
                <a:lnTo>
                  <a:pt x="3603" y="891"/>
                </a:lnTo>
                <a:lnTo>
                  <a:pt x="3593" y="893"/>
                </a:lnTo>
                <a:lnTo>
                  <a:pt x="3581" y="897"/>
                </a:lnTo>
                <a:lnTo>
                  <a:pt x="3569" y="903"/>
                </a:lnTo>
                <a:lnTo>
                  <a:pt x="3557" y="910"/>
                </a:lnTo>
                <a:lnTo>
                  <a:pt x="3544" y="921"/>
                </a:lnTo>
                <a:lnTo>
                  <a:pt x="3530" y="934"/>
                </a:lnTo>
                <a:lnTo>
                  <a:pt x="3518" y="949"/>
                </a:lnTo>
                <a:lnTo>
                  <a:pt x="3505" y="969"/>
                </a:lnTo>
                <a:lnTo>
                  <a:pt x="3493" y="993"/>
                </a:lnTo>
                <a:lnTo>
                  <a:pt x="3482" y="1019"/>
                </a:lnTo>
                <a:lnTo>
                  <a:pt x="3472" y="1051"/>
                </a:lnTo>
                <a:lnTo>
                  <a:pt x="3469" y="1068"/>
                </a:lnTo>
                <a:lnTo>
                  <a:pt x="3465" y="1087"/>
                </a:lnTo>
                <a:lnTo>
                  <a:pt x="3457" y="1147"/>
                </a:lnTo>
                <a:lnTo>
                  <a:pt x="3447" y="1209"/>
                </a:lnTo>
                <a:lnTo>
                  <a:pt x="3434" y="1284"/>
                </a:lnTo>
                <a:lnTo>
                  <a:pt x="3417" y="1363"/>
                </a:lnTo>
                <a:lnTo>
                  <a:pt x="3409" y="1401"/>
                </a:lnTo>
                <a:lnTo>
                  <a:pt x="3399" y="1438"/>
                </a:lnTo>
                <a:lnTo>
                  <a:pt x="3388" y="1472"/>
                </a:lnTo>
                <a:lnTo>
                  <a:pt x="3377" y="1502"/>
                </a:lnTo>
                <a:lnTo>
                  <a:pt x="3367" y="1528"/>
                </a:lnTo>
                <a:lnTo>
                  <a:pt x="3361" y="1539"/>
                </a:lnTo>
                <a:lnTo>
                  <a:pt x="3355" y="1547"/>
                </a:lnTo>
                <a:lnTo>
                  <a:pt x="3358" y="1563"/>
                </a:lnTo>
                <a:lnTo>
                  <a:pt x="3362" y="1581"/>
                </a:lnTo>
                <a:lnTo>
                  <a:pt x="3364" y="1605"/>
                </a:lnTo>
                <a:lnTo>
                  <a:pt x="3368" y="1634"/>
                </a:lnTo>
                <a:lnTo>
                  <a:pt x="3369" y="1667"/>
                </a:lnTo>
                <a:lnTo>
                  <a:pt x="3370" y="1703"/>
                </a:lnTo>
                <a:lnTo>
                  <a:pt x="3368" y="1742"/>
                </a:lnTo>
                <a:lnTo>
                  <a:pt x="3365" y="1761"/>
                </a:lnTo>
                <a:lnTo>
                  <a:pt x="3363" y="1781"/>
                </a:lnTo>
                <a:lnTo>
                  <a:pt x="3359" y="1800"/>
                </a:lnTo>
                <a:lnTo>
                  <a:pt x="3355" y="1821"/>
                </a:lnTo>
                <a:lnTo>
                  <a:pt x="3350" y="1841"/>
                </a:lnTo>
                <a:lnTo>
                  <a:pt x="3343" y="1860"/>
                </a:lnTo>
                <a:lnTo>
                  <a:pt x="3335" y="1881"/>
                </a:lnTo>
                <a:lnTo>
                  <a:pt x="3326" y="1899"/>
                </a:lnTo>
                <a:lnTo>
                  <a:pt x="3316" y="1918"/>
                </a:lnTo>
                <a:lnTo>
                  <a:pt x="3304" y="1936"/>
                </a:lnTo>
                <a:lnTo>
                  <a:pt x="3291" y="1953"/>
                </a:lnTo>
                <a:lnTo>
                  <a:pt x="3277" y="1969"/>
                </a:lnTo>
                <a:lnTo>
                  <a:pt x="3260" y="1984"/>
                </a:lnTo>
                <a:lnTo>
                  <a:pt x="3242" y="1998"/>
                </a:lnTo>
                <a:lnTo>
                  <a:pt x="3223" y="2011"/>
                </a:lnTo>
                <a:lnTo>
                  <a:pt x="3201" y="2023"/>
                </a:lnTo>
                <a:lnTo>
                  <a:pt x="3204" y="2037"/>
                </a:lnTo>
                <a:lnTo>
                  <a:pt x="3212" y="2074"/>
                </a:lnTo>
                <a:lnTo>
                  <a:pt x="3225" y="2126"/>
                </a:lnTo>
                <a:lnTo>
                  <a:pt x="3235" y="2158"/>
                </a:lnTo>
                <a:lnTo>
                  <a:pt x="3244" y="2190"/>
                </a:lnTo>
                <a:lnTo>
                  <a:pt x="3255" y="2225"/>
                </a:lnTo>
                <a:lnTo>
                  <a:pt x="3268" y="2258"/>
                </a:lnTo>
                <a:lnTo>
                  <a:pt x="3282" y="2292"/>
                </a:lnTo>
                <a:lnTo>
                  <a:pt x="3296" y="2323"/>
                </a:lnTo>
                <a:lnTo>
                  <a:pt x="3311" y="2353"/>
                </a:lnTo>
                <a:lnTo>
                  <a:pt x="3328" y="2379"/>
                </a:lnTo>
                <a:lnTo>
                  <a:pt x="3337" y="2391"/>
                </a:lnTo>
                <a:lnTo>
                  <a:pt x="3345" y="2403"/>
                </a:lnTo>
                <a:lnTo>
                  <a:pt x="3355" y="2413"/>
                </a:lnTo>
                <a:lnTo>
                  <a:pt x="3364" y="2421"/>
                </a:lnTo>
                <a:lnTo>
                  <a:pt x="3367" y="2425"/>
                </a:lnTo>
                <a:lnTo>
                  <a:pt x="3371" y="2437"/>
                </a:lnTo>
                <a:lnTo>
                  <a:pt x="3379" y="2456"/>
                </a:lnTo>
                <a:lnTo>
                  <a:pt x="3381" y="2468"/>
                </a:lnTo>
                <a:lnTo>
                  <a:pt x="3385" y="2481"/>
                </a:lnTo>
                <a:lnTo>
                  <a:pt x="3386" y="2497"/>
                </a:lnTo>
                <a:lnTo>
                  <a:pt x="3387" y="2514"/>
                </a:lnTo>
                <a:lnTo>
                  <a:pt x="3387" y="2532"/>
                </a:lnTo>
                <a:lnTo>
                  <a:pt x="3385" y="2551"/>
                </a:lnTo>
                <a:lnTo>
                  <a:pt x="3382" y="2571"/>
                </a:lnTo>
                <a:lnTo>
                  <a:pt x="3376" y="2593"/>
                </a:lnTo>
                <a:lnTo>
                  <a:pt x="3368" y="2616"/>
                </a:lnTo>
                <a:lnTo>
                  <a:pt x="3358" y="2638"/>
                </a:lnTo>
                <a:lnTo>
                  <a:pt x="3290" y="2716"/>
                </a:lnTo>
                <a:lnTo>
                  <a:pt x="3284" y="2729"/>
                </a:lnTo>
                <a:lnTo>
                  <a:pt x="3268" y="2765"/>
                </a:lnTo>
                <a:lnTo>
                  <a:pt x="3244" y="2816"/>
                </a:lnTo>
                <a:lnTo>
                  <a:pt x="3229" y="2844"/>
                </a:lnTo>
                <a:lnTo>
                  <a:pt x="3212" y="2873"/>
                </a:lnTo>
                <a:lnTo>
                  <a:pt x="3193" y="2903"/>
                </a:lnTo>
                <a:lnTo>
                  <a:pt x="3174" y="2932"/>
                </a:lnTo>
                <a:lnTo>
                  <a:pt x="3152" y="2960"/>
                </a:lnTo>
                <a:lnTo>
                  <a:pt x="3141" y="2972"/>
                </a:lnTo>
                <a:lnTo>
                  <a:pt x="3129" y="2984"/>
                </a:lnTo>
                <a:lnTo>
                  <a:pt x="3117" y="2994"/>
                </a:lnTo>
                <a:lnTo>
                  <a:pt x="3106" y="3005"/>
                </a:lnTo>
                <a:lnTo>
                  <a:pt x="3094" y="3013"/>
                </a:lnTo>
                <a:lnTo>
                  <a:pt x="3081" y="3021"/>
                </a:lnTo>
                <a:lnTo>
                  <a:pt x="3069" y="3027"/>
                </a:lnTo>
                <a:lnTo>
                  <a:pt x="3057" y="3031"/>
                </a:lnTo>
                <a:lnTo>
                  <a:pt x="3044" y="3035"/>
                </a:lnTo>
                <a:lnTo>
                  <a:pt x="3031" y="3036"/>
                </a:lnTo>
                <a:lnTo>
                  <a:pt x="3008" y="3059"/>
                </a:lnTo>
                <a:lnTo>
                  <a:pt x="2982" y="3083"/>
                </a:lnTo>
                <a:lnTo>
                  <a:pt x="2951" y="3111"/>
                </a:lnTo>
                <a:lnTo>
                  <a:pt x="2933" y="3125"/>
                </a:lnTo>
                <a:lnTo>
                  <a:pt x="2913" y="3138"/>
                </a:lnTo>
                <a:lnTo>
                  <a:pt x="2894" y="3153"/>
                </a:lnTo>
                <a:lnTo>
                  <a:pt x="2875" y="3165"/>
                </a:lnTo>
                <a:lnTo>
                  <a:pt x="2856" y="3175"/>
                </a:lnTo>
                <a:lnTo>
                  <a:pt x="2837" y="3185"/>
                </a:lnTo>
                <a:lnTo>
                  <a:pt x="2818" y="3191"/>
                </a:lnTo>
                <a:lnTo>
                  <a:pt x="2800" y="3196"/>
                </a:lnTo>
                <a:lnTo>
                  <a:pt x="2798" y="3194"/>
                </a:lnTo>
                <a:lnTo>
                  <a:pt x="2796" y="3193"/>
                </a:lnTo>
                <a:lnTo>
                  <a:pt x="2795" y="3192"/>
                </a:lnTo>
                <a:lnTo>
                  <a:pt x="2792" y="3188"/>
                </a:lnTo>
                <a:lnTo>
                  <a:pt x="2791" y="3182"/>
                </a:lnTo>
                <a:lnTo>
                  <a:pt x="2791" y="3175"/>
                </a:lnTo>
                <a:lnTo>
                  <a:pt x="2791" y="3165"/>
                </a:lnTo>
                <a:lnTo>
                  <a:pt x="2792" y="3153"/>
                </a:lnTo>
                <a:lnTo>
                  <a:pt x="2796" y="3136"/>
                </a:lnTo>
                <a:lnTo>
                  <a:pt x="2801" y="3117"/>
                </a:lnTo>
                <a:lnTo>
                  <a:pt x="2807" y="3093"/>
                </a:lnTo>
                <a:lnTo>
                  <a:pt x="2816" y="3065"/>
                </a:lnTo>
                <a:lnTo>
                  <a:pt x="2828" y="3033"/>
                </a:lnTo>
                <a:lnTo>
                  <a:pt x="2844" y="2994"/>
                </a:lnTo>
                <a:lnTo>
                  <a:pt x="2862" y="2952"/>
                </a:lnTo>
                <a:lnTo>
                  <a:pt x="2865" y="2949"/>
                </a:lnTo>
                <a:lnTo>
                  <a:pt x="2873" y="2943"/>
                </a:lnTo>
                <a:lnTo>
                  <a:pt x="2885" y="2934"/>
                </a:lnTo>
                <a:lnTo>
                  <a:pt x="2892" y="2931"/>
                </a:lnTo>
                <a:lnTo>
                  <a:pt x="2899" y="2927"/>
                </a:lnTo>
                <a:lnTo>
                  <a:pt x="2907" y="2925"/>
                </a:lnTo>
                <a:lnTo>
                  <a:pt x="2916" y="2922"/>
                </a:lnTo>
                <a:lnTo>
                  <a:pt x="2925" y="2922"/>
                </a:lnTo>
                <a:lnTo>
                  <a:pt x="2935" y="2924"/>
                </a:lnTo>
                <a:lnTo>
                  <a:pt x="2945" y="2927"/>
                </a:lnTo>
                <a:lnTo>
                  <a:pt x="2954" y="2933"/>
                </a:lnTo>
                <a:lnTo>
                  <a:pt x="2963" y="2942"/>
                </a:lnTo>
                <a:lnTo>
                  <a:pt x="2972" y="2952"/>
                </a:lnTo>
                <a:lnTo>
                  <a:pt x="2973" y="2952"/>
                </a:lnTo>
                <a:lnTo>
                  <a:pt x="2979" y="2952"/>
                </a:lnTo>
                <a:lnTo>
                  <a:pt x="2987" y="2950"/>
                </a:lnTo>
                <a:lnTo>
                  <a:pt x="2997" y="2946"/>
                </a:lnTo>
                <a:lnTo>
                  <a:pt x="3002" y="2943"/>
                </a:lnTo>
                <a:lnTo>
                  <a:pt x="3008" y="2938"/>
                </a:lnTo>
                <a:lnTo>
                  <a:pt x="3014" y="2933"/>
                </a:lnTo>
                <a:lnTo>
                  <a:pt x="3021" y="2926"/>
                </a:lnTo>
                <a:lnTo>
                  <a:pt x="3027" y="2918"/>
                </a:lnTo>
                <a:lnTo>
                  <a:pt x="3033" y="2907"/>
                </a:lnTo>
                <a:lnTo>
                  <a:pt x="3041" y="2896"/>
                </a:lnTo>
                <a:lnTo>
                  <a:pt x="3047" y="2882"/>
                </a:lnTo>
                <a:lnTo>
                  <a:pt x="3057" y="2871"/>
                </a:lnTo>
                <a:lnTo>
                  <a:pt x="3087" y="2840"/>
                </a:lnTo>
                <a:lnTo>
                  <a:pt x="3106" y="2818"/>
                </a:lnTo>
                <a:lnTo>
                  <a:pt x="3127" y="2794"/>
                </a:lnTo>
                <a:lnTo>
                  <a:pt x="3150" y="2765"/>
                </a:lnTo>
                <a:lnTo>
                  <a:pt x="3171" y="2735"/>
                </a:lnTo>
                <a:lnTo>
                  <a:pt x="3192" y="2704"/>
                </a:lnTo>
                <a:lnTo>
                  <a:pt x="3211" y="2672"/>
                </a:lnTo>
                <a:lnTo>
                  <a:pt x="3219" y="2655"/>
                </a:lnTo>
                <a:lnTo>
                  <a:pt x="3226" y="2637"/>
                </a:lnTo>
                <a:lnTo>
                  <a:pt x="3234" y="2620"/>
                </a:lnTo>
                <a:lnTo>
                  <a:pt x="3240" y="2604"/>
                </a:lnTo>
                <a:lnTo>
                  <a:pt x="3243" y="2587"/>
                </a:lnTo>
                <a:lnTo>
                  <a:pt x="3247" y="2570"/>
                </a:lnTo>
                <a:lnTo>
                  <a:pt x="3249" y="2553"/>
                </a:lnTo>
                <a:lnTo>
                  <a:pt x="3249" y="2538"/>
                </a:lnTo>
                <a:lnTo>
                  <a:pt x="3248" y="2522"/>
                </a:lnTo>
                <a:lnTo>
                  <a:pt x="3244" y="2506"/>
                </a:lnTo>
                <a:lnTo>
                  <a:pt x="3240" y="2491"/>
                </a:lnTo>
                <a:lnTo>
                  <a:pt x="3234" y="2476"/>
                </a:lnTo>
                <a:lnTo>
                  <a:pt x="3225" y="2473"/>
                </a:lnTo>
                <a:lnTo>
                  <a:pt x="3205" y="2461"/>
                </a:lnTo>
                <a:lnTo>
                  <a:pt x="3174" y="2443"/>
                </a:lnTo>
                <a:lnTo>
                  <a:pt x="3157" y="2431"/>
                </a:lnTo>
                <a:lnTo>
                  <a:pt x="3138" y="2417"/>
                </a:lnTo>
                <a:lnTo>
                  <a:pt x="3118" y="2401"/>
                </a:lnTo>
                <a:lnTo>
                  <a:pt x="3100" y="2384"/>
                </a:lnTo>
                <a:lnTo>
                  <a:pt x="3081" y="2366"/>
                </a:lnTo>
                <a:lnTo>
                  <a:pt x="3065" y="2346"/>
                </a:lnTo>
                <a:lnTo>
                  <a:pt x="3048" y="2324"/>
                </a:lnTo>
                <a:lnTo>
                  <a:pt x="3035" y="2301"/>
                </a:lnTo>
                <a:lnTo>
                  <a:pt x="3027" y="2289"/>
                </a:lnTo>
                <a:lnTo>
                  <a:pt x="3023" y="2277"/>
                </a:lnTo>
                <a:lnTo>
                  <a:pt x="3018" y="2264"/>
                </a:lnTo>
                <a:lnTo>
                  <a:pt x="3014" y="2252"/>
                </a:lnTo>
                <a:lnTo>
                  <a:pt x="3000" y="2236"/>
                </a:lnTo>
                <a:lnTo>
                  <a:pt x="2984" y="2221"/>
                </a:lnTo>
                <a:lnTo>
                  <a:pt x="2975" y="2213"/>
                </a:lnTo>
                <a:lnTo>
                  <a:pt x="2965" y="2206"/>
                </a:lnTo>
                <a:lnTo>
                  <a:pt x="2954" y="2198"/>
                </a:lnTo>
                <a:lnTo>
                  <a:pt x="2943" y="2194"/>
                </a:lnTo>
                <a:lnTo>
                  <a:pt x="2933" y="2189"/>
                </a:lnTo>
                <a:lnTo>
                  <a:pt x="2922" y="2186"/>
                </a:lnTo>
                <a:lnTo>
                  <a:pt x="2911" y="2186"/>
                </a:lnTo>
                <a:lnTo>
                  <a:pt x="2906" y="2188"/>
                </a:lnTo>
                <a:lnTo>
                  <a:pt x="2901" y="2189"/>
                </a:lnTo>
                <a:lnTo>
                  <a:pt x="2897" y="2191"/>
                </a:lnTo>
                <a:lnTo>
                  <a:pt x="2892" y="2195"/>
                </a:lnTo>
                <a:lnTo>
                  <a:pt x="2887" y="2198"/>
                </a:lnTo>
                <a:lnTo>
                  <a:pt x="2883" y="2204"/>
                </a:lnTo>
                <a:lnTo>
                  <a:pt x="2806" y="2672"/>
                </a:lnTo>
                <a:lnTo>
                  <a:pt x="2804" y="2680"/>
                </a:lnTo>
                <a:lnTo>
                  <a:pt x="2802" y="2702"/>
                </a:lnTo>
                <a:lnTo>
                  <a:pt x="2795" y="2734"/>
                </a:lnTo>
                <a:lnTo>
                  <a:pt x="2790" y="2752"/>
                </a:lnTo>
                <a:lnTo>
                  <a:pt x="2784" y="2771"/>
                </a:lnTo>
                <a:lnTo>
                  <a:pt x="2777" y="2791"/>
                </a:lnTo>
                <a:lnTo>
                  <a:pt x="2768" y="2810"/>
                </a:lnTo>
                <a:lnTo>
                  <a:pt x="2758" y="2829"/>
                </a:lnTo>
                <a:lnTo>
                  <a:pt x="2746" y="2846"/>
                </a:lnTo>
                <a:lnTo>
                  <a:pt x="2731" y="2861"/>
                </a:lnTo>
                <a:lnTo>
                  <a:pt x="2724" y="2868"/>
                </a:lnTo>
                <a:lnTo>
                  <a:pt x="2716" y="2876"/>
                </a:lnTo>
                <a:lnTo>
                  <a:pt x="2707" y="2880"/>
                </a:lnTo>
                <a:lnTo>
                  <a:pt x="2698" y="2885"/>
                </a:lnTo>
                <a:lnTo>
                  <a:pt x="2688" y="2890"/>
                </a:lnTo>
                <a:lnTo>
                  <a:pt x="2678" y="2894"/>
                </a:lnTo>
                <a:lnTo>
                  <a:pt x="2645" y="2926"/>
                </a:lnTo>
                <a:lnTo>
                  <a:pt x="2611" y="2962"/>
                </a:lnTo>
                <a:lnTo>
                  <a:pt x="2572" y="3004"/>
                </a:lnTo>
                <a:lnTo>
                  <a:pt x="2531" y="3048"/>
                </a:lnTo>
                <a:lnTo>
                  <a:pt x="2494" y="3093"/>
                </a:lnTo>
                <a:lnTo>
                  <a:pt x="2478" y="3112"/>
                </a:lnTo>
                <a:lnTo>
                  <a:pt x="2465" y="3130"/>
                </a:lnTo>
                <a:lnTo>
                  <a:pt x="2455" y="3145"/>
                </a:lnTo>
                <a:lnTo>
                  <a:pt x="2449" y="3159"/>
                </a:lnTo>
                <a:lnTo>
                  <a:pt x="2274" y="3221"/>
                </a:lnTo>
                <a:lnTo>
                  <a:pt x="2138" y="3254"/>
                </a:lnTo>
                <a:lnTo>
                  <a:pt x="2134" y="3256"/>
                </a:lnTo>
                <a:lnTo>
                  <a:pt x="2127" y="3257"/>
                </a:lnTo>
                <a:lnTo>
                  <a:pt x="2122" y="3257"/>
                </a:lnTo>
                <a:lnTo>
                  <a:pt x="2117" y="3256"/>
                </a:lnTo>
                <a:lnTo>
                  <a:pt x="2114" y="3253"/>
                </a:lnTo>
                <a:lnTo>
                  <a:pt x="2110" y="3248"/>
                </a:lnTo>
                <a:lnTo>
                  <a:pt x="2109" y="3241"/>
                </a:lnTo>
                <a:lnTo>
                  <a:pt x="2108" y="3230"/>
                </a:lnTo>
                <a:lnTo>
                  <a:pt x="2110" y="3218"/>
                </a:lnTo>
                <a:lnTo>
                  <a:pt x="2114" y="3202"/>
                </a:lnTo>
                <a:lnTo>
                  <a:pt x="2121" y="3181"/>
                </a:lnTo>
                <a:lnTo>
                  <a:pt x="2131" y="3156"/>
                </a:lnTo>
                <a:lnTo>
                  <a:pt x="2144" y="3127"/>
                </a:lnTo>
                <a:lnTo>
                  <a:pt x="2162" y="3093"/>
                </a:lnTo>
                <a:lnTo>
                  <a:pt x="2202" y="3045"/>
                </a:lnTo>
                <a:lnTo>
                  <a:pt x="2204" y="3041"/>
                </a:lnTo>
                <a:lnTo>
                  <a:pt x="2207" y="3033"/>
                </a:lnTo>
                <a:lnTo>
                  <a:pt x="2211" y="3028"/>
                </a:lnTo>
                <a:lnTo>
                  <a:pt x="2216" y="3023"/>
                </a:lnTo>
                <a:lnTo>
                  <a:pt x="2220" y="3018"/>
                </a:lnTo>
                <a:lnTo>
                  <a:pt x="2228" y="3015"/>
                </a:lnTo>
                <a:lnTo>
                  <a:pt x="2236" y="3011"/>
                </a:lnTo>
                <a:lnTo>
                  <a:pt x="2247" y="3009"/>
                </a:lnTo>
                <a:lnTo>
                  <a:pt x="2258" y="3009"/>
                </a:lnTo>
                <a:lnTo>
                  <a:pt x="2272" y="3010"/>
                </a:lnTo>
                <a:lnTo>
                  <a:pt x="2288" y="3013"/>
                </a:lnTo>
                <a:lnTo>
                  <a:pt x="2306" y="3019"/>
                </a:lnTo>
                <a:lnTo>
                  <a:pt x="2326" y="3028"/>
                </a:lnTo>
                <a:lnTo>
                  <a:pt x="2349" y="3041"/>
                </a:lnTo>
                <a:lnTo>
                  <a:pt x="2509" y="2949"/>
                </a:lnTo>
                <a:lnTo>
                  <a:pt x="2520" y="2928"/>
                </a:lnTo>
                <a:lnTo>
                  <a:pt x="2533" y="2907"/>
                </a:lnTo>
                <a:lnTo>
                  <a:pt x="2550" y="2882"/>
                </a:lnTo>
                <a:lnTo>
                  <a:pt x="2569" y="2853"/>
                </a:lnTo>
                <a:lnTo>
                  <a:pt x="2591" y="2824"/>
                </a:lnTo>
                <a:lnTo>
                  <a:pt x="2603" y="2810"/>
                </a:lnTo>
                <a:lnTo>
                  <a:pt x="2615" y="2798"/>
                </a:lnTo>
                <a:lnTo>
                  <a:pt x="2627" y="2786"/>
                </a:lnTo>
                <a:lnTo>
                  <a:pt x="2639" y="2775"/>
                </a:lnTo>
                <a:lnTo>
                  <a:pt x="2642" y="2753"/>
                </a:lnTo>
                <a:lnTo>
                  <a:pt x="2651" y="2696"/>
                </a:lnTo>
                <a:lnTo>
                  <a:pt x="2660" y="2613"/>
                </a:lnTo>
                <a:lnTo>
                  <a:pt x="2665" y="2564"/>
                </a:lnTo>
                <a:lnTo>
                  <a:pt x="2670" y="2512"/>
                </a:lnTo>
                <a:lnTo>
                  <a:pt x="2674" y="2460"/>
                </a:lnTo>
                <a:lnTo>
                  <a:pt x="2676" y="2406"/>
                </a:lnTo>
                <a:lnTo>
                  <a:pt x="2676" y="2353"/>
                </a:lnTo>
                <a:lnTo>
                  <a:pt x="2676" y="2303"/>
                </a:lnTo>
                <a:lnTo>
                  <a:pt x="2672" y="2255"/>
                </a:lnTo>
                <a:lnTo>
                  <a:pt x="2670" y="2233"/>
                </a:lnTo>
                <a:lnTo>
                  <a:pt x="2668" y="2212"/>
                </a:lnTo>
                <a:lnTo>
                  <a:pt x="2664" y="2192"/>
                </a:lnTo>
                <a:lnTo>
                  <a:pt x="2659" y="2176"/>
                </a:lnTo>
                <a:lnTo>
                  <a:pt x="2654" y="2159"/>
                </a:lnTo>
                <a:lnTo>
                  <a:pt x="2648" y="2144"/>
                </a:lnTo>
                <a:lnTo>
                  <a:pt x="2628" y="2143"/>
                </a:lnTo>
                <a:lnTo>
                  <a:pt x="2574" y="2137"/>
                </a:lnTo>
                <a:lnTo>
                  <a:pt x="2536" y="2131"/>
                </a:lnTo>
                <a:lnTo>
                  <a:pt x="2493" y="2124"/>
                </a:lnTo>
                <a:lnTo>
                  <a:pt x="2445" y="2114"/>
                </a:lnTo>
                <a:lnTo>
                  <a:pt x="2392" y="2104"/>
                </a:lnTo>
                <a:lnTo>
                  <a:pt x="2337" y="2089"/>
                </a:lnTo>
                <a:lnTo>
                  <a:pt x="2279" y="2073"/>
                </a:lnTo>
                <a:lnTo>
                  <a:pt x="2222" y="2052"/>
                </a:lnTo>
                <a:lnTo>
                  <a:pt x="2193" y="2041"/>
                </a:lnTo>
                <a:lnTo>
                  <a:pt x="2164" y="2029"/>
                </a:lnTo>
                <a:lnTo>
                  <a:pt x="2135" y="2017"/>
                </a:lnTo>
                <a:lnTo>
                  <a:pt x="2107" y="2003"/>
                </a:lnTo>
                <a:lnTo>
                  <a:pt x="2079" y="1989"/>
                </a:lnTo>
                <a:lnTo>
                  <a:pt x="2051" y="1973"/>
                </a:lnTo>
                <a:lnTo>
                  <a:pt x="2025" y="1957"/>
                </a:lnTo>
                <a:lnTo>
                  <a:pt x="1999" y="1939"/>
                </a:lnTo>
                <a:lnTo>
                  <a:pt x="1975" y="1921"/>
                </a:lnTo>
                <a:lnTo>
                  <a:pt x="1951" y="1901"/>
                </a:lnTo>
                <a:lnTo>
                  <a:pt x="1946" y="1912"/>
                </a:lnTo>
                <a:lnTo>
                  <a:pt x="1932" y="1939"/>
                </a:lnTo>
                <a:lnTo>
                  <a:pt x="1921" y="1959"/>
                </a:lnTo>
                <a:lnTo>
                  <a:pt x="1908" y="1981"/>
                </a:lnTo>
                <a:lnTo>
                  <a:pt x="1891" y="2005"/>
                </a:lnTo>
                <a:lnTo>
                  <a:pt x="1872" y="2033"/>
                </a:lnTo>
                <a:lnTo>
                  <a:pt x="1850" y="2061"/>
                </a:lnTo>
                <a:lnTo>
                  <a:pt x="1825" y="2090"/>
                </a:lnTo>
                <a:lnTo>
                  <a:pt x="1797" y="2120"/>
                </a:lnTo>
                <a:lnTo>
                  <a:pt x="1766" y="2150"/>
                </a:lnTo>
                <a:lnTo>
                  <a:pt x="1732" y="2180"/>
                </a:lnTo>
                <a:lnTo>
                  <a:pt x="1695" y="2209"/>
                </a:lnTo>
                <a:lnTo>
                  <a:pt x="1676" y="2224"/>
                </a:lnTo>
                <a:lnTo>
                  <a:pt x="1656" y="2237"/>
                </a:lnTo>
                <a:lnTo>
                  <a:pt x="1634" y="2250"/>
                </a:lnTo>
                <a:lnTo>
                  <a:pt x="1613" y="2263"/>
                </a:lnTo>
                <a:lnTo>
                  <a:pt x="1609" y="2267"/>
                </a:lnTo>
                <a:lnTo>
                  <a:pt x="1602" y="2279"/>
                </a:lnTo>
                <a:lnTo>
                  <a:pt x="1598" y="2287"/>
                </a:lnTo>
                <a:lnTo>
                  <a:pt x="1595" y="2298"/>
                </a:lnTo>
                <a:lnTo>
                  <a:pt x="1591" y="2310"/>
                </a:lnTo>
                <a:lnTo>
                  <a:pt x="1587" y="2324"/>
                </a:lnTo>
                <a:lnTo>
                  <a:pt x="1586" y="2340"/>
                </a:lnTo>
                <a:lnTo>
                  <a:pt x="1586" y="2358"/>
                </a:lnTo>
                <a:lnTo>
                  <a:pt x="1587" y="2377"/>
                </a:lnTo>
                <a:lnTo>
                  <a:pt x="1592" y="2399"/>
                </a:lnTo>
                <a:lnTo>
                  <a:pt x="1599" y="2421"/>
                </a:lnTo>
                <a:lnTo>
                  <a:pt x="1609" y="2445"/>
                </a:lnTo>
                <a:lnTo>
                  <a:pt x="1622" y="2472"/>
                </a:lnTo>
                <a:lnTo>
                  <a:pt x="1639" y="2499"/>
                </a:lnTo>
                <a:lnTo>
                  <a:pt x="1800" y="2713"/>
                </a:lnTo>
                <a:lnTo>
                  <a:pt x="1802" y="2714"/>
                </a:lnTo>
                <a:lnTo>
                  <a:pt x="1809" y="2720"/>
                </a:lnTo>
                <a:lnTo>
                  <a:pt x="1818" y="2731"/>
                </a:lnTo>
                <a:lnTo>
                  <a:pt x="1822" y="2738"/>
                </a:lnTo>
                <a:lnTo>
                  <a:pt x="1828" y="2747"/>
                </a:lnTo>
                <a:lnTo>
                  <a:pt x="1832" y="2758"/>
                </a:lnTo>
                <a:lnTo>
                  <a:pt x="1837" y="2770"/>
                </a:lnTo>
                <a:lnTo>
                  <a:pt x="1840" y="2785"/>
                </a:lnTo>
                <a:lnTo>
                  <a:pt x="1843" y="2801"/>
                </a:lnTo>
                <a:lnTo>
                  <a:pt x="1845" y="2819"/>
                </a:lnTo>
                <a:lnTo>
                  <a:pt x="1845" y="2841"/>
                </a:lnTo>
                <a:lnTo>
                  <a:pt x="1844" y="2864"/>
                </a:lnTo>
                <a:lnTo>
                  <a:pt x="1840" y="2890"/>
                </a:lnTo>
                <a:lnTo>
                  <a:pt x="1834" y="3015"/>
                </a:lnTo>
                <a:lnTo>
                  <a:pt x="1827" y="3039"/>
                </a:lnTo>
                <a:lnTo>
                  <a:pt x="1809" y="3093"/>
                </a:lnTo>
                <a:lnTo>
                  <a:pt x="1798" y="3121"/>
                </a:lnTo>
                <a:lnTo>
                  <a:pt x="1786" y="3149"/>
                </a:lnTo>
                <a:lnTo>
                  <a:pt x="1780" y="3160"/>
                </a:lnTo>
                <a:lnTo>
                  <a:pt x="1774" y="3169"/>
                </a:lnTo>
                <a:lnTo>
                  <a:pt x="1768" y="3176"/>
                </a:lnTo>
                <a:lnTo>
                  <a:pt x="1764" y="3180"/>
                </a:lnTo>
                <a:lnTo>
                  <a:pt x="1761" y="3180"/>
                </a:lnTo>
                <a:lnTo>
                  <a:pt x="1755" y="3178"/>
                </a:lnTo>
                <a:lnTo>
                  <a:pt x="1750" y="3175"/>
                </a:lnTo>
                <a:lnTo>
                  <a:pt x="1746" y="3170"/>
                </a:lnTo>
                <a:lnTo>
                  <a:pt x="1740" y="3165"/>
                </a:lnTo>
                <a:lnTo>
                  <a:pt x="1734" y="3157"/>
                </a:lnTo>
                <a:lnTo>
                  <a:pt x="1728" y="3148"/>
                </a:lnTo>
                <a:lnTo>
                  <a:pt x="1720" y="3135"/>
                </a:lnTo>
                <a:lnTo>
                  <a:pt x="1713" y="3119"/>
                </a:lnTo>
                <a:lnTo>
                  <a:pt x="1706" y="3101"/>
                </a:lnTo>
                <a:lnTo>
                  <a:pt x="1699" y="3079"/>
                </a:lnTo>
                <a:lnTo>
                  <a:pt x="1692" y="3054"/>
                </a:lnTo>
                <a:lnTo>
                  <a:pt x="1685" y="3025"/>
                </a:lnTo>
                <a:lnTo>
                  <a:pt x="1677" y="2993"/>
                </a:lnTo>
                <a:lnTo>
                  <a:pt x="1710" y="2901"/>
                </a:lnTo>
                <a:lnTo>
                  <a:pt x="1710" y="2892"/>
                </a:lnTo>
                <a:lnTo>
                  <a:pt x="1709" y="2882"/>
                </a:lnTo>
                <a:lnTo>
                  <a:pt x="1705" y="2867"/>
                </a:lnTo>
                <a:lnTo>
                  <a:pt x="1700" y="2849"/>
                </a:lnTo>
                <a:lnTo>
                  <a:pt x="1693" y="2826"/>
                </a:lnTo>
                <a:lnTo>
                  <a:pt x="1683" y="2799"/>
                </a:lnTo>
                <a:lnTo>
                  <a:pt x="1670" y="2768"/>
                </a:lnTo>
                <a:lnTo>
                  <a:pt x="1652" y="2733"/>
                </a:lnTo>
                <a:lnTo>
                  <a:pt x="1631" y="2693"/>
                </a:lnTo>
                <a:lnTo>
                  <a:pt x="1603" y="2649"/>
                </a:lnTo>
                <a:lnTo>
                  <a:pt x="1571" y="2600"/>
                </a:lnTo>
                <a:lnTo>
                  <a:pt x="1533" y="2547"/>
                </a:lnTo>
                <a:lnTo>
                  <a:pt x="1488" y="2490"/>
                </a:lnTo>
                <a:lnTo>
                  <a:pt x="1436" y="2429"/>
                </a:lnTo>
                <a:lnTo>
                  <a:pt x="1378" y="2363"/>
                </a:lnTo>
                <a:lnTo>
                  <a:pt x="1376" y="2365"/>
                </a:lnTo>
                <a:lnTo>
                  <a:pt x="1374" y="2369"/>
                </a:lnTo>
                <a:lnTo>
                  <a:pt x="1373" y="2375"/>
                </a:lnTo>
                <a:lnTo>
                  <a:pt x="1372" y="2383"/>
                </a:lnTo>
                <a:lnTo>
                  <a:pt x="1372" y="2396"/>
                </a:lnTo>
                <a:lnTo>
                  <a:pt x="1373" y="2412"/>
                </a:lnTo>
                <a:lnTo>
                  <a:pt x="1375" y="2433"/>
                </a:lnTo>
                <a:lnTo>
                  <a:pt x="1381" y="2458"/>
                </a:lnTo>
                <a:lnTo>
                  <a:pt x="1388" y="2491"/>
                </a:lnTo>
                <a:lnTo>
                  <a:pt x="1398" y="2528"/>
                </a:lnTo>
                <a:lnTo>
                  <a:pt x="1411" y="2572"/>
                </a:lnTo>
                <a:lnTo>
                  <a:pt x="1428" y="2624"/>
                </a:lnTo>
                <a:lnTo>
                  <a:pt x="1450" y="2683"/>
                </a:lnTo>
                <a:lnTo>
                  <a:pt x="1475" y="2751"/>
                </a:lnTo>
                <a:lnTo>
                  <a:pt x="1506" y="2826"/>
                </a:lnTo>
                <a:lnTo>
                  <a:pt x="1507" y="2829"/>
                </a:lnTo>
                <a:lnTo>
                  <a:pt x="1512" y="2835"/>
                </a:lnTo>
                <a:lnTo>
                  <a:pt x="1514" y="2840"/>
                </a:lnTo>
                <a:lnTo>
                  <a:pt x="1517" y="2847"/>
                </a:lnTo>
                <a:lnTo>
                  <a:pt x="1519" y="2854"/>
                </a:lnTo>
                <a:lnTo>
                  <a:pt x="1520" y="2864"/>
                </a:lnTo>
                <a:lnTo>
                  <a:pt x="1520" y="2873"/>
                </a:lnTo>
                <a:lnTo>
                  <a:pt x="1519" y="2886"/>
                </a:lnTo>
                <a:lnTo>
                  <a:pt x="1517" y="2900"/>
                </a:lnTo>
                <a:lnTo>
                  <a:pt x="1513" y="2915"/>
                </a:lnTo>
                <a:lnTo>
                  <a:pt x="1507" y="2933"/>
                </a:lnTo>
                <a:lnTo>
                  <a:pt x="1497" y="2952"/>
                </a:lnTo>
                <a:lnTo>
                  <a:pt x="1487" y="2973"/>
                </a:lnTo>
                <a:lnTo>
                  <a:pt x="1472" y="2997"/>
                </a:lnTo>
                <a:lnTo>
                  <a:pt x="1460" y="3118"/>
                </a:lnTo>
                <a:lnTo>
                  <a:pt x="1446" y="3141"/>
                </a:lnTo>
                <a:lnTo>
                  <a:pt x="1432" y="3165"/>
                </a:lnTo>
                <a:lnTo>
                  <a:pt x="1412" y="3191"/>
                </a:lnTo>
                <a:lnTo>
                  <a:pt x="1393" y="3217"/>
                </a:lnTo>
                <a:lnTo>
                  <a:pt x="1384" y="3229"/>
                </a:lnTo>
                <a:lnTo>
                  <a:pt x="1374" y="3240"/>
                </a:lnTo>
                <a:lnTo>
                  <a:pt x="1366" y="3248"/>
                </a:lnTo>
                <a:lnTo>
                  <a:pt x="1357" y="3254"/>
                </a:lnTo>
                <a:lnTo>
                  <a:pt x="1351" y="3257"/>
                </a:lnTo>
                <a:lnTo>
                  <a:pt x="1348" y="3258"/>
                </a:lnTo>
                <a:lnTo>
                  <a:pt x="1345" y="3257"/>
                </a:lnTo>
                <a:lnTo>
                  <a:pt x="1342" y="3254"/>
                </a:lnTo>
                <a:lnTo>
                  <a:pt x="1334" y="3247"/>
                </a:lnTo>
                <a:lnTo>
                  <a:pt x="1330" y="3241"/>
                </a:lnTo>
                <a:lnTo>
                  <a:pt x="1325" y="3233"/>
                </a:lnTo>
                <a:lnTo>
                  <a:pt x="1319" y="3222"/>
                </a:lnTo>
                <a:lnTo>
                  <a:pt x="1314" y="3210"/>
                </a:lnTo>
                <a:lnTo>
                  <a:pt x="1309" y="3194"/>
                </a:lnTo>
                <a:lnTo>
                  <a:pt x="1304" y="3176"/>
                </a:lnTo>
                <a:lnTo>
                  <a:pt x="1301" y="3155"/>
                </a:lnTo>
                <a:lnTo>
                  <a:pt x="1298" y="3130"/>
                </a:lnTo>
                <a:lnTo>
                  <a:pt x="1298" y="3102"/>
                </a:lnTo>
                <a:lnTo>
                  <a:pt x="1298" y="3071"/>
                </a:lnTo>
                <a:lnTo>
                  <a:pt x="1302" y="3036"/>
                </a:lnTo>
                <a:lnTo>
                  <a:pt x="1307" y="2997"/>
                </a:lnTo>
                <a:lnTo>
                  <a:pt x="1363" y="2937"/>
                </a:lnTo>
                <a:lnTo>
                  <a:pt x="1361" y="2931"/>
                </a:lnTo>
                <a:lnTo>
                  <a:pt x="1360" y="2921"/>
                </a:lnTo>
                <a:lnTo>
                  <a:pt x="1360" y="2909"/>
                </a:lnTo>
                <a:lnTo>
                  <a:pt x="1360" y="2894"/>
                </a:lnTo>
                <a:lnTo>
                  <a:pt x="1361" y="2873"/>
                </a:lnTo>
                <a:lnTo>
                  <a:pt x="1363" y="2850"/>
                </a:lnTo>
                <a:lnTo>
                  <a:pt x="1369" y="2823"/>
                </a:lnTo>
                <a:lnTo>
                  <a:pt x="1356" y="2773"/>
                </a:lnTo>
                <a:lnTo>
                  <a:pt x="1340" y="2717"/>
                </a:lnTo>
                <a:lnTo>
                  <a:pt x="1320" y="2648"/>
                </a:lnTo>
                <a:lnTo>
                  <a:pt x="1307" y="2610"/>
                </a:lnTo>
                <a:lnTo>
                  <a:pt x="1292" y="2571"/>
                </a:lnTo>
                <a:lnTo>
                  <a:pt x="1278" y="2530"/>
                </a:lnTo>
                <a:lnTo>
                  <a:pt x="1261" y="2491"/>
                </a:lnTo>
                <a:lnTo>
                  <a:pt x="1243" y="2450"/>
                </a:lnTo>
                <a:lnTo>
                  <a:pt x="1224" y="2412"/>
                </a:lnTo>
                <a:lnTo>
                  <a:pt x="1204" y="2375"/>
                </a:lnTo>
                <a:lnTo>
                  <a:pt x="1182" y="2340"/>
                </a:lnTo>
                <a:lnTo>
                  <a:pt x="1179" y="2336"/>
                </a:lnTo>
                <a:lnTo>
                  <a:pt x="1169" y="2327"/>
                </a:lnTo>
                <a:lnTo>
                  <a:pt x="1164" y="2319"/>
                </a:lnTo>
                <a:lnTo>
                  <a:pt x="1159" y="2311"/>
                </a:lnTo>
                <a:lnTo>
                  <a:pt x="1155" y="2301"/>
                </a:lnTo>
                <a:lnTo>
                  <a:pt x="1151" y="2291"/>
                </a:lnTo>
                <a:lnTo>
                  <a:pt x="1149" y="2279"/>
                </a:lnTo>
                <a:lnTo>
                  <a:pt x="1149" y="2265"/>
                </a:lnTo>
                <a:lnTo>
                  <a:pt x="1150" y="2252"/>
                </a:lnTo>
                <a:lnTo>
                  <a:pt x="1155" y="2238"/>
                </a:lnTo>
                <a:lnTo>
                  <a:pt x="1162" y="2222"/>
                </a:lnTo>
                <a:lnTo>
                  <a:pt x="1173" y="2207"/>
                </a:lnTo>
                <a:lnTo>
                  <a:pt x="1187" y="2191"/>
                </a:lnTo>
                <a:lnTo>
                  <a:pt x="1205" y="2174"/>
                </a:lnTo>
                <a:lnTo>
                  <a:pt x="1215" y="2165"/>
                </a:lnTo>
                <a:lnTo>
                  <a:pt x="1239" y="2136"/>
                </a:lnTo>
                <a:lnTo>
                  <a:pt x="1254" y="2116"/>
                </a:lnTo>
                <a:lnTo>
                  <a:pt x="1271" y="2093"/>
                </a:lnTo>
                <a:lnTo>
                  <a:pt x="1286" y="2067"/>
                </a:lnTo>
                <a:lnTo>
                  <a:pt x="1303" y="2038"/>
                </a:lnTo>
                <a:lnTo>
                  <a:pt x="1318" y="2007"/>
                </a:lnTo>
                <a:lnTo>
                  <a:pt x="1324" y="1990"/>
                </a:lnTo>
                <a:lnTo>
                  <a:pt x="1330" y="1973"/>
                </a:lnTo>
                <a:lnTo>
                  <a:pt x="1334" y="1956"/>
                </a:lnTo>
                <a:lnTo>
                  <a:pt x="1339" y="1938"/>
                </a:lnTo>
                <a:lnTo>
                  <a:pt x="1343" y="1920"/>
                </a:lnTo>
                <a:lnTo>
                  <a:pt x="1344" y="1902"/>
                </a:lnTo>
                <a:lnTo>
                  <a:pt x="1345" y="1884"/>
                </a:lnTo>
                <a:lnTo>
                  <a:pt x="1345" y="1865"/>
                </a:lnTo>
                <a:lnTo>
                  <a:pt x="1343" y="1847"/>
                </a:lnTo>
                <a:lnTo>
                  <a:pt x="1340" y="1828"/>
                </a:lnTo>
                <a:lnTo>
                  <a:pt x="1334" y="1810"/>
                </a:lnTo>
                <a:lnTo>
                  <a:pt x="1328" y="1791"/>
                </a:lnTo>
                <a:lnTo>
                  <a:pt x="1320" y="1773"/>
                </a:lnTo>
                <a:lnTo>
                  <a:pt x="1309" y="1754"/>
                </a:lnTo>
                <a:lnTo>
                  <a:pt x="1298" y="1737"/>
                </a:lnTo>
                <a:lnTo>
                  <a:pt x="1285" y="1718"/>
                </a:lnTo>
                <a:lnTo>
                  <a:pt x="1271" y="1691"/>
                </a:lnTo>
                <a:lnTo>
                  <a:pt x="1253" y="1658"/>
                </a:lnTo>
                <a:lnTo>
                  <a:pt x="1234" y="1621"/>
                </a:lnTo>
                <a:lnTo>
                  <a:pt x="1216" y="1577"/>
                </a:lnTo>
                <a:lnTo>
                  <a:pt x="1198" y="1531"/>
                </a:lnTo>
                <a:lnTo>
                  <a:pt x="1189" y="1506"/>
                </a:lnTo>
                <a:lnTo>
                  <a:pt x="1182" y="1480"/>
                </a:lnTo>
                <a:lnTo>
                  <a:pt x="1175" y="1454"/>
                </a:lnTo>
                <a:lnTo>
                  <a:pt x="1169" y="1428"/>
                </a:lnTo>
                <a:lnTo>
                  <a:pt x="1164" y="1401"/>
                </a:lnTo>
                <a:lnTo>
                  <a:pt x="1161" y="1374"/>
                </a:lnTo>
                <a:lnTo>
                  <a:pt x="1158" y="1345"/>
                </a:lnTo>
                <a:lnTo>
                  <a:pt x="1158" y="1317"/>
                </a:lnTo>
                <a:lnTo>
                  <a:pt x="1158" y="1289"/>
                </a:lnTo>
                <a:lnTo>
                  <a:pt x="1161" y="1261"/>
                </a:lnTo>
                <a:lnTo>
                  <a:pt x="1165" y="1232"/>
                </a:lnTo>
                <a:lnTo>
                  <a:pt x="1171" y="1205"/>
                </a:lnTo>
                <a:lnTo>
                  <a:pt x="1179" y="1176"/>
                </a:lnTo>
                <a:lnTo>
                  <a:pt x="1189" y="1148"/>
                </a:lnTo>
                <a:lnTo>
                  <a:pt x="1203" y="1121"/>
                </a:lnTo>
                <a:lnTo>
                  <a:pt x="1217" y="1094"/>
                </a:lnTo>
                <a:lnTo>
                  <a:pt x="1211" y="1091"/>
                </a:lnTo>
                <a:lnTo>
                  <a:pt x="1194" y="1082"/>
                </a:lnTo>
                <a:lnTo>
                  <a:pt x="1182" y="1079"/>
                </a:lnTo>
                <a:lnTo>
                  <a:pt x="1169" y="1075"/>
                </a:lnTo>
                <a:lnTo>
                  <a:pt x="1155" y="1073"/>
                </a:lnTo>
                <a:lnTo>
                  <a:pt x="1138" y="1072"/>
                </a:lnTo>
                <a:lnTo>
                  <a:pt x="1121" y="1073"/>
                </a:lnTo>
                <a:lnTo>
                  <a:pt x="1113" y="1075"/>
                </a:lnTo>
                <a:lnTo>
                  <a:pt x="1104" y="1078"/>
                </a:lnTo>
                <a:lnTo>
                  <a:pt x="1095" y="1080"/>
                </a:lnTo>
                <a:lnTo>
                  <a:pt x="1086" y="1085"/>
                </a:lnTo>
                <a:lnTo>
                  <a:pt x="1077" y="1090"/>
                </a:lnTo>
                <a:lnTo>
                  <a:pt x="1068" y="1096"/>
                </a:lnTo>
                <a:lnTo>
                  <a:pt x="1060" y="1103"/>
                </a:lnTo>
                <a:lnTo>
                  <a:pt x="1050" y="1111"/>
                </a:lnTo>
                <a:lnTo>
                  <a:pt x="1042" y="1121"/>
                </a:lnTo>
                <a:lnTo>
                  <a:pt x="1033" y="1132"/>
                </a:lnTo>
                <a:lnTo>
                  <a:pt x="1026" y="1145"/>
                </a:lnTo>
                <a:lnTo>
                  <a:pt x="1018" y="1158"/>
                </a:lnTo>
                <a:lnTo>
                  <a:pt x="1011" y="1174"/>
                </a:lnTo>
                <a:lnTo>
                  <a:pt x="1004" y="1190"/>
                </a:lnTo>
                <a:lnTo>
                  <a:pt x="1004" y="1177"/>
                </a:lnTo>
                <a:lnTo>
                  <a:pt x="1006" y="1164"/>
                </a:lnTo>
                <a:lnTo>
                  <a:pt x="1010" y="1146"/>
                </a:lnTo>
                <a:lnTo>
                  <a:pt x="1016" y="1128"/>
                </a:lnTo>
                <a:lnTo>
                  <a:pt x="1019" y="1117"/>
                </a:lnTo>
                <a:lnTo>
                  <a:pt x="1025" y="1108"/>
                </a:lnTo>
                <a:lnTo>
                  <a:pt x="1031" y="1098"/>
                </a:lnTo>
                <a:lnTo>
                  <a:pt x="1038" y="1088"/>
                </a:lnTo>
                <a:lnTo>
                  <a:pt x="1047" y="1080"/>
                </a:lnTo>
                <a:lnTo>
                  <a:pt x="1057" y="1073"/>
                </a:lnTo>
                <a:lnTo>
                  <a:pt x="1047" y="1073"/>
                </a:lnTo>
                <a:lnTo>
                  <a:pt x="1035" y="1075"/>
                </a:lnTo>
                <a:lnTo>
                  <a:pt x="1019" y="1078"/>
                </a:lnTo>
                <a:lnTo>
                  <a:pt x="1001" y="1082"/>
                </a:lnTo>
                <a:lnTo>
                  <a:pt x="980" y="1088"/>
                </a:lnTo>
                <a:lnTo>
                  <a:pt x="957" y="1097"/>
                </a:lnTo>
                <a:lnTo>
                  <a:pt x="932" y="1109"/>
                </a:lnTo>
                <a:lnTo>
                  <a:pt x="906" y="1123"/>
                </a:lnTo>
                <a:lnTo>
                  <a:pt x="893" y="1132"/>
                </a:lnTo>
                <a:lnTo>
                  <a:pt x="880" y="1141"/>
                </a:lnTo>
                <a:lnTo>
                  <a:pt x="868" y="1152"/>
                </a:lnTo>
                <a:lnTo>
                  <a:pt x="855" y="1163"/>
                </a:lnTo>
                <a:lnTo>
                  <a:pt x="843" y="1176"/>
                </a:lnTo>
                <a:lnTo>
                  <a:pt x="830" y="1189"/>
                </a:lnTo>
                <a:lnTo>
                  <a:pt x="819" y="1203"/>
                </a:lnTo>
                <a:lnTo>
                  <a:pt x="807" y="1219"/>
                </a:lnTo>
                <a:lnTo>
                  <a:pt x="796" y="1236"/>
                </a:lnTo>
                <a:lnTo>
                  <a:pt x="785" y="1255"/>
                </a:lnTo>
                <a:lnTo>
                  <a:pt x="776" y="1274"/>
                </a:lnTo>
                <a:lnTo>
                  <a:pt x="767" y="1296"/>
                </a:lnTo>
                <a:lnTo>
                  <a:pt x="759" y="1317"/>
                </a:lnTo>
                <a:lnTo>
                  <a:pt x="752" y="1341"/>
                </a:lnTo>
                <a:lnTo>
                  <a:pt x="751" y="1339"/>
                </a:lnTo>
                <a:lnTo>
                  <a:pt x="749" y="1331"/>
                </a:lnTo>
                <a:lnTo>
                  <a:pt x="748" y="1316"/>
                </a:lnTo>
                <a:lnTo>
                  <a:pt x="748" y="1298"/>
                </a:lnTo>
                <a:lnTo>
                  <a:pt x="749" y="1287"/>
                </a:lnTo>
                <a:lnTo>
                  <a:pt x="752" y="1275"/>
                </a:lnTo>
                <a:lnTo>
                  <a:pt x="755" y="1263"/>
                </a:lnTo>
                <a:lnTo>
                  <a:pt x="760" y="1249"/>
                </a:lnTo>
                <a:lnTo>
                  <a:pt x="766" y="1235"/>
                </a:lnTo>
                <a:lnTo>
                  <a:pt x="773" y="1219"/>
                </a:lnTo>
                <a:lnTo>
                  <a:pt x="782" y="1203"/>
                </a:lnTo>
                <a:lnTo>
                  <a:pt x="793" y="1187"/>
                </a:lnTo>
                <a:lnTo>
                  <a:pt x="778" y="1197"/>
                </a:lnTo>
                <a:lnTo>
                  <a:pt x="760" y="1208"/>
                </a:lnTo>
                <a:lnTo>
                  <a:pt x="736" y="1223"/>
                </a:lnTo>
                <a:lnTo>
                  <a:pt x="709" y="1238"/>
                </a:lnTo>
                <a:lnTo>
                  <a:pt x="675" y="1254"/>
                </a:lnTo>
                <a:lnTo>
                  <a:pt x="657" y="1261"/>
                </a:lnTo>
                <a:lnTo>
                  <a:pt x="638" y="1268"/>
                </a:lnTo>
                <a:lnTo>
                  <a:pt x="619" y="1274"/>
                </a:lnTo>
                <a:lnTo>
                  <a:pt x="598" y="1280"/>
                </a:lnTo>
                <a:lnTo>
                  <a:pt x="577" y="1285"/>
                </a:lnTo>
                <a:lnTo>
                  <a:pt x="555" y="1289"/>
                </a:lnTo>
                <a:lnTo>
                  <a:pt x="534" y="1291"/>
                </a:lnTo>
                <a:lnTo>
                  <a:pt x="511" y="1292"/>
                </a:lnTo>
                <a:lnTo>
                  <a:pt x="489" y="1292"/>
                </a:lnTo>
                <a:lnTo>
                  <a:pt x="466" y="1291"/>
                </a:lnTo>
                <a:lnTo>
                  <a:pt x="444" y="1287"/>
                </a:lnTo>
                <a:lnTo>
                  <a:pt x="421" y="1281"/>
                </a:lnTo>
                <a:lnTo>
                  <a:pt x="398" y="1274"/>
                </a:lnTo>
                <a:lnTo>
                  <a:pt x="375" y="1263"/>
                </a:lnTo>
                <a:lnTo>
                  <a:pt x="354" y="1251"/>
                </a:lnTo>
                <a:lnTo>
                  <a:pt x="332" y="1237"/>
                </a:lnTo>
                <a:lnTo>
                  <a:pt x="311" y="1219"/>
                </a:lnTo>
                <a:lnTo>
                  <a:pt x="289" y="1200"/>
                </a:lnTo>
                <a:lnTo>
                  <a:pt x="269" y="1176"/>
                </a:lnTo>
                <a:lnTo>
                  <a:pt x="249" y="1150"/>
                </a:lnTo>
                <a:lnTo>
                  <a:pt x="242" y="1144"/>
                </a:lnTo>
                <a:lnTo>
                  <a:pt x="222" y="1130"/>
                </a:lnTo>
                <a:lnTo>
                  <a:pt x="209" y="1122"/>
                </a:lnTo>
                <a:lnTo>
                  <a:pt x="192" y="1114"/>
                </a:lnTo>
                <a:lnTo>
                  <a:pt x="175" y="1105"/>
                </a:lnTo>
                <a:lnTo>
                  <a:pt x="156" y="1098"/>
                </a:lnTo>
                <a:lnTo>
                  <a:pt x="135" y="1093"/>
                </a:lnTo>
                <a:lnTo>
                  <a:pt x="115" y="1091"/>
                </a:lnTo>
                <a:lnTo>
                  <a:pt x="106" y="1091"/>
                </a:lnTo>
                <a:lnTo>
                  <a:pt x="95" y="1091"/>
                </a:lnTo>
                <a:lnTo>
                  <a:pt x="84" y="1093"/>
                </a:lnTo>
                <a:lnTo>
                  <a:pt x="74" y="1096"/>
                </a:lnTo>
                <a:lnTo>
                  <a:pt x="64" y="1099"/>
                </a:lnTo>
                <a:lnTo>
                  <a:pt x="54" y="1104"/>
                </a:lnTo>
                <a:lnTo>
                  <a:pt x="44" y="1110"/>
                </a:lnTo>
                <a:lnTo>
                  <a:pt x="35" y="1117"/>
                </a:lnTo>
                <a:lnTo>
                  <a:pt x="25" y="1126"/>
                </a:lnTo>
                <a:lnTo>
                  <a:pt x="17" y="1135"/>
                </a:lnTo>
                <a:lnTo>
                  <a:pt x="8" y="1147"/>
                </a:lnTo>
                <a:lnTo>
                  <a:pt x="0" y="1160"/>
                </a:lnTo>
                <a:lnTo>
                  <a:pt x="5" y="1153"/>
                </a:lnTo>
                <a:lnTo>
                  <a:pt x="18" y="1135"/>
                </a:lnTo>
                <a:lnTo>
                  <a:pt x="28" y="1124"/>
                </a:lnTo>
                <a:lnTo>
                  <a:pt x="40" y="1112"/>
                </a:lnTo>
                <a:lnTo>
                  <a:pt x="53" y="1100"/>
                </a:lnTo>
                <a:lnTo>
                  <a:pt x="68" y="1090"/>
                </a:lnTo>
                <a:lnTo>
                  <a:pt x="86" y="1080"/>
                </a:lnTo>
                <a:lnTo>
                  <a:pt x="96" y="1076"/>
                </a:lnTo>
                <a:lnTo>
                  <a:pt x="106" y="1073"/>
                </a:lnTo>
                <a:lnTo>
                  <a:pt x="115" y="1070"/>
                </a:lnTo>
                <a:lnTo>
                  <a:pt x="126" y="1068"/>
                </a:lnTo>
                <a:lnTo>
                  <a:pt x="138" y="1067"/>
                </a:lnTo>
                <a:lnTo>
                  <a:pt x="149" y="1067"/>
                </a:lnTo>
                <a:lnTo>
                  <a:pt x="161" y="1068"/>
                </a:lnTo>
                <a:lnTo>
                  <a:pt x="174" y="1070"/>
                </a:lnTo>
                <a:lnTo>
                  <a:pt x="186" y="1074"/>
                </a:lnTo>
                <a:lnTo>
                  <a:pt x="199" y="1079"/>
                </a:lnTo>
                <a:lnTo>
                  <a:pt x="212" y="1085"/>
                </a:lnTo>
                <a:lnTo>
                  <a:pt x="227" y="1093"/>
                </a:lnTo>
                <a:lnTo>
                  <a:pt x="241" y="1102"/>
                </a:lnTo>
                <a:lnTo>
                  <a:pt x="255" y="1112"/>
                </a:lnTo>
                <a:lnTo>
                  <a:pt x="253" y="1091"/>
                </a:lnTo>
                <a:lnTo>
                  <a:pt x="248" y="1067"/>
                </a:lnTo>
                <a:lnTo>
                  <a:pt x="242" y="1039"/>
                </a:lnTo>
                <a:lnTo>
                  <a:pt x="237" y="1024"/>
                </a:lnTo>
                <a:lnTo>
                  <a:pt x="231" y="1009"/>
                </a:lnTo>
                <a:lnTo>
                  <a:pt x="225" y="994"/>
                </a:lnTo>
                <a:lnTo>
                  <a:pt x="218" y="979"/>
                </a:lnTo>
                <a:lnTo>
                  <a:pt x="209" y="965"/>
                </a:lnTo>
                <a:lnTo>
                  <a:pt x="199" y="953"/>
                </a:lnTo>
                <a:lnTo>
                  <a:pt x="188" y="941"/>
                </a:lnTo>
                <a:lnTo>
                  <a:pt x="175" y="933"/>
                </a:lnTo>
                <a:lnTo>
                  <a:pt x="192" y="946"/>
                </a:lnTo>
                <a:lnTo>
                  <a:pt x="210" y="963"/>
                </a:lnTo>
                <a:lnTo>
                  <a:pt x="230" y="984"/>
                </a:lnTo>
                <a:lnTo>
                  <a:pt x="242" y="997"/>
                </a:lnTo>
                <a:lnTo>
                  <a:pt x="253" y="1012"/>
                </a:lnTo>
                <a:lnTo>
                  <a:pt x="264" y="1027"/>
                </a:lnTo>
                <a:lnTo>
                  <a:pt x="273" y="1044"/>
                </a:lnTo>
                <a:lnTo>
                  <a:pt x="283" y="1061"/>
                </a:lnTo>
                <a:lnTo>
                  <a:pt x="291" y="1080"/>
                </a:lnTo>
                <a:lnTo>
                  <a:pt x="297" y="1099"/>
                </a:lnTo>
                <a:lnTo>
                  <a:pt x="303" y="1121"/>
                </a:lnTo>
                <a:lnTo>
                  <a:pt x="311" y="1123"/>
                </a:lnTo>
                <a:lnTo>
                  <a:pt x="331" y="1132"/>
                </a:lnTo>
                <a:lnTo>
                  <a:pt x="344" y="1135"/>
                </a:lnTo>
                <a:lnTo>
                  <a:pt x="360" y="1139"/>
                </a:lnTo>
                <a:lnTo>
                  <a:pt x="376" y="1142"/>
                </a:lnTo>
                <a:lnTo>
                  <a:pt x="394" y="1144"/>
                </a:lnTo>
                <a:lnTo>
                  <a:pt x="412" y="1144"/>
                </a:lnTo>
                <a:lnTo>
                  <a:pt x="432" y="1141"/>
                </a:lnTo>
                <a:lnTo>
                  <a:pt x="440" y="1139"/>
                </a:lnTo>
                <a:lnTo>
                  <a:pt x="450" y="1136"/>
                </a:lnTo>
                <a:lnTo>
                  <a:pt x="458" y="1133"/>
                </a:lnTo>
                <a:lnTo>
                  <a:pt x="466" y="1128"/>
                </a:lnTo>
                <a:lnTo>
                  <a:pt x="475" y="1122"/>
                </a:lnTo>
                <a:lnTo>
                  <a:pt x="483" y="1116"/>
                </a:lnTo>
                <a:lnTo>
                  <a:pt x="490" y="1109"/>
                </a:lnTo>
                <a:lnTo>
                  <a:pt x="498" y="1100"/>
                </a:lnTo>
                <a:lnTo>
                  <a:pt x="504" y="1091"/>
                </a:lnTo>
                <a:lnTo>
                  <a:pt x="510" y="1080"/>
                </a:lnTo>
                <a:lnTo>
                  <a:pt x="516" y="1067"/>
                </a:lnTo>
                <a:lnTo>
                  <a:pt x="519" y="1054"/>
                </a:lnTo>
                <a:lnTo>
                  <a:pt x="508" y="1050"/>
                </a:lnTo>
                <a:lnTo>
                  <a:pt x="496" y="1046"/>
                </a:lnTo>
                <a:lnTo>
                  <a:pt x="482" y="1044"/>
                </a:lnTo>
                <a:lnTo>
                  <a:pt x="474" y="1043"/>
                </a:lnTo>
                <a:lnTo>
                  <a:pt x="465" y="1044"/>
                </a:lnTo>
                <a:lnTo>
                  <a:pt x="458" y="1045"/>
                </a:lnTo>
                <a:lnTo>
                  <a:pt x="450" y="1048"/>
                </a:lnTo>
                <a:lnTo>
                  <a:pt x="441" y="1051"/>
                </a:lnTo>
                <a:lnTo>
                  <a:pt x="434" y="1057"/>
                </a:lnTo>
                <a:lnTo>
                  <a:pt x="428" y="1063"/>
                </a:lnTo>
                <a:lnTo>
                  <a:pt x="422" y="1073"/>
                </a:lnTo>
                <a:lnTo>
                  <a:pt x="430" y="1060"/>
                </a:lnTo>
                <a:lnTo>
                  <a:pt x="442" y="1048"/>
                </a:lnTo>
                <a:lnTo>
                  <a:pt x="457" y="1034"/>
                </a:lnTo>
                <a:lnTo>
                  <a:pt x="465" y="1028"/>
                </a:lnTo>
                <a:lnTo>
                  <a:pt x="474" y="1022"/>
                </a:lnTo>
                <a:lnTo>
                  <a:pt x="484" y="1018"/>
                </a:lnTo>
                <a:lnTo>
                  <a:pt x="494" y="1013"/>
                </a:lnTo>
                <a:lnTo>
                  <a:pt x="505" y="1010"/>
                </a:lnTo>
                <a:lnTo>
                  <a:pt x="517" y="1009"/>
                </a:lnTo>
                <a:lnTo>
                  <a:pt x="529" y="1010"/>
                </a:lnTo>
                <a:lnTo>
                  <a:pt x="541" y="1013"/>
                </a:lnTo>
                <a:lnTo>
                  <a:pt x="547" y="998"/>
                </a:lnTo>
                <a:lnTo>
                  <a:pt x="565" y="961"/>
                </a:lnTo>
                <a:lnTo>
                  <a:pt x="578" y="936"/>
                </a:lnTo>
                <a:lnTo>
                  <a:pt x="593" y="910"/>
                </a:lnTo>
                <a:lnTo>
                  <a:pt x="611" y="880"/>
                </a:lnTo>
                <a:lnTo>
                  <a:pt x="632" y="851"/>
                </a:lnTo>
                <a:lnTo>
                  <a:pt x="653" y="821"/>
                </a:lnTo>
                <a:lnTo>
                  <a:pt x="677" y="794"/>
                </a:lnTo>
                <a:lnTo>
                  <a:pt x="689" y="782"/>
                </a:lnTo>
                <a:lnTo>
                  <a:pt x="703" y="768"/>
                </a:lnTo>
                <a:lnTo>
                  <a:pt x="716" y="758"/>
                </a:lnTo>
                <a:lnTo>
                  <a:pt x="729" y="748"/>
                </a:lnTo>
                <a:lnTo>
                  <a:pt x="743" y="738"/>
                </a:lnTo>
                <a:lnTo>
                  <a:pt x="758" y="730"/>
                </a:lnTo>
                <a:lnTo>
                  <a:pt x="772" y="724"/>
                </a:lnTo>
                <a:lnTo>
                  <a:pt x="788" y="719"/>
                </a:lnTo>
                <a:lnTo>
                  <a:pt x="802" y="717"/>
                </a:lnTo>
                <a:lnTo>
                  <a:pt x="818" y="716"/>
                </a:lnTo>
                <a:lnTo>
                  <a:pt x="833" y="716"/>
                </a:lnTo>
                <a:lnTo>
                  <a:pt x="849" y="718"/>
                </a:lnTo>
                <a:lnTo>
                  <a:pt x="857" y="719"/>
                </a:lnTo>
                <a:lnTo>
                  <a:pt x="879" y="722"/>
                </a:lnTo>
                <a:lnTo>
                  <a:pt x="894" y="725"/>
                </a:lnTo>
                <a:lnTo>
                  <a:pt x="911" y="730"/>
                </a:lnTo>
                <a:lnTo>
                  <a:pt x="930" y="737"/>
                </a:lnTo>
                <a:lnTo>
                  <a:pt x="952" y="746"/>
                </a:lnTo>
                <a:lnTo>
                  <a:pt x="974" y="756"/>
                </a:lnTo>
                <a:lnTo>
                  <a:pt x="996" y="771"/>
                </a:lnTo>
                <a:lnTo>
                  <a:pt x="1019" y="788"/>
                </a:lnTo>
                <a:lnTo>
                  <a:pt x="1042" y="807"/>
                </a:lnTo>
                <a:lnTo>
                  <a:pt x="1054" y="819"/>
                </a:lnTo>
                <a:lnTo>
                  <a:pt x="1065" y="831"/>
                </a:lnTo>
                <a:lnTo>
                  <a:pt x="1075" y="844"/>
                </a:lnTo>
                <a:lnTo>
                  <a:pt x="1086" y="858"/>
                </a:lnTo>
                <a:lnTo>
                  <a:pt x="1097" y="873"/>
                </a:lnTo>
                <a:lnTo>
                  <a:pt x="1107" y="889"/>
                </a:lnTo>
                <a:lnTo>
                  <a:pt x="1116" y="906"/>
                </a:lnTo>
                <a:lnTo>
                  <a:pt x="1126" y="925"/>
                </a:lnTo>
                <a:lnTo>
                  <a:pt x="1127" y="930"/>
                </a:lnTo>
                <a:lnTo>
                  <a:pt x="1134" y="945"/>
                </a:lnTo>
                <a:lnTo>
                  <a:pt x="1139" y="954"/>
                </a:lnTo>
                <a:lnTo>
                  <a:pt x="1146" y="964"/>
                </a:lnTo>
                <a:lnTo>
                  <a:pt x="1155" y="973"/>
                </a:lnTo>
                <a:lnTo>
                  <a:pt x="1164" y="982"/>
                </a:lnTo>
                <a:lnTo>
                  <a:pt x="1175" y="989"/>
                </a:lnTo>
                <a:lnTo>
                  <a:pt x="1188" y="995"/>
                </a:lnTo>
                <a:lnTo>
                  <a:pt x="1195" y="996"/>
                </a:lnTo>
                <a:lnTo>
                  <a:pt x="1203" y="997"/>
                </a:lnTo>
                <a:lnTo>
                  <a:pt x="1211" y="997"/>
                </a:lnTo>
                <a:lnTo>
                  <a:pt x="1219" y="997"/>
                </a:lnTo>
                <a:lnTo>
                  <a:pt x="1229" y="996"/>
                </a:lnTo>
                <a:lnTo>
                  <a:pt x="1239" y="994"/>
                </a:lnTo>
                <a:lnTo>
                  <a:pt x="1248" y="991"/>
                </a:lnTo>
                <a:lnTo>
                  <a:pt x="1259" y="987"/>
                </a:lnTo>
                <a:lnTo>
                  <a:pt x="1270" y="981"/>
                </a:lnTo>
                <a:lnTo>
                  <a:pt x="1282" y="975"/>
                </a:lnTo>
                <a:lnTo>
                  <a:pt x="1294" y="966"/>
                </a:lnTo>
                <a:lnTo>
                  <a:pt x="1307" y="957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8790" y="1512948"/>
            <a:ext cx="4102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矿工是一款益智类的经典游戏，大多人最早在网页上游玩这款游戏。如今网页上的游戏已经逐渐落寞了，而小程序上的游戏受众很广。所以我们打算在微信小程序上重现这款小游戏，让那些玩过这款游戏的玩家感受到以前玩这款游戏的乐趣，让新玩家能够游玩到以前的经典游戏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28790" y="4411172"/>
            <a:ext cx="4102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主要是在微信小程序上实现黄金矿工小游戏的游玩。这款游戏主要玩法是操控一个自动摆动的钩子，在一定时间内勾取场景中的道具来获得足够的分数，从而进入下一个关卡。难度会随着关卡的深入而逐渐提高。</a:t>
            </a: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96273BB7-1E7C-4C14-8C1A-AB7AEBC8FB66}"/>
              </a:ext>
            </a:extLst>
          </p:cNvPr>
          <p:cNvSpPr txBox="1"/>
          <p:nvPr/>
        </p:nvSpPr>
        <p:spPr>
          <a:xfrm>
            <a:off x="8485346" y="1175763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背景</a:t>
            </a:r>
          </a:p>
        </p:txBody>
      </p:sp>
      <p:sp>
        <p:nvSpPr>
          <p:cNvPr id="30" name="TextBox 76">
            <a:extLst>
              <a:ext uri="{FF2B5EF4-FFF2-40B4-BE49-F238E27FC236}">
                <a16:creationId xmlns:a16="http://schemas.microsoft.com/office/drawing/2014/main" id="{059928FE-FF04-4547-8574-39C70165D153}"/>
              </a:ext>
            </a:extLst>
          </p:cNvPr>
          <p:cNvSpPr txBox="1"/>
          <p:nvPr/>
        </p:nvSpPr>
        <p:spPr>
          <a:xfrm>
            <a:off x="8320246" y="4014833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2050" grpId="0" animBg="1"/>
      <p:bldP spid="2050" grpId="1" animBg="1"/>
      <p:bldP spid="28" grpId="0"/>
      <p:bldP spid="15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技术可行性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783080" y="1605280"/>
            <a:ext cx="41338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4" name="矩形 13"/>
          <p:cNvSpPr/>
          <p:nvPr/>
        </p:nvSpPr>
        <p:spPr>
          <a:xfrm>
            <a:off x="1783080" y="264604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18" name="矩形 17"/>
          <p:cNvSpPr/>
          <p:nvPr/>
        </p:nvSpPr>
        <p:spPr>
          <a:xfrm>
            <a:off x="1782445" y="3687445"/>
            <a:ext cx="414655" cy="1040765"/>
          </a:xfrm>
          <a:prstGeom prst="rect">
            <a:avLst/>
          </a:pr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6B9D4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3080" y="4718685"/>
            <a:ext cx="413385" cy="1040765"/>
          </a:xfrm>
          <a:prstGeom prst="rect">
            <a:avLst/>
          </a:prstGeom>
          <a:solidFill>
            <a:srgbClr val="6B9D43"/>
          </a:solidFill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</a:t>
            </a:r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2594610" y="1925321"/>
            <a:ext cx="366395" cy="410210"/>
            <a:chOff x="5995766" y="3279886"/>
            <a:chExt cx="402656" cy="450303"/>
          </a:xfrm>
          <a:solidFill>
            <a:srgbClr val="6B9D43"/>
          </a:solidFill>
        </p:grpSpPr>
        <p:sp>
          <p:nvSpPr>
            <p:cNvPr id="30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solidFill>
                <a:srgbClr val="6B9D43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112"/>
            <p:cNvSpPr>
              <a:spLocks noEditPoints="1"/>
            </p:cNvSpPr>
            <p:nvPr/>
          </p:nvSpPr>
          <p:spPr bwMode="auto">
            <a:xfrm>
              <a:off x="5995766" y="327988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6B9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09215" y="4069715"/>
            <a:ext cx="336550" cy="332740"/>
            <a:chOff x="6967126" y="4092464"/>
            <a:chExt cx="453105" cy="448433"/>
          </a:xfrm>
          <a:solidFill>
            <a:srgbClr val="6B9D43"/>
          </a:solidFill>
        </p:grpSpPr>
        <p:sp>
          <p:nvSpPr>
            <p:cNvPr id="38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8905" y="5143500"/>
            <a:ext cx="350520" cy="377190"/>
            <a:chOff x="7005429" y="4859473"/>
            <a:chExt cx="466184" cy="501686"/>
          </a:xfrm>
          <a:solidFill>
            <a:srgbClr val="6B9D43"/>
          </a:solidFill>
        </p:grpSpPr>
        <p:sp>
          <p:nvSpPr>
            <p:cNvPr id="41" name="Freeform 154"/>
            <p:cNvSpPr/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620645" y="3005455"/>
            <a:ext cx="314325" cy="401955"/>
            <a:chOff x="1605186" y="572440"/>
            <a:chExt cx="563562" cy="720725"/>
          </a:xfrm>
          <a:solidFill>
            <a:srgbClr val="6B9D43"/>
          </a:solidFill>
        </p:grpSpPr>
        <p:sp>
          <p:nvSpPr>
            <p:cNvPr id="47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任意多边形 51"/>
          <p:cNvSpPr/>
          <p:nvPr/>
        </p:nvSpPr>
        <p:spPr>
          <a:xfrm rot="5400000">
            <a:off x="8868092" y="964247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 rot="5400000">
            <a:off x="8868092" y="201771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8868092" y="304514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noFill/>
          <a:ln>
            <a:solidFill>
              <a:srgbClr val="6B9D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 rot="5400000">
            <a:off x="8868092" y="4099242"/>
            <a:ext cx="703580" cy="2324735"/>
          </a:xfrm>
          <a:custGeom>
            <a:avLst/>
            <a:gdLst>
              <a:gd name="connsiteX0" fmla="*/ 0 w 734906"/>
              <a:gd name="connsiteY0" fmla="*/ 853562 h 2427751"/>
              <a:gd name="connsiteX1" fmla="*/ 367453 w 734906"/>
              <a:gd name="connsiteY1" fmla="*/ 0 h 2427751"/>
              <a:gd name="connsiteX2" fmla="*/ 734906 w 734906"/>
              <a:gd name="connsiteY2" fmla="*/ 853562 h 2427751"/>
              <a:gd name="connsiteX3" fmla="*/ 625639 w 734906"/>
              <a:gd name="connsiteY3" fmla="*/ 853562 h 2427751"/>
              <a:gd name="connsiteX4" fmla="*/ 625639 w 734906"/>
              <a:gd name="connsiteY4" fmla="*/ 2427751 h 2427751"/>
              <a:gd name="connsiteX5" fmla="*/ 121639 w 734906"/>
              <a:gd name="connsiteY5" fmla="*/ 2427751 h 2427751"/>
              <a:gd name="connsiteX6" fmla="*/ 121639 w 734906"/>
              <a:gd name="connsiteY6" fmla="*/ 853562 h 242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906" h="2427751">
                <a:moveTo>
                  <a:pt x="0" y="853562"/>
                </a:moveTo>
                <a:lnTo>
                  <a:pt x="367453" y="0"/>
                </a:lnTo>
                <a:lnTo>
                  <a:pt x="734906" y="853562"/>
                </a:lnTo>
                <a:lnTo>
                  <a:pt x="625639" y="853562"/>
                </a:lnTo>
                <a:lnTo>
                  <a:pt x="625639" y="2427751"/>
                </a:lnTo>
                <a:lnTo>
                  <a:pt x="121639" y="2427751"/>
                </a:lnTo>
                <a:lnTo>
                  <a:pt x="121639" y="853562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73"/>
          <p:cNvSpPr txBox="1"/>
          <p:nvPr/>
        </p:nvSpPr>
        <p:spPr>
          <a:xfrm>
            <a:off x="3457082" y="1696299"/>
            <a:ext cx="4102100" cy="3762579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语言再</a:t>
            </a:r>
            <a:r>
              <a:rPr lang="en-US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上编写程序，成功后再上传至微信开发者程序。该过程中，我们小组成员都还未接触过</a:t>
            </a:r>
            <a:r>
              <a:rPr lang="en-US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400" dirty="0" err="1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语言的运用也并不熟练，需要在过程中一边学习一边完成该项目的开发，可能会由于技术上的问题导致项目的一些功能无法实现。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8" grpId="0" animBg="1"/>
      <p:bldP spid="14" grpId="0" animBg="1"/>
      <p:bldP spid="18" grpId="0" animBg="1"/>
      <p:bldP spid="27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经济可行性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4170" y="334010"/>
            <a:ext cx="11502390" cy="6187440"/>
          </a:xfrm>
          <a:prstGeom prst="rect">
            <a:avLst/>
          </a:prstGeom>
          <a:noFill/>
          <a:ln w="19050">
            <a:solidFill>
              <a:srgbClr val="6B9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6260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 flipH="1">
            <a:off x="288290" y="276225"/>
            <a:ext cx="1077595" cy="1021080"/>
            <a:chOff x="17053" y="435"/>
            <a:chExt cx="1697" cy="1608"/>
          </a:xfrm>
        </p:grpSpPr>
        <p:sp>
          <p:nvSpPr>
            <p:cNvPr id="5" name="矩形 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10824845" y="5562600"/>
            <a:ext cx="1077595" cy="1021080"/>
            <a:chOff x="17053" y="435"/>
            <a:chExt cx="1697" cy="1608"/>
          </a:xfrm>
        </p:grpSpPr>
        <p:sp>
          <p:nvSpPr>
            <p:cNvPr id="10" name="矩形 9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15840" y="334645"/>
            <a:ext cx="2560320" cy="621030"/>
            <a:chOff x="7584" y="527"/>
            <a:chExt cx="4032" cy="978"/>
          </a:xfrm>
        </p:grpSpPr>
        <p:sp>
          <p:nvSpPr>
            <p:cNvPr id="2" name="矩形 1"/>
            <p:cNvSpPr/>
            <p:nvPr/>
          </p:nvSpPr>
          <p:spPr>
            <a:xfrm>
              <a:off x="7584" y="913"/>
              <a:ext cx="4032" cy="593"/>
            </a:xfrm>
            <a:prstGeom prst="rect">
              <a:avLst/>
            </a:prstGeom>
            <a:noFill/>
            <a:ln>
              <a:solidFill>
                <a:srgbClr val="205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205337"/>
                  </a:solidFill>
                  <a:latin typeface="微软雅黑" panose="020B0503020204020204" charset="-122"/>
                  <a:ea typeface="微软雅黑" panose="020B0503020204020204" charset="-122"/>
                </a:rPr>
                <a:t>经济可行性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436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0749" y="527"/>
              <a:ext cx="0" cy="395"/>
            </a:xfrm>
            <a:prstGeom prst="line">
              <a:avLst/>
            </a:prstGeom>
            <a:ln w="12700">
              <a:solidFill>
                <a:srgbClr val="205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2037080" y="1666240"/>
            <a:ext cx="295910" cy="525145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微软雅黑" panose="020B0503020204020204" charset="-122"/>
            </a:endParaRPr>
          </a:p>
        </p:txBody>
      </p:sp>
      <p:grpSp>
        <p:nvGrpSpPr>
          <p:cNvPr id="7" name="Group 97"/>
          <p:cNvGrpSpPr/>
          <p:nvPr/>
        </p:nvGrpSpPr>
        <p:grpSpPr>
          <a:xfrm>
            <a:off x="1966595" y="4116705"/>
            <a:ext cx="436880" cy="431165"/>
            <a:chOff x="6719888" y="887413"/>
            <a:chExt cx="492125" cy="468312"/>
          </a:xfrm>
          <a:solidFill>
            <a:srgbClr val="6B9D43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0" name="Freeform 16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1" name="Freeform 17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2" name="Freeform 18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1963420" y="2849880"/>
            <a:ext cx="442595" cy="462280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6B9D43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微软雅黑" panose="020B0503020204020204" charset="-122"/>
            </a:endParaRPr>
          </a:p>
        </p:txBody>
      </p:sp>
      <p:cxnSp>
        <p:nvCxnSpPr>
          <p:cNvPr id="262" name="Straight Connector 114"/>
          <p:cNvCxnSpPr/>
          <p:nvPr/>
        </p:nvCxnSpPr>
        <p:spPr>
          <a:xfrm>
            <a:off x="2786380" y="148082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2785745" y="2633345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2786380" y="384429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6B9D43"/>
            </a:solidFill>
            <a:prstDash val="solid"/>
            <a:miter lim="800000"/>
          </a:ln>
          <a:effectLst/>
        </p:spPr>
      </p:cxnSp>
      <p:sp>
        <p:nvSpPr>
          <p:cNvPr id="27" name="TextBox 76"/>
          <p:cNvSpPr txBox="1"/>
          <p:nvPr/>
        </p:nvSpPr>
        <p:spPr>
          <a:xfrm>
            <a:off x="3086100" y="1480820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投资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086100" y="1818005"/>
            <a:ext cx="722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设备成本：笔记本电脑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软件成本：无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服务器成本：</a:t>
            </a:r>
            <a:r>
              <a:rPr lang="en-US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400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人力成本：</a:t>
            </a:r>
            <a:r>
              <a:rPr lang="en-US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6486</a:t>
            </a:r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086100" y="2633345"/>
            <a:ext cx="188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预期的经济效益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86100" y="2970530"/>
            <a:ext cx="72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未来可以在游戏中添加广告和打赏获得收益，作为单机的益智类游戏也没有别的氪金项目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86100" y="3844290"/>
            <a:ext cx="1883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市场预测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086100" y="4181475"/>
            <a:ext cx="72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b="1" dirty="0">
                <a:solidFill>
                  <a:srgbClr val="7579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认为该游戏还是难以获得经济收益，多数玩家抱以游玩老游戏的态度尝试这款游戏。</a:t>
            </a:r>
            <a:endParaRPr lang="zh-CN" altLang="zh-CN" sz="1400" dirty="0">
              <a:solidFill>
                <a:srgbClr val="7579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bldLvl="0" animBg="1"/>
      <p:bldP spid="245" grpId="0" animBg="1"/>
      <p:bldP spid="253" grpId="0" animBg="1"/>
      <p:bldP spid="27" grpId="0"/>
      <p:bldP spid="28" grpId="0"/>
      <p:bldP spid="13" grpId="0"/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花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" y="-4445"/>
            <a:ext cx="4022725" cy="3571875"/>
          </a:xfrm>
          <a:prstGeom prst="rect">
            <a:avLst/>
          </a:prstGeom>
        </p:spPr>
      </p:pic>
      <p:pic>
        <p:nvPicPr>
          <p:cNvPr id="5" name="图片 4" descr="花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496425" y="2910840"/>
            <a:ext cx="2696845" cy="39465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190365" y="276225"/>
            <a:ext cx="7716520" cy="2592070"/>
            <a:chOff x="6578" y="580"/>
            <a:chExt cx="12152" cy="4082"/>
          </a:xfrm>
        </p:grpSpPr>
        <p:sp>
          <p:nvSpPr>
            <p:cNvPr id="6" name="椭圆 5"/>
            <p:cNvSpPr/>
            <p:nvPr/>
          </p:nvSpPr>
          <p:spPr>
            <a:xfrm>
              <a:off x="6578" y="580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6" idx="6"/>
            </p:cNvCxnSpPr>
            <p:nvPr/>
          </p:nvCxnSpPr>
          <p:spPr>
            <a:xfrm>
              <a:off x="6758" y="670"/>
              <a:ext cx="11881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 flipV="1">
            <a:off x="285115" y="3975100"/>
            <a:ext cx="8950325" cy="2591435"/>
            <a:chOff x="4635" y="581"/>
            <a:chExt cx="14095" cy="4081"/>
          </a:xfrm>
        </p:grpSpPr>
        <p:sp>
          <p:nvSpPr>
            <p:cNvPr id="12" name="椭圆 11"/>
            <p:cNvSpPr/>
            <p:nvPr/>
          </p:nvSpPr>
          <p:spPr>
            <a:xfrm>
              <a:off x="4635" y="581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6"/>
            </p:cNvCxnSpPr>
            <p:nvPr/>
          </p:nvCxnSpPr>
          <p:spPr>
            <a:xfrm>
              <a:off x="4815" y="671"/>
              <a:ext cx="13839" cy="1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640" y="670"/>
              <a:ext cx="1" cy="3812"/>
            </a:xfrm>
            <a:prstGeom prst="line">
              <a:avLst/>
            </a:prstGeom>
            <a:ln w="15875">
              <a:solidFill>
                <a:srgbClr val="6B9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18550" y="4482"/>
              <a:ext cx="180" cy="180"/>
            </a:xfrm>
            <a:prstGeom prst="ellipse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828655" y="276225"/>
            <a:ext cx="1077595" cy="1021080"/>
            <a:chOff x="17053" y="435"/>
            <a:chExt cx="1697" cy="1608"/>
          </a:xfrm>
        </p:grpSpPr>
        <p:sp>
          <p:nvSpPr>
            <p:cNvPr id="16" name="矩形 15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H="1" flipV="1">
            <a:off x="284480" y="5544820"/>
            <a:ext cx="1077595" cy="1021080"/>
            <a:chOff x="17053" y="435"/>
            <a:chExt cx="1697" cy="1608"/>
          </a:xfrm>
        </p:grpSpPr>
        <p:sp>
          <p:nvSpPr>
            <p:cNvPr id="25" name="矩形 24"/>
            <p:cNvSpPr/>
            <p:nvPr/>
          </p:nvSpPr>
          <p:spPr>
            <a:xfrm>
              <a:off x="17053" y="435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7856" y="1149"/>
              <a:ext cx="1609" cy="180"/>
            </a:xfrm>
            <a:prstGeom prst="rect">
              <a:avLst/>
            </a:prstGeom>
            <a:solidFill>
              <a:srgbClr val="6B9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9571355" y="27622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38605" y="6566535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11254740" y="210439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-139065" y="4817110"/>
            <a:ext cx="1075690" cy="0"/>
          </a:xfrm>
          <a:prstGeom prst="line">
            <a:avLst/>
          </a:prstGeom>
          <a:ln>
            <a:solidFill>
              <a:srgbClr val="6B9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4325" y="1866900"/>
            <a:ext cx="1402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205337"/>
                </a:solidFill>
                <a:latin typeface="华文细黑" panose="02010600040101010101" charset="-122"/>
                <a:ea typeface="华文细黑" panose="02010600040101010101" charset="-122"/>
              </a:rPr>
              <a:t>04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60240" y="2983865"/>
            <a:ext cx="327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205337"/>
                </a:solidFill>
                <a:latin typeface="微软雅黑" panose="020B0503020204020204" charset="-122"/>
                <a:ea typeface="微软雅黑" panose="020B0503020204020204" charset="-122"/>
              </a:rPr>
              <a:t>法律可行性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589</Words>
  <Application>Microsoft Office PowerPoint</Application>
  <PresentationFormat>宽屏</PresentationFormat>
  <Paragraphs>70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华文细黑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李 卓楷</cp:lastModifiedBy>
  <cp:revision>25</cp:revision>
  <dcterms:created xsi:type="dcterms:W3CDTF">2017-06-28T02:57:00Z</dcterms:created>
  <dcterms:modified xsi:type="dcterms:W3CDTF">2022-10-29T09:04:42Z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