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478588" cy="9718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7F7"/>
    <a:srgbClr val="FDE2BB"/>
    <a:srgbClr val="DCDFF1"/>
    <a:srgbClr val="F5F7CA"/>
    <a:srgbClr val="FD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2366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894" y="1590534"/>
            <a:ext cx="5506800" cy="3383539"/>
          </a:xfrm>
        </p:spPr>
        <p:txBody>
          <a:bodyPr anchor="b"/>
          <a:lstStyle>
            <a:lvl1pPr algn="ctr">
              <a:defRPr sz="42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824" y="5104555"/>
            <a:ext cx="4858941" cy="234642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3926" indent="0" algn="ctr">
              <a:buNone/>
              <a:defRPr sz="1417"/>
            </a:lvl2pPr>
            <a:lvl3pPr marL="647852" indent="0" algn="ctr">
              <a:buNone/>
              <a:defRPr sz="1275"/>
            </a:lvl3pPr>
            <a:lvl4pPr marL="971779" indent="0" algn="ctr">
              <a:buNone/>
              <a:defRPr sz="1134"/>
            </a:lvl4pPr>
            <a:lvl5pPr marL="1295705" indent="0" algn="ctr">
              <a:buNone/>
              <a:defRPr sz="1134"/>
            </a:lvl5pPr>
            <a:lvl6pPr marL="1619631" indent="0" algn="ctr">
              <a:buNone/>
              <a:defRPr sz="1134"/>
            </a:lvl6pPr>
            <a:lvl7pPr marL="1943557" indent="0" algn="ctr">
              <a:buNone/>
              <a:defRPr sz="1134"/>
            </a:lvl7pPr>
            <a:lvl8pPr marL="2267483" indent="0" algn="ctr">
              <a:buNone/>
              <a:defRPr sz="1134"/>
            </a:lvl8pPr>
            <a:lvl9pPr marL="2591410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6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6240" y="517429"/>
            <a:ext cx="1396946" cy="82361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403" y="517429"/>
            <a:ext cx="4109854" cy="823612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9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2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29" y="2422923"/>
            <a:ext cx="5587782" cy="4042698"/>
          </a:xfrm>
        </p:spPr>
        <p:txBody>
          <a:bodyPr anchor="b"/>
          <a:lstStyle>
            <a:lvl1pPr>
              <a:defRPr sz="42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029" y="6503866"/>
            <a:ext cx="5587782" cy="2125959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323926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852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779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70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63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55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48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41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2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403" y="2587147"/>
            <a:ext cx="2753400" cy="6166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9785" y="2587147"/>
            <a:ext cx="2753400" cy="6166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47" y="517431"/>
            <a:ext cx="5587782" cy="1878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247" y="2382426"/>
            <a:ext cx="2740746" cy="116759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926" indent="0">
              <a:buNone/>
              <a:defRPr sz="1417" b="1"/>
            </a:lvl2pPr>
            <a:lvl3pPr marL="647852" indent="0">
              <a:buNone/>
              <a:defRPr sz="1275" b="1"/>
            </a:lvl3pPr>
            <a:lvl4pPr marL="971779" indent="0">
              <a:buNone/>
              <a:defRPr sz="1134" b="1"/>
            </a:lvl4pPr>
            <a:lvl5pPr marL="1295705" indent="0">
              <a:buNone/>
              <a:defRPr sz="1134" b="1"/>
            </a:lvl5pPr>
            <a:lvl6pPr marL="1619631" indent="0">
              <a:buNone/>
              <a:defRPr sz="1134" b="1"/>
            </a:lvl6pPr>
            <a:lvl7pPr marL="1943557" indent="0">
              <a:buNone/>
              <a:defRPr sz="1134" b="1"/>
            </a:lvl7pPr>
            <a:lvl8pPr marL="2267483" indent="0">
              <a:buNone/>
              <a:defRPr sz="1134" b="1"/>
            </a:lvl8pPr>
            <a:lvl9pPr marL="2591410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7" y="3550016"/>
            <a:ext cx="2740746" cy="52215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9785" y="2382426"/>
            <a:ext cx="2754244" cy="116759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926" indent="0">
              <a:buNone/>
              <a:defRPr sz="1417" b="1"/>
            </a:lvl2pPr>
            <a:lvl3pPr marL="647852" indent="0">
              <a:buNone/>
              <a:defRPr sz="1275" b="1"/>
            </a:lvl3pPr>
            <a:lvl4pPr marL="971779" indent="0">
              <a:buNone/>
              <a:defRPr sz="1134" b="1"/>
            </a:lvl4pPr>
            <a:lvl5pPr marL="1295705" indent="0">
              <a:buNone/>
              <a:defRPr sz="1134" b="1"/>
            </a:lvl5pPr>
            <a:lvl6pPr marL="1619631" indent="0">
              <a:buNone/>
              <a:defRPr sz="1134" b="1"/>
            </a:lvl6pPr>
            <a:lvl7pPr marL="1943557" indent="0">
              <a:buNone/>
              <a:defRPr sz="1134" b="1"/>
            </a:lvl7pPr>
            <a:lvl8pPr marL="2267483" indent="0">
              <a:buNone/>
              <a:defRPr sz="1134" b="1"/>
            </a:lvl8pPr>
            <a:lvl9pPr marL="2591410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9785" y="3550016"/>
            <a:ext cx="2754244" cy="52215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0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47" y="647912"/>
            <a:ext cx="2089513" cy="2267691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244" y="1399312"/>
            <a:ext cx="3279785" cy="6906558"/>
          </a:xfrm>
        </p:spPr>
        <p:txBody>
          <a:bodyPr/>
          <a:lstStyle>
            <a:lvl1pPr>
              <a:defRPr sz="2267"/>
            </a:lvl1pPr>
            <a:lvl2pPr>
              <a:defRPr sz="1984"/>
            </a:lvl2pPr>
            <a:lvl3pPr>
              <a:defRPr sz="1700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247" y="2915603"/>
            <a:ext cx="2089513" cy="5401514"/>
          </a:xfrm>
        </p:spPr>
        <p:txBody>
          <a:bodyPr/>
          <a:lstStyle>
            <a:lvl1pPr marL="0" indent="0">
              <a:buNone/>
              <a:defRPr sz="1134"/>
            </a:lvl1pPr>
            <a:lvl2pPr marL="323926" indent="0">
              <a:buNone/>
              <a:defRPr sz="992"/>
            </a:lvl2pPr>
            <a:lvl3pPr marL="647852" indent="0">
              <a:buNone/>
              <a:defRPr sz="850"/>
            </a:lvl3pPr>
            <a:lvl4pPr marL="971779" indent="0">
              <a:buNone/>
              <a:defRPr sz="709"/>
            </a:lvl4pPr>
            <a:lvl5pPr marL="1295705" indent="0">
              <a:buNone/>
              <a:defRPr sz="709"/>
            </a:lvl5pPr>
            <a:lvl6pPr marL="1619631" indent="0">
              <a:buNone/>
              <a:defRPr sz="709"/>
            </a:lvl6pPr>
            <a:lvl7pPr marL="1943557" indent="0">
              <a:buNone/>
              <a:defRPr sz="709"/>
            </a:lvl7pPr>
            <a:lvl8pPr marL="2267483" indent="0">
              <a:buNone/>
              <a:defRPr sz="709"/>
            </a:lvl8pPr>
            <a:lvl9pPr marL="259141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9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47" y="647912"/>
            <a:ext cx="2089513" cy="2267691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244" y="1399312"/>
            <a:ext cx="3279785" cy="6906558"/>
          </a:xfrm>
        </p:spPr>
        <p:txBody>
          <a:bodyPr anchor="t"/>
          <a:lstStyle>
            <a:lvl1pPr marL="0" indent="0">
              <a:buNone/>
              <a:defRPr sz="2267"/>
            </a:lvl1pPr>
            <a:lvl2pPr marL="323926" indent="0">
              <a:buNone/>
              <a:defRPr sz="1984"/>
            </a:lvl2pPr>
            <a:lvl3pPr marL="647852" indent="0">
              <a:buNone/>
              <a:defRPr sz="1700"/>
            </a:lvl3pPr>
            <a:lvl4pPr marL="971779" indent="0">
              <a:buNone/>
              <a:defRPr sz="1417"/>
            </a:lvl4pPr>
            <a:lvl5pPr marL="1295705" indent="0">
              <a:buNone/>
              <a:defRPr sz="1417"/>
            </a:lvl5pPr>
            <a:lvl6pPr marL="1619631" indent="0">
              <a:buNone/>
              <a:defRPr sz="1417"/>
            </a:lvl6pPr>
            <a:lvl7pPr marL="1943557" indent="0">
              <a:buNone/>
              <a:defRPr sz="1417"/>
            </a:lvl7pPr>
            <a:lvl8pPr marL="2267483" indent="0">
              <a:buNone/>
              <a:defRPr sz="1417"/>
            </a:lvl8pPr>
            <a:lvl9pPr marL="2591410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247" y="2915603"/>
            <a:ext cx="2089513" cy="5401514"/>
          </a:xfrm>
        </p:spPr>
        <p:txBody>
          <a:bodyPr/>
          <a:lstStyle>
            <a:lvl1pPr marL="0" indent="0">
              <a:buNone/>
              <a:defRPr sz="1134"/>
            </a:lvl1pPr>
            <a:lvl2pPr marL="323926" indent="0">
              <a:buNone/>
              <a:defRPr sz="992"/>
            </a:lvl2pPr>
            <a:lvl3pPr marL="647852" indent="0">
              <a:buNone/>
              <a:defRPr sz="850"/>
            </a:lvl3pPr>
            <a:lvl4pPr marL="971779" indent="0">
              <a:buNone/>
              <a:defRPr sz="709"/>
            </a:lvl4pPr>
            <a:lvl5pPr marL="1295705" indent="0">
              <a:buNone/>
              <a:defRPr sz="709"/>
            </a:lvl5pPr>
            <a:lvl6pPr marL="1619631" indent="0">
              <a:buNone/>
              <a:defRPr sz="709"/>
            </a:lvl6pPr>
            <a:lvl7pPr marL="1943557" indent="0">
              <a:buNone/>
              <a:defRPr sz="709"/>
            </a:lvl7pPr>
            <a:lvl8pPr marL="2267483" indent="0">
              <a:buNone/>
              <a:defRPr sz="709"/>
            </a:lvl8pPr>
            <a:lvl9pPr marL="259141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1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403" y="517431"/>
            <a:ext cx="5587782" cy="18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403" y="2587147"/>
            <a:ext cx="5587782" cy="616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403" y="9007774"/>
            <a:ext cx="1457682" cy="517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9E12-648F-4F86-BFAC-6889D4DB0F88}" type="datetimeFigureOut">
              <a:rPr lang="zh-CN" altLang="en-US" smtClean="0"/>
              <a:t>2023-01-31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033" y="9007774"/>
            <a:ext cx="2186523" cy="517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5503" y="9007774"/>
            <a:ext cx="1457682" cy="517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BC7E-42FC-4A37-8989-C5F02C821B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47852" rtl="0" eaLnBrk="1" latinLnBrk="0" hangingPunct="1">
        <a:lnSpc>
          <a:spcPct val="90000"/>
        </a:lnSpc>
        <a:spcBef>
          <a:spcPct val="0"/>
        </a:spcBef>
        <a:buNone/>
        <a:defRPr sz="31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63" indent="-161963" algn="l" defTabSz="647852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889" indent="-161963" algn="l" defTabSz="64785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09816" indent="-161963" algn="l" defTabSz="64785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742" indent="-161963" algn="l" defTabSz="64785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668" indent="-161963" algn="l" defTabSz="64785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594" indent="-161963" algn="l" defTabSz="64785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520" indent="-161963" algn="l" defTabSz="64785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447" indent="-161963" algn="l" defTabSz="64785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373" indent="-161963" algn="l" defTabSz="64785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26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852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779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705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631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557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483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410" algn="l" defTabSz="64785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组合 1227">
            <a:extLst>
              <a:ext uri="{FF2B5EF4-FFF2-40B4-BE49-F238E27FC236}">
                <a16:creationId xmlns:a16="http://schemas.microsoft.com/office/drawing/2014/main" id="{403E81AD-7F44-AE50-E515-AA3384BFF2E2}"/>
              </a:ext>
            </a:extLst>
          </p:cNvPr>
          <p:cNvGrpSpPr/>
          <p:nvPr/>
        </p:nvGrpSpPr>
        <p:grpSpPr>
          <a:xfrm>
            <a:off x="705061" y="319730"/>
            <a:ext cx="5068471" cy="9079219"/>
            <a:chOff x="1593747" y="687845"/>
            <a:chExt cx="5068471" cy="9079219"/>
          </a:xfrm>
        </p:grpSpPr>
        <p:sp>
          <p:nvSpPr>
            <p:cNvPr id="1149" name="矩形 1148">
              <a:extLst>
                <a:ext uri="{FF2B5EF4-FFF2-40B4-BE49-F238E27FC236}">
                  <a16:creationId xmlns:a16="http://schemas.microsoft.com/office/drawing/2014/main" id="{838201AF-D2EA-4807-D161-BD2A75C00DD6}"/>
                </a:ext>
              </a:extLst>
            </p:cNvPr>
            <p:cNvSpPr/>
            <p:nvPr/>
          </p:nvSpPr>
          <p:spPr>
            <a:xfrm>
              <a:off x="1715927" y="4082718"/>
              <a:ext cx="4701929" cy="4306325"/>
            </a:xfrm>
            <a:prstGeom prst="rect">
              <a:avLst/>
            </a:prstGeom>
            <a:solidFill>
              <a:srgbClr val="DCDFF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矩形 1091">
              <a:extLst>
                <a:ext uri="{FF2B5EF4-FFF2-40B4-BE49-F238E27FC236}">
                  <a16:creationId xmlns:a16="http://schemas.microsoft.com/office/drawing/2014/main" id="{832E8CD3-6DEB-2D90-CADA-5C1CD43BEBF8}"/>
                </a:ext>
              </a:extLst>
            </p:cNvPr>
            <p:cNvSpPr/>
            <p:nvPr/>
          </p:nvSpPr>
          <p:spPr>
            <a:xfrm>
              <a:off x="3065929" y="4866303"/>
              <a:ext cx="2076659" cy="1150500"/>
            </a:xfrm>
            <a:prstGeom prst="rect">
              <a:avLst/>
            </a:prstGeom>
            <a:solidFill>
              <a:srgbClr val="C2E7F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1" name="矩形 1070">
              <a:extLst>
                <a:ext uri="{FF2B5EF4-FFF2-40B4-BE49-F238E27FC236}">
                  <a16:creationId xmlns:a16="http://schemas.microsoft.com/office/drawing/2014/main" id="{D7F65795-990F-3332-B540-E84D525835FB}"/>
                </a:ext>
              </a:extLst>
            </p:cNvPr>
            <p:cNvSpPr/>
            <p:nvPr/>
          </p:nvSpPr>
          <p:spPr>
            <a:xfrm>
              <a:off x="1831855" y="6719931"/>
              <a:ext cx="4461468" cy="1364950"/>
            </a:xfrm>
            <a:prstGeom prst="rect">
              <a:avLst/>
            </a:prstGeom>
            <a:solidFill>
              <a:srgbClr val="FDE2B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5" name="矩形 1064">
              <a:extLst>
                <a:ext uri="{FF2B5EF4-FFF2-40B4-BE49-F238E27FC236}">
                  <a16:creationId xmlns:a16="http://schemas.microsoft.com/office/drawing/2014/main" id="{70F6B712-93F7-37A8-6225-20ADE32DAA23}"/>
                </a:ext>
              </a:extLst>
            </p:cNvPr>
            <p:cNvSpPr/>
            <p:nvPr/>
          </p:nvSpPr>
          <p:spPr>
            <a:xfrm>
              <a:off x="1593751" y="8581664"/>
              <a:ext cx="5068467" cy="6320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2D192C2-DECF-147B-82AE-61364F7DCF14}"/>
                </a:ext>
              </a:extLst>
            </p:cNvPr>
            <p:cNvSpPr/>
            <p:nvPr/>
          </p:nvSpPr>
          <p:spPr>
            <a:xfrm>
              <a:off x="1715922" y="9371064"/>
              <a:ext cx="900000" cy="396000"/>
            </a:xfrm>
            <a:prstGeom prst="rect">
              <a:avLst/>
            </a:prstGeom>
            <a:solidFill>
              <a:srgbClr val="FDE0E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0AF227-4C18-4D8A-4235-FF86DAC6F083}"/>
                </a:ext>
              </a:extLst>
            </p:cNvPr>
            <p:cNvSpPr/>
            <p:nvPr/>
          </p:nvSpPr>
          <p:spPr>
            <a:xfrm>
              <a:off x="2994117" y="9371064"/>
              <a:ext cx="900000" cy="396000"/>
            </a:xfrm>
            <a:prstGeom prst="rect">
              <a:avLst/>
            </a:prstGeom>
            <a:solidFill>
              <a:srgbClr val="FDE0E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3E4EC21-C481-07FF-1A38-BA2A2E40E1DB}"/>
                </a:ext>
              </a:extLst>
            </p:cNvPr>
            <p:cNvSpPr/>
            <p:nvPr/>
          </p:nvSpPr>
          <p:spPr>
            <a:xfrm>
              <a:off x="1715922" y="8705065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5F9D29E-41C0-4CF1-9D4F-99A1DA6738BE}"/>
                </a:ext>
              </a:extLst>
            </p:cNvPr>
            <p:cNvSpPr/>
            <p:nvPr/>
          </p:nvSpPr>
          <p:spPr>
            <a:xfrm>
              <a:off x="2994117" y="8705065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652AA0C-9CED-7D4E-56CD-0B6E34AD3FB2}"/>
                </a:ext>
              </a:extLst>
            </p:cNvPr>
            <p:cNvCxnSpPr>
              <a:stCxn id="4" idx="0"/>
              <a:endCxn id="34" idx="2"/>
            </p:cNvCxnSpPr>
            <p:nvPr/>
          </p:nvCxnSpPr>
          <p:spPr>
            <a:xfrm flipV="1">
              <a:off x="2165922" y="9101065"/>
              <a:ext cx="0" cy="27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1FA4B39-FE27-8AD6-5EF1-C3D5134A2932}"/>
                </a:ext>
              </a:extLst>
            </p:cNvPr>
            <p:cNvCxnSpPr>
              <a:stCxn id="5" idx="0"/>
              <a:endCxn id="35" idx="2"/>
            </p:cNvCxnSpPr>
            <p:nvPr/>
          </p:nvCxnSpPr>
          <p:spPr>
            <a:xfrm flipV="1">
              <a:off x="3444116" y="9101065"/>
              <a:ext cx="0" cy="27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E9615AE-EFB1-9552-1A7C-691AAB35F6DA}"/>
                </a:ext>
              </a:extLst>
            </p:cNvPr>
            <p:cNvSpPr/>
            <p:nvPr/>
          </p:nvSpPr>
          <p:spPr>
            <a:xfrm>
              <a:off x="5517851" y="9371060"/>
              <a:ext cx="900000" cy="396000"/>
            </a:xfrm>
            <a:prstGeom prst="rect">
              <a:avLst/>
            </a:prstGeom>
            <a:solidFill>
              <a:srgbClr val="FDE0E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4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C376C5F-0580-40E7-FD65-8BD971F71AB0}"/>
                </a:ext>
              </a:extLst>
            </p:cNvPr>
            <p:cNvSpPr/>
            <p:nvPr/>
          </p:nvSpPr>
          <p:spPr>
            <a:xfrm>
              <a:off x="5517851" y="8665737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</a:t>
              </a:r>
              <a:r>
                <a:rPr lang="en-US" altLang="zh-CN" sz="14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361D827C-8D92-BBB9-6BD3-4C6E9F856F38}"/>
                </a:ext>
              </a:extLst>
            </p:cNvPr>
            <p:cNvCxnSpPr>
              <a:stCxn id="120" idx="0"/>
              <a:endCxn id="121" idx="2"/>
            </p:cNvCxnSpPr>
            <p:nvPr/>
          </p:nvCxnSpPr>
          <p:spPr>
            <a:xfrm flipV="1">
              <a:off x="5967851" y="9061737"/>
              <a:ext cx="0" cy="3093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0BA0CFD-5BB8-6D3A-3A29-76EDD408AAA4}"/>
                </a:ext>
              </a:extLst>
            </p:cNvPr>
            <p:cNvSpPr/>
            <p:nvPr/>
          </p:nvSpPr>
          <p:spPr>
            <a:xfrm>
              <a:off x="2165923" y="7515962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9377E459-B04E-29A1-7F3D-34DC8C7F5E75}"/>
                </a:ext>
              </a:extLst>
            </p:cNvPr>
            <p:cNvSpPr/>
            <p:nvPr/>
          </p:nvSpPr>
          <p:spPr>
            <a:xfrm>
              <a:off x="3444117" y="7515962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F4AED75-C219-438E-381E-104B3664575A}"/>
                </a:ext>
              </a:extLst>
            </p:cNvPr>
            <p:cNvSpPr/>
            <p:nvPr/>
          </p:nvSpPr>
          <p:spPr>
            <a:xfrm>
              <a:off x="5067851" y="7515962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ADA8568E-F59E-A9F0-6CD1-2E03D4065717}"/>
                </a:ext>
              </a:extLst>
            </p:cNvPr>
            <p:cNvCxnSpPr>
              <a:stCxn id="34" idx="0"/>
              <a:endCxn id="124" idx="2"/>
            </p:cNvCxnSpPr>
            <p:nvPr/>
          </p:nvCxnSpPr>
          <p:spPr>
            <a:xfrm flipV="1">
              <a:off x="2165922" y="7911969"/>
              <a:ext cx="450000" cy="793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FCEC5F31-B72E-B2CA-16C0-F955D2F9C9B1}"/>
                </a:ext>
              </a:extLst>
            </p:cNvPr>
            <p:cNvCxnSpPr>
              <a:stCxn id="34" idx="0"/>
              <a:endCxn id="140" idx="2"/>
            </p:cNvCxnSpPr>
            <p:nvPr/>
          </p:nvCxnSpPr>
          <p:spPr>
            <a:xfrm flipV="1">
              <a:off x="2165922" y="7911969"/>
              <a:ext cx="1728194" cy="793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8B2354C4-8813-6F23-E38A-65D7AE15905E}"/>
                </a:ext>
              </a:extLst>
            </p:cNvPr>
            <p:cNvCxnSpPr>
              <a:stCxn id="34" idx="0"/>
              <a:endCxn id="141" idx="2"/>
            </p:cNvCxnSpPr>
            <p:nvPr/>
          </p:nvCxnSpPr>
          <p:spPr>
            <a:xfrm flipV="1">
              <a:off x="2165930" y="7911969"/>
              <a:ext cx="3351929" cy="793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8F812747-D5B6-1929-FA5F-BD791440E38C}"/>
                </a:ext>
              </a:extLst>
            </p:cNvPr>
            <p:cNvCxnSpPr>
              <a:stCxn id="35" idx="0"/>
              <a:endCxn id="124" idx="2"/>
            </p:cNvCxnSpPr>
            <p:nvPr/>
          </p:nvCxnSpPr>
          <p:spPr>
            <a:xfrm flipH="1" flipV="1">
              <a:off x="2615922" y="7911969"/>
              <a:ext cx="828194" cy="793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7DFF04C5-38EF-A7D2-30E6-CF3A69584917}"/>
                </a:ext>
              </a:extLst>
            </p:cNvPr>
            <p:cNvCxnSpPr>
              <a:stCxn id="35" idx="0"/>
              <a:endCxn id="140" idx="2"/>
            </p:cNvCxnSpPr>
            <p:nvPr/>
          </p:nvCxnSpPr>
          <p:spPr>
            <a:xfrm flipV="1">
              <a:off x="3444116" y="7911969"/>
              <a:ext cx="450000" cy="793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0109D160-D0F7-5D56-29FB-50F687C0D0F7}"/>
                </a:ext>
              </a:extLst>
            </p:cNvPr>
            <p:cNvCxnSpPr>
              <a:stCxn id="35" idx="0"/>
              <a:endCxn id="141" idx="2"/>
            </p:cNvCxnSpPr>
            <p:nvPr/>
          </p:nvCxnSpPr>
          <p:spPr>
            <a:xfrm flipV="1">
              <a:off x="3444124" y="7911969"/>
              <a:ext cx="2073735" cy="793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EABEE13C-D4C2-9E63-F797-C7438116D219}"/>
                </a:ext>
              </a:extLst>
            </p:cNvPr>
            <p:cNvCxnSpPr>
              <a:stCxn id="121" idx="0"/>
              <a:endCxn id="141" idx="2"/>
            </p:cNvCxnSpPr>
            <p:nvPr/>
          </p:nvCxnSpPr>
          <p:spPr>
            <a:xfrm flipH="1" flipV="1">
              <a:off x="5517851" y="7911966"/>
              <a:ext cx="450000" cy="753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CA9BC0A-8519-F7D8-7E4E-9D838758BE8E}"/>
                </a:ext>
              </a:extLst>
            </p:cNvPr>
            <p:cNvCxnSpPr>
              <a:stCxn id="121" idx="0"/>
              <a:endCxn id="140" idx="2"/>
            </p:cNvCxnSpPr>
            <p:nvPr/>
          </p:nvCxnSpPr>
          <p:spPr>
            <a:xfrm flipH="1" flipV="1">
              <a:off x="3894123" y="7911966"/>
              <a:ext cx="2073735" cy="753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3E273A78-2810-C614-CD8C-1BAD75550BBD}"/>
                </a:ext>
              </a:extLst>
            </p:cNvPr>
            <p:cNvCxnSpPr>
              <a:stCxn id="121" idx="0"/>
              <a:endCxn id="124" idx="2"/>
            </p:cNvCxnSpPr>
            <p:nvPr/>
          </p:nvCxnSpPr>
          <p:spPr>
            <a:xfrm flipH="1" flipV="1">
              <a:off x="2615930" y="7911966"/>
              <a:ext cx="3351929" cy="753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A6ABE83-1904-F668-18C2-A680CBCA2BFB}"/>
                </a:ext>
              </a:extLst>
            </p:cNvPr>
            <p:cNvSpPr/>
            <p:nvPr/>
          </p:nvSpPr>
          <p:spPr>
            <a:xfrm>
              <a:off x="3127828" y="6864670"/>
              <a:ext cx="1951403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Linear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7346344A-CAB6-6129-13DB-CE58CEAD664C}"/>
                </a:ext>
              </a:extLst>
            </p:cNvPr>
            <p:cNvCxnSpPr>
              <a:cxnSpLocks/>
              <a:stCxn id="124" idx="0"/>
              <a:endCxn id="226" idx="2"/>
            </p:cNvCxnSpPr>
            <p:nvPr/>
          </p:nvCxnSpPr>
          <p:spPr>
            <a:xfrm flipV="1">
              <a:off x="2615929" y="7260674"/>
              <a:ext cx="1487601" cy="2552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B1682601-43AF-0B66-1A4D-CBBA6DB5595F}"/>
                </a:ext>
              </a:extLst>
            </p:cNvPr>
            <p:cNvCxnSpPr>
              <a:cxnSpLocks/>
              <a:stCxn id="140" idx="0"/>
              <a:endCxn id="226" idx="2"/>
            </p:cNvCxnSpPr>
            <p:nvPr/>
          </p:nvCxnSpPr>
          <p:spPr>
            <a:xfrm flipV="1">
              <a:off x="3894118" y="7260674"/>
              <a:ext cx="209408" cy="2552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B967D9A3-1742-1EFA-8A40-9CC5DA6DCD32}"/>
                </a:ext>
              </a:extLst>
            </p:cNvPr>
            <p:cNvCxnSpPr>
              <a:cxnSpLocks/>
              <a:stCxn id="141" idx="0"/>
              <a:endCxn id="226" idx="2"/>
            </p:cNvCxnSpPr>
            <p:nvPr/>
          </p:nvCxnSpPr>
          <p:spPr>
            <a:xfrm flipH="1" flipV="1">
              <a:off x="4103524" y="7260674"/>
              <a:ext cx="1414328" cy="2552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矩形 1041">
              <a:extLst>
                <a:ext uri="{FF2B5EF4-FFF2-40B4-BE49-F238E27FC236}">
                  <a16:creationId xmlns:a16="http://schemas.microsoft.com/office/drawing/2014/main" id="{3120C404-5F14-F5E4-859B-C34ED56D56FF}"/>
                </a:ext>
              </a:extLst>
            </p:cNvPr>
            <p:cNvSpPr/>
            <p:nvPr/>
          </p:nvSpPr>
          <p:spPr>
            <a:xfrm>
              <a:off x="3333783" y="6178507"/>
              <a:ext cx="1540936" cy="396000"/>
            </a:xfrm>
            <a:prstGeom prst="rect">
              <a:avLst/>
            </a:prstGeom>
            <a:solidFill>
              <a:srgbClr val="F5F7C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9" name="连接符: 肘形 1068">
              <a:extLst>
                <a:ext uri="{FF2B5EF4-FFF2-40B4-BE49-F238E27FC236}">
                  <a16:creationId xmlns:a16="http://schemas.microsoft.com/office/drawing/2014/main" id="{0A815E67-B4D9-38D1-E69A-94591DA45F10}"/>
                </a:ext>
              </a:extLst>
            </p:cNvPr>
            <p:cNvCxnSpPr>
              <a:cxnSpLocks/>
              <a:stCxn id="1065" idx="1"/>
              <a:endCxn id="1042" idx="1"/>
            </p:cNvCxnSpPr>
            <p:nvPr/>
          </p:nvCxnSpPr>
          <p:spPr>
            <a:xfrm rot="10800000" flipH="1">
              <a:off x="1593747" y="6376508"/>
              <a:ext cx="1740036" cy="2521180"/>
            </a:xfrm>
            <a:prstGeom prst="bentConnector3">
              <a:avLst>
                <a:gd name="adj1" fmla="val -1313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箭头连接符 1072">
              <a:extLst>
                <a:ext uri="{FF2B5EF4-FFF2-40B4-BE49-F238E27FC236}">
                  <a16:creationId xmlns:a16="http://schemas.microsoft.com/office/drawing/2014/main" id="{611F19C7-2D1D-5DA2-A403-2CB62AEA7AE4}"/>
                </a:ext>
              </a:extLst>
            </p:cNvPr>
            <p:cNvCxnSpPr>
              <a:cxnSpLocks/>
              <a:stCxn id="226" idx="0"/>
              <a:endCxn id="1042" idx="2"/>
            </p:cNvCxnSpPr>
            <p:nvPr/>
          </p:nvCxnSpPr>
          <p:spPr>
            <a:xfrm flipV="1">
              <a:off x="4103523" y="6574507"/>
              <a:ext cx="728" cy="29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矩形 1089">
              <a:extLst>
                <a:ext uri="{FF2B5EF4-FFF2-40B4-BE49-F238E27FC236}">
                  <a16:creationId xmlns:a16="http://schemas.microsoft.com/office/drawing/2014/main" id="{7DD2F97A-CF1B-4CD1-37BB-8FEC00BB7925}"/>
                </a:ext>
              </a:extLst>
            </p:cNvPr>
            <p:cNvSpPr/>
            <p:nvPr/>
          </p:nvSpPr>
          <p:spPr>
            <a:xfrm>
              <a:off x="3333783" y="5498303"/>
              <a:ext cx="1540936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1" name="矩形 1090">
              <a:extLst>
                <a:ext uri="{FF2B5EF4-FFF2-40B4-BE49-F238E27FC236}">
                  <a16:creationId xmlns:a16="http://schemas.microsoft.com/office/drawing/2014/main" id="{1558F494-74C3-76E7-4476-490E1F5243A2}"/>
                </a:ext>
              </a:extLst>
            </p:cNvPr>
            <p:cNvSpPr/>
            <p:nvPr/>
          </p:nvSpPr>
          <p:spPr>
            <a:xfrm>
              <a:off x="3333783" y="4972556"/>
              <a:ext cx="1540936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8" name="直接箭头连接符 1137">
              <a:extLst>
                <a:ext uri="{FF2B5EF4-FFF2-40B4-BE49-F238E27FC236}">
                  <a16:creationId xmlns:a16="http://schemas.microsoft.com/office/drawing/2014/main" id="{3B1493B2-B836-F977-B665-AD1FABB336AB}"/>
                </a:ext>
              </a:extLst>
            </p:cNvPr>
            <p:cNvCxnSpPr>
              <a:stCxn id="1042" idx="0"/>
              <a:endCxn id="1090" idx="2"/>
            </p:cNvCxnSpPr>
            <p:nvPr/>
          </p:nvCxnSpPr>
          <p:spPr>
            <a:xfrm flipV="1">
              <a:off x="4104251" y="5894303"/>
              <a:ext cx="0" cy="284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3" name="矩形 1142">
              <a:extLst>
                <a:ext uri="{FF2B5EF4-FFF2-40B4-BE49-F238E27FC236}">
                  <a16:creationId xmlns:a16="http://schemas.microsoft.com/office/drawing/2014/main" id="{A45EA682-24C3-CA13-1AA6-937A6EA493D1}"/>
                </a:ext>
              </a:extLst>
            </p:cNvPr>
            <p:cNvSpPr/>
            <p:nvPr/>
          </p:nvSpPr>
          <p:spPr>
            <a:xfrm>
              <a:off x="3333783" y="4287897"/>
              <a:ext cx="1540936" cy="396000"/>
            </a:xfrm>
            <a:prstGeom prst="rect">
              <a:avLst/>
            </a:prstGeom>
            <a:solidFill>
              <a:srgbClr val="F5F7C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&amp; Norm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5" name="直接箭头连接符 1144">
              <a:extLst>
                <a:ext uri="{FF2B5EF4-FFF2-40B4-BE49-F238E27FC236}">
                  <a16:creationId xmlns:a16="http://schemas.microsoft.com/office/drawing/2014/main" id="{01BDB356-C4F0-B035-A316-271E4046F033}"/>
                </a:ext>
              </a:extLst>
            </p:cNvPr>
            <p:cNvCxnSpPr>
              <a:stCxn id="1091" idx="0"/>
              <a:endCxn id="1143" idx="2"/>
            </p:cNvCxnSpPr>
            <p:nvPr/>
          </p:nvCxnSpPr>
          <p:spPr>
            <a:xfrm flipV="1">
              <a:off x="4104251" y="4683898"/>
              <a:ext cx="0" cy="288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连接符: 肘形 1146">
              <a:extLst>
                <a:ext uri="{FF2B5EF4-FFF2-40B4-BE49-F238E27FC236}">
                  <a16:creationId xmlns:a16="http://schemas.microsoft.com/office/drawing/2014/main" id="{E14249C5-E9AF-A2B4-0940-F9E10DE59004}"/>
                </a:ext>
              </a:extLst>
            </p:cNvPr>
            <p:cNvCxnSpPr>
              <a:stCxn id="1042" idx="3"/>
              <a:endCxn id="1143" idx="3"/>
            </p:cNvCxnSpPr>
            <p:nvPr/>
          </p:nvCxnSpPr>
          <p:spPr>
            <a:xfrm flipV="1">
              <a:off x="4874719" y="4485905"/>
              <a:ext cx="12700" cy="1890609"/>
            </a:xfrm>
            <a:prstGeom prst="bentConnector3">
              <a:avLst>
                <a:gd name="adj1" fmla="val 336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0" name="矩形 1149">
              <a:extLst>
                <a:ext uri="{FF2B5EF4-FFF2-40B4-BE49-F238E27FC236}">
                  <a16:creationId xmlns:a16="http://schemas.microsoft.com/office/drawing/2014/main" id="{EC3F3117-ACDF-D90C-4788-BF84E7B8F3A3}"/>
                </a:ext>
              </a:extLst>
            </p:cNvPr>
            <p:cNvSpPr/>
            <p:nvPr/>
          </p:nvSpPr>
          <p:spPr>
            <a:xfrm>
              <a:off x="1715927" y="3031485"/>
              <a:ext cx="4701929" cy="787937"/>
            </a:xfrm>
            <a:prstGeom prst="rect">
              <a:avLst/>
            </a:prstGeom>
            <a:solidFill>
              <a:srgbClr val="DCDFF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 2</a:t>
              </a:r>
              <a:endParaRPr lang="zh-CN" altLang="en-US" sz="23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1" name="矩形 1150">
              <a:extLst>
                <a:ext uri="{FF2B5EF4-FFF2-40B4-BE49-F238E27FC236}">
                  <a16:creationId xmlns:a16="http://schemas.microsoft.com/office/drawing/2014/main" id="{FDFD47F6-27B4-5896-BA0F-08194C9315FE}"/>
                </a:ext>
              </a:extLst>
            </p:cNvPr>
            <p:cNvSpPr/>
            <p:nvPr/>
          </p:nvSpPr>
          <p:spPr>
            <a:xfrm>
              <a:off x="1715927" y="1540419"/>
              <a:ext cx="4701929" cy="787937"/>
            </a:xfrm>
            <a:prstGeom prst="rect">
              <a:avLst/>
            </a:prstGeom>
            <a:solidFill>
              <a:srgbClr val="DCDFF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 12</a:t>
              </a:r>
              <a:endParaRPr lang="zh-CN" altLang="en-US" sz="23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3" name="直接箭头连接符 1152">
              <a:extLst>
                <a:ext uri="{FF2B5EF4-FFF2-40B4-BE49-F238E27FC236}">
                  <a16:creationId xmlns:a16="http://schemas.microsoft.com/office/drawing/2014/main" id="{61333AE3-2FC3-8FF6-B40E-5BDF7B9979F7}"/>
                </a:ext>
              </a:extLst>
            </p:cNvPr>
            <p:cNvCxnSpPr>
              <a:cxnSpLocks/>
              <a:stCxn id="1149" idx="0"/>
              <a:endCxn id="1150" idx="2"/>
            </p:cNvCxnSpPr>
            <p:nvPr/>
          </p:nvCxnSpPr>
          <p:spPr>
            <a:xfrm flipV="1">
              <a:off x="4066887" y="3819424"/>
              <a:ext cx="0" cy="263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7" name="矩形 1176">
              <a:extLst>
                <a:ext uri="{FF2B5EF4-FFF2-40B4-BE49-F238E27FC236}">
                  <a16:creationId xmlns:a16="http://schemas.microsoft.com/office/drawing/2014/main" id="{5BB0E40B-BA6C-37F3-2F03-489D45BA2A2D}"/>
                </a:ext>
              </a:extLst>
            </p:cNvPr>
            <p:cNvSpPr/>
            <p:nvPr/>
          </p:nvSpPr>
          <p:spPr>
            <a:xfrm>
              <a:off x="3122140" y="2605980"/>
              <a:ext cx="1889505" cy="147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</a:rPr>
                <a:t>......</a:t>
              </a:r>
            </a:p>
            <a:p>
              <a:pPr algn="ctr"/>
              <a:endParaRPr lang="zh-CN" altLang="en-US" sz="900" dirty="0"/>
            </a:p>
          </p:txBody>
        </p:sp>
        <p:cxnSp>
          <p:nvCxnSpPr>
            <p:cNvPr id="1179" name="直接箭头连接符 1178">
              <a:extLst>
                <a:ext uri="{FF2B5EF4-FFF2-40B4-BE49-F238E27FC236}">
                  <a16:creationId xmlns:a16="http://schemas.microsoft.com/office/drawing/2014/main" id="{810C43B2-49CA-4276-5374-A82C4FCBA765}"/>
                </a:ext>
              </a:extLst>
            </p:cNvPr>
            <p:cNvCxnSpPr>
              <a:cxnSpLocks/>
              <a:stCxn id="1150" idx="0"/>
              <a:endCxn id="1177" idx="2"/>
            </p:cNvCxnSpPr>
            <p:nvPr/>
          </p:nvCxnSpPr>
          <p:spPr>
            <a:xfrm flipV="1">
              <a:off x="4066887" y="2753852"/>
              <a:ext cx="0" cy="277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直接箭头连接符 1183">
              <a:extLst>
                <a:ext uri="{FF2B5EF4-FFF2-40B4-BE49-F238E27FC236}">
                  <a16:creationId xmlns:a16="http://schemas.microsoft.com/office/drawing/2014/main" id="{74B08712-7FCC-9EB5-94AB-46148DA7AF6C}"/>
                </a:ext>
              </a:extLst>
            </p:cNvPr>
            <p:cNvCxnSpPr>
              <a:cxnSpLocks/>
              <a:stCxn id="1177" idx="0"/>
              <a:endCxn id="1151" idx="2"/>
            </p:cNvCxnSpPr>
            <p:nvPr/>
          </p:nvCxnSpPr>
          <p:spPr>
            <a:xfrm flipV="1">
              <a:off x="4066887" y="2328352"/>
              <a:ext cx="0" cy="277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文本框 1185">
              <a:extLst>
                <a:ext uri="{FF2B5EF4-FFF2-40B4-BE49-F238E27FC236}">
                  <a16:creationId xmlns:a16="http://schemas.microsoft.com/office/drawing/2014/main" id="{D83A50C9-6DF4-2388-A466-6158CBCAC59F}"/>
                </a:ext>
              </a:extLst>
            </p:cNvPr>
            <p:cNvSpPr txBox="1"/>
            <p:nvPr/>
          </p:nvSpPr>
          <p:spPr>
            <a:xfrm>
              <a:off x="1926594" y="5062087"/>
              <a:ext cx="10743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 </a:t>
              </a:r>
            </a:p>
            <a:p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7" name="文本框 1186">
              <a:extLst>
                <a:ext uri="{FF2B5EF4-FFF2-40B4-BE49-F238E27FC236}">
                  <a16:creationId xmlns:a16="http://schemas.microsoft.com/office/drawing/2014/main" id="{A1C99A1F-1A9A-B7CA-B2A7-D4E6D28203B6}"/>
                </a:ext>
              </a:extLst>
            </p:cNvPr>
            <p:cNvSpPr txBox="1"/>
            <p:nvPr/>
          </p:nvSpPr>
          <p:spPr>
            <a:xfrm>
              <a:off x="1802924" y="6788432"/>
              <a:ext cx="13973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Multi-Head</a:t>
              </a:r>
            </a:p>
            <a:p>
              <a:r>
                <a:rPr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矩形 1196">
              <a:extLst>
                <a:ext uri="{FF2B5EF4-FFF2-40B4-BE49-F238E27FC236}">
                  <a16:creationId xmlns:a16="http://schemas.microsoft.com/office/drawing/2014/main" id="{6C0678DA-611A-4743-54D1-87D8A5B8B11B}"/>
                </a:ext>
              </a:extLst>
            </p:cNvPr>
            <p:cNvSpPr/>
            <p:nvPr/>
          </p:nvSpPr>
          <p:spPr>
            <a:xfrm>
              <a:off x="1715927" y="687845"/>
              <a:ext cx="4701929" cy="6320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2" name="矩形 1211">
              <a:extLst>
                <a:ext uri="{FF2B5EF4-FFF2-40B4-BE49-F238E27FC236}">
                  <a16:creationId xmlns:a16="http://schemas.microsoft.com/office/drawing/2014/main" id="{E3EDFB8D-2C85-07E1-7750-AECDD3559F21}"/>
                </a:ext>
              </a:extLst>
            </p:cNvPr>
            <p:cNvSpPr/>
            <p:nvPr/>
          </p:nvSpPr>
          <p:spPr>
            <a:xfrm>
              <a:off x="1870129" y="815413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3" name="矩形 1212">
              <a:extLst>
                <a:ext uri="{FF2B5EF4-FFF2-40B4-BE49-F238E27FC236}">
                  <a16:creationId xmlns:a16="http://schemas.microsoft.com/office/drawing/2014/main" id="{876B0D53-62F9-B3EA-047F-762B4C12D5D0}"/>
                </a:ext>
              </a:extLst>
            </p:cNvPr>
            <p:cNvSpPr/>
            <p:nvPr/>
          </p:nvSpPr>
          <p:spPr>
            <a:xfrm>
              <a:off x="3000937" y="815413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4" name="矩形 1213">
              <a:extLst>
                <a:ext uri="{FF2B5EF4-FFF2-40B4-BE49-F238E27FC236}">
                  <a16:creationId xmlns:a16="http://schemas.microsoft.com/office/drawing/2014/main" id="{16DEBD75-4AFB-F39A-6CC9-08BD3273543F}"/>
                </a:ext>
              </a:extLst>
            </p:cNvPr>
            <p:cNvSpPr/>
            <p:nvPr/>
          </p:nvSpPr>
          <p:spPr>
            <a:xfrm>
              <a:off x="5292851" y="815413"/>
              <a:ext cx="900000" cy="396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14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399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7" name="矩形 1216">
              <a:extLst>
                <a:ext uri="{FF2B5EF4-FFF2-40B4-BE49-F238E27FC236}">
                  <a16:creationId xmlns:a16="http://schemas.microsoft.com/office/drawing/2014/main" id="{F939435C-2B39-B6B1-522D-E94B44B790D2}"/>
                </a:ext>
              </a:extLst>
            </p:cNvPr>
            <p:cNvSpPr/>
            <p:nvPr/>
          </p:nvSpPr>
          <p:spPr>
            <a:xfrm>
              <a:off x="3628353" y="881337"/>
              <a:ext cx="1889505" cy="147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9" dirty="0">
                  <a:solidFill>
                    <a:schemeClr val="tx1"/>
                  </a:solidFill>
                </a:rPr>
                <a:t>......</a:t>
              </a:r>
            </a:p>
          </p:txBody>
        </p:sp>
      </p:grpSp>
      <p:cxnSp>
        <p:nvCxnSpPr>
          <p:cNvPr id="1231" name="直接箭头连接符 1230">
            <a:extLst>
              <a:ext uri="{FF2B5EF4-FFF2-40B4-BE49-F238E27FC236}">
                <a16:creationId xmlns:a16="http://schemas.microsoft.com/office/drawing/2014/main" id="{E54E2EB6-6105-AC71-4D74-B7A5EE26C398}"/>
              </a:ext>
            </a:extLst>
          </p:cNvPr>
          <p:cNvCxnSpPr>
            <a:stCxn id="1151" idx="0"/>
            <a:endCxn id="1197" idx="2"/>
          </p:cNvCxnSpPr>
          <p:nvPr/>
        </p:nvCxnSpPr>
        <p:spPr>
          <a:xfrm flipV="1">
            <a:off x="3178206" y="951783"/>
            <a:ext cx="0" cy="220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4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</TotalTime>
  <Words>38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峥昊</dc:creator>
  <cp:lastModifiedBy>李 峥昊</cp:lastModifiedBy>
  <cp:revision>2</cp:revision>
  <dcterms:created xsi:type="dcterms:W3CDTF">2023-01-31T08:06:38Z</dcterms:created>
  <dcterms:modified xsi:type="dcterms:W3CDTF">2023-01-31T09:55:36Z</dcterms:modified>
</cp:coreProperties>
</file>