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3921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6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019" y="706933"/>
            <a:ext cx="10044113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019" y="2268784"/>
            <a:ext cx="10044113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83758" y="229978"/>
            <a:ext cx="2887682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710" y="229978"/>
            <a:ext cx="8495645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35" y="1076898"/>
            <a:ext cx="1155072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35" y="2890725"/>
            <a:ext cx="1155072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0710" y="1149890"/>
            <a:ext cx="569166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9776" y="1149890"/>
            <a:ext cx="569166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0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229978"/>
            <a:ext cx="11550729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455" y="1058899"/>
            <a:ext cx="566550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455" y="1577849"/>
            <a:ext cx="5665507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9776" y="1058899"/>
            <a:ext cx="569340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9776" y="1577849"/>
            <a:ext cx="569340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8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7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287972"/>
            <a:ext cx="431931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08" y="621941"/>
            <a:ext cx="677977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5" y="1295877"/>
            <a:ext cx="431931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5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287972"/>
            <a:ext cx="431931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3408" y="621941"/>
            <a:ext cx="677977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5" y="1295877"/>
            <a:ext cx="431931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9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711" y="229978"/>
            <a:ext cx="1155072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11" y="1149890"/>
            <a:ext cx="1155072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0710" y="4003618"/>
            <a:ext cx="301323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8952-1340-451D-A14C-C5D5D8483FC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6150" y="4003618"/>
            <a:ext cx="451985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8206" y="4003618"/>
            <a:ext cx="301323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6C73-5ADD-4875-B1DD-2C218AEFE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5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8BC5A8-F355-1CD2-EB4B-A25435BAAC76}"/>
              </a:ext>
            </a:extLst>
          </p:cNvPr>
          <p:cNvSpPr/>
          <p:nvPr/>
        </p:nvSpPr>
        <p:spPr>
          <a:xfrm>
            <a:off x="342997" y="1422383"/>
            <a:ext cx="1320314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原始数据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18C615-7F4A-C57F-0AE8-35F1F2B9E6E8}"/>
              </a:ext>
            </a:extLst>
          </p:cNvPr>
          <p:cNvSpPr/>
          <p:nvPr/>
        </p:nvSpPr>
        <p:spPr>
          <a:xfrm>
            <a:off x="3253102" y="227966"/>
            <a:ext cx="1224000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文本数据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2AD57B-AE1E-F874-4EE1-2E6B8D202826}"/>
              </a:ext>
            </a:extLst>
          </p:cNvPr>
          <p:cNvSpPr/>
          <p:nvPr/>
        </p:nvSpPr>
        <p:spPr>
          <a:xfrm>
            <a:off x="3253101" y="1427501"/>
            <a:ext cx="1224000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数字数据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481DA1-83E9-AAA4-22CE-9EF456393701}"/>
              </a:ext>
            </a:extLst>
          </p:cNvPr>
          <p:cNvSpPr/>
          <p:nvPr/>
        </p:nvSpPr>
        <p:spPr>
          <a:xfrm>
            <a:off x="3253102" y="2627036"/>
            <a:ext cx="1224000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标签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74CCDE-5913-0A63-BE38-F2FBE2596C2D}"/>
              </a:ext>
            </a:extLst>
          </p:cNvPr>
          <p:cNvSpPr/>
          <p:nvPr/>
        </p:nvSpPr>
        <p:spPr>
          <a:xfrm>
            <a:off x="8831785" y="228362"/>
            <a:ext cx="1224000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文本特征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F46A6C-5AA6-2B22-32B8-B9F2B2059A6C}"/>
              </a:ext>
            </a:extLst>
          </p:cNvPr>
          <p:cNvSpPr/>
          <p:nvPr/>
        </p:nvSpPr>
        <p:spPr>
          <a:xfrm>
            <a:off x="8815784" y="1422378"/>
            <a:ext cx="1224000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数字特征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B9EB89-3419-123E-41D8-665469801B02}"/>
              </a:ext>
            </a:extLst>
          </p:cNvPr>
          <p:cNvSpPr/>
          <p:nvPr/>
        </p:nvSpPr>
        <p:spPr>
          <a:xfrm>
            <a:off x="11388507" y="1422780"/>
            <a:ext cx="1013849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Dataset</a:t>
            </a:r>
            <a:endParaRPr lang="zh-CN" altLang="en-US" dirty="0">
              <a:solidFill>
                <a:schemeClr val="tx1"/>
              </a:solidFill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12D98F-4F2D-F548-740A-3130DA9389AC}"/>
              </a:ext>
            </a:extLst>
          </p:cNvPr>
          <p:cNvSpPr/>
          <p:nvPr/>
        </p:nvSpPr>
        <p:spPr>
          <a:xfrm>
            <a:off x="7128363" y="3253931"/>
            <a:ext cx="1368000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Sampler</a:t>
            </a:r>
            <a:endParaRPr lang="zh-CN" altLang="en-US" dirty="0">
              <a:solidFill>
                <a:schemeClr val="tx1"/>
              </a:solidFill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E4849E-EBBE-E641-FF33-6FAA92CA8C39}"/>
              </a:ext>
            </a:extLst>
          </p:cNvPr>
          <p:cNvSpPr/>
          <p:nvPr/>
        </p:nvSpPr>
        <p:spPr>
          <a:xfrm>
            <a:off x="11211426" y="3253930"/>
            <a:ext cx="1368000" cy="737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DataLoader</a:t>
            </a:r>
            <a:endParaRPr lang="zh-CN" altLang="en-US" dirty="0">
              <a:solidFill>
                <a:schemeClr val="tx1"/>
              </a:solidFill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DA8DA6-CA32-942F-D902-414A4D253073}"/>
              </a:ext>
            </a:extLst>
          </p:cNvPr>
          <p:cNvCxnSpPr>
            <a:cxnSpLocks/>
            <a:stCxn id="17" idx="2"/>
            <a:endCxn id="5" idx="1"/>
          </p:cNvCxnSpPr>
          <p:nvPr/>
        </p:nvCxnSpPr>
        <p:spPr>
          <a:xfrm flipV="1">
            <a:off x="2747490" y="596676"/>
            <a:ext cx="505617" cy="119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24A6073-BA02-9B69-8C0D-7E8B175A42A2}"/>
              </a:ext>
            </a:extLst>
          </p:cNvPr>
          <p:cNvCxnSpPr>
            <a:cxnSpLocks/>
            <a:stCxn id="17" idx="2"/>
            <a:endCxn id="6" idx="1"/>
          </p:cNvCxnSpPr>
          <p:nvPr/>
        </p:nvCxnSpPr>
        <p:spPr>
          <a:xfrm>
            <a:off x="2747485" y="1791086"/>
            <a:ext cx="505616" cy="5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02B4209-BA29-C759-053B-04FDFCBB5B46}"/>
              </a:ext>
            </a:extLst>
          </p:cNvPr>
          <p:cNvCxnSpPr>
            <a:cxnSpLocks/>
            <a:stCxn id="17" idx="2"/>
            <a:endCxn id="7" idx="1"/>
          </p:cNvCxnSpPr>
          <p:nvPr/>
        </p:nvCxnSpPr>
        <p:spPr>
          <a:xfrm>
            <a:off x="2747490" y="1791091"/>
            <a:ext cx="505617" cy="1204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583993A-72AE-DA9F-D7F2-1CDEF17B4299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 flipV="1">
            <a:off x="1663311" y="1791086"/>
            <a:ext cx="48727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70814B5-2EB3-1D78-06FD-F7D0E4D331A5}"/>
              </a:ext>
            </a:extLst>
          </p:cNvPr>
          <p:cNvGrpSpPr/>
          <p:nvPr/>
        </p:nvGrpSpPr>
        <p:grpSpPr>
          <a:xfrm>
            <a:off x="2150585" y="1206886"/>
            <a:ext cx="596900" cy="1168400"/>
            <a:chOff x="2587934" y="3915567"/>
            <a:chExt cx="596900" cy="1168400"/>
          </a:xfrm>
        </p:grpSpPr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F595E5AD-5020-7264-DF0C-061C35CA0CE3}"/>
                </a:ext>
              </a:extLst>
            </p:cNvPr>
            <p:cNvSpPr/>
            <p:nvPr/>
          </p:nvSpPr>
          <p:spPr>
            <a:xfrm rot="16200000">
              <a:off x="2302184" y="4201317"/>
              <a:ext cx="1168400" cy="596900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85626EB-3DF4-EF30-F020-3FBBE49C37EF}"/>
                </a:ext>
              </a:extLst>
            </p:cNvPr>
            <p:cNvSpPr txBox="1"/>
            <p:nvPr/>
          </p:nvSpPr>
          <p:spPr>
            <a:xfrm>
              <a:off x="2655551" y="4171169"/>
              <a:ext cx="461665" cy="6571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分离</a:t>
              </a:r>
            </a:p>
          </p:txBody>
        </p:sp>
      </p:grp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C026AE85-4322-8488-64C3-41C0370065CE}"/>
              </a:ext>
            </a:extLst>
          </p:cNvPr>
          <p:cNvSpPr/>
          <p:nvPr/>
        </p:nvSpPr>
        <p:spPr>
          <a:xfrm>
            <a:off x="4632491" y="227965"/>
            <a:ext cx="1368000" cy="737419"/>
          </a:xfrm>
          <a:prstGeom prst="homePlate">
            <a:avLst>
              <a:gd name="adj" fmla="val 27955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文本清洗</a:t>
            </a:r>
          </a:p>
        </p:txBody>
      </p: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800B7974-50BB-B8BA-F809-CF565C15AD9D}"/>
              </a:ext>
            </a:extLst>
          </p:cNvPr>
          <p:cNvSpPr/>
          <p:nvPr/>
        </p:nvSpPr>
        <p:spPr>
          <a:xfrm>
            <a:off x="5920523" y="227965"/>
            <a:ext cx="1088105" cy="737419"/>
          </a:xfrm>
          <a:prstGeom prst="chevron">
            <a:avLst>
              <a:gd name="adj" fmla="val 27267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分词</a:t>
            </a:r>
          </a:p>
        </p:txBody>
      </p:sp>
      <p:sp>
        <p:nvSpPr>
          <p:cNvPr id="40" name="箭头: V 形 39">
            <a:extLst>
              <a:ext uri="{FF2B5EF4-FFF2-40B4-BE49-F238E27FC236}">
                <a16:creationId xmlns:a16="http://schemas.microsoft.com/office/drawing/2014/main" id="{6B69495C-80A8-D376-9FC6-4EF648168C21}"/>
              </a:ext>
            </a:extLst>
          </p:cNvPr>
          <p:cNvSpPr/>
          <p:nvPr/>
        </p:nvSpPr>
        <p:spPr>
          <a:xfrm>
            <a:off x="6928655" y="227963"/>
            <a:ext cx="1735967" cy="737419"/>
          </a:xfrm>
          <a:prstGeom prst="chevron">
            <a:avLst>
              <a:gd name="adj" fmla="val 27267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Padding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Truncate</a:t>
            </a:r>
            <a:endParaRPr lang="zh-CN" altLang="en-US" dirty="0">
              <a:solidFill>
                <a:schemeClr val="tx1"/>
              </a:solidFill>
              <a:latin typeface="华光小标宋_CNKI" panose="02000500000000000000" pitchFamily="2" charset="-122"/>
              <a:ea typeface="华光小标宋_CNKI" panose="02000500000000000000" pitchFamily="2" charset="-122"/>
            </a:endParaRPr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3965686A-CD81-360A-B761-3FFFD7A0EAFF}"/>
              </a:ext>
            </a:extLst>
          </p:cNvPr>
          <p:cNvSpPr/>
          <p:nvPr/>
        </p:nvSpPr>
        <p:spPr>
          <a:xfrm>
            <a:off x="4632491" y="1422380"/>
            <a:ext cx="1368000" cy="737419"/>
          </a:xfrm>
          <a:prstGeom prst="homePlate">
            <a:avLst>
              <a:gd name="adj" fmla="val 27955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变量筛选</a:t>
            </a:r>
          </a:p>
        </p:txBody>
      </p:sp>
      <p:sp>
        <p:nvSpPr>
          <p:cNvPr id="42" name="箭头: V 形 41">
            <a:extLst>
              <a:ext uri="{FF2B5EF4-FFF2-40B4-BE49-F238E27FC236}">
                <a16:creationId xmlns:a16="http://schemas.microsoft.com/office/drawing/2014/main" id="{299E82D1-3703-5EDD-2029-C71D07725BC6}"/>
              </a:ext>
            </a:extLst>
          </p:cNvPr>
          <p:cNvSpPr/>
          <p:nvPr/>
        </p:nvSpPr>
        <p:spPr>
          <a:xfrm>
            <a:off x="5917032" y="1422378"/>
            <a:ext cx="1558086" cy="737419"/>
          </a:xfrm>
          <a:prstGeom prst="chevron">
            <a:avLst>
              <a:gd name="adj" fmla="val 27267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对数处理</a:t>
            </a:r>
          </a:p>
        </p:txBody>
      </p:sp>
      <p:sp>
        <p:nvSpPr>
          <p:cNvPr id="44" name="箭头: V 形 43">
            <a:extLst>
              <a:ext uri="{FF2B5EF4-FFF2-40B4-BE49-F238E27FC236}">
                <a16:creationId xmlns:a16="http://schemas.microsoft.com/office/drawing/2014/main" id="{0D94580E-A39A-232D-BA57-24D2CE69CD65}"/>
              </a:ext>
            </a:extLst>
          </p:cNvPr>
          <p:cNvSpPr/>
          <p:nvPr/>
        </p:nvSpPr>
        <p:spPr>
          <a:xfrm>
            <a:off x="7391664" y="1422378"/>
            <a:ext cx="1272959" cy="737419"/>
          </a:xfrm>
          <a:prstGeom prst="chevron">
            <a:avLst>
              <a:gd name="adj" fmla="val 27267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标准化</a:t>
            </a:r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05622063-F8D2-5F20-5CD0-D15669F5275C}"/>
              </a:ext>
            </a:extLst>
          </p:cNvPr>
          <p:cNvSpPr/>
          <p:nvPr/>
        </p:nvSpPr>
        <p:spPr>
          <a:xfrm>
            <a:off x="4639371" y="3254130"/>
            <a:ext cx="1368000" cy="737419"/>
          </a:xfrm>
          <a:prstGeom prst="homePlate">
            <a:avLst>
              <a:gd name="adj" fmla="val 27955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统计频次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FB02E70-376E-46AD-F975-1B065B52797A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16200000" flipH="1">
            <a:off x="4123049" y="3106512"/>
            <a:ext cx="258385" cy="77426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箭头: V 形 49">
            <a:extLst>
              <a:ext uri="{FF2B5EF4-FFF2-40B4-BE49-F238E27FC236}">
                <a16:creationId xmlns:a16="http://schemas.microsoft.com/office/drawing/2014/main" id="{C8F8D9E6-9C35-F398-5CBA-A48D5362638A}"/>
              </a:ext>
            </a:extLst>
          </p:cNvPr>
          <p:cNvSpPr/>
          <p:nvPr/>
        </p:nvSpPr>
        <p:spPr>
          <a:xfrm>
            <a:off x="5917037" y="3253931"/>
            <a:ext cx="1091591" cy="737419"/>
          </a:xfrm>
          <a:prstGeom prst="chevron">
            <a:avLst>
              <a:gd name="adj" fmla="val 27267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权重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5C8842-763A-68BF-1205-F391C249A491}"/>
              </a:ext>
            </a:extLst>
          </p:cNvPr>
          <p:cNvSpPr/>
          <p:nvPr/>
        </p:nvSpPr>
        <p:spPr>
          <a:xfrm>
            <a:off x="8831785" y="2627434"/>
            <a:ext cx="1224000" cy="7374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标签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797B244-4556-AD6B-42EF-15C0A6523532}"/>
              </a:ext>
            </a:extLst>
          </p:cNvPr>
          <p:cNvCxnSpPr>
            <a:cxnSpLocks/>
            <a:stCxn id="10" idx="3"/>
            <a:endCxn id="57" idx="2"/>
          </p:cNvCxnSpPr>
          <p:nvPr/>
        </p:nvCxnSpPr>
        <p:spPr>
          <a:xfrm>
            <a:off x="10055785" y="597072"/>
            <a:ext cx="424370" cy="1194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D5827C9-97FA-9556-9D44-CEE0276908DD}"/>
              </a:ext>
            </a:extLst>
          </p:cNvPr>
          <p:cNvCxnSpPr>
            <a:cxnSpLocks/>
            <a:stCxn id="12" idx="3"/>
            <a:endCxn id="57" idx="2"/>
          </p:cNvCxnSpPr>
          <p:nvPr/>
        </p:nvCxnSpPr>
        <p:spPr>
          <a:xfrm>
            <a:off x="10039789" y="1791088"/>
            <a:ext cx="44037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8A93ACF-CF7F-D5FE-35A3-3C4F40477834}"/>
              </a:ext>
            </a:extLst>
          </p:cNvPr>
          <p:cNvCxnSpPr>
            <a:cxnSpLocks/>
            <a:stCxn id="53" idx="3"/>
            <a:endCxn id="57" idx="2"/>
          </p:cNvCxnSpPr>
          <p:nvPr/>
        </p:nvCxnSpPr>
        <p:spPr>
          <a:xfrm flipV="1">
            <a:off x="10055785" y="1791091"/>
            <a:ext cx="424370" cy="1205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EEABF20-0091-31FF-A8BF-BB523CDB046E}"/>
              </a:ext>
            </a:extLst>
          </p:cNvPr>
          <p:cNvGrpSpPr/>
          <p:nvPr/>
        </p:nvGrpSpPr>
        <p:grpSpPr>
          <a:xfrm>
            <a:off x="10480155" y="1206886"/>
            <a:ext cx="596900" cy="1168400"/>
            <a:chOff x="11429982" y="3915564"/>
            <a:chExt cx="596900" cy="1168400"/>
          </a:xfrm>
        </p:grpSpPr>
        <p:sp>
          <p:nvSpPr>
            <p:cNvPr id="57" name="梯形 56">
              <a:extLst>
                <a:ext uri="{FF2B5EF4-FFF2-40B4-BE49-F238E27FC236}">
                  <a16:creationId xmlns:a16="http://schemas.microsoft.com/office/drawing/2014/main" id="{79D00057-D9CB-5139-B452-DDB197C34EC9}"/>
                </a:ext>
              </a:extLst>
            </p:cNvPr>
            <p:cNvSpPr/>
            <p:nvPr/>
          </p:nvSpPr>
          <p:spPr>
            <a:xfrm rot="5400000">
              <a:off x="11144232" y="4201314"/>
              <a:ext cx="1168400" cy="596900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919C967-6AF6-408F-E396-906888ED832F}"/>
                </a:ext>
              </a:extLst>
            </p:cNvPr>
            <p:cNvSpPr txBox="1"/>
            <p:nvPr/>
          </p:nvSpPr>
          <p:spPr>
            <a:xfrm>
              <a:off x="11497599" y="4184177"/>
              <a:ext cx="461665" cy="6842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构建</a:t>
              </a:r>
            </a:p>
          </p:txBody>
        </p: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7900123-2FCA-77BF-9BA3-921898A9D95B}"/>
              </a:ext>
            </a:extLst>
          </p:cNvPr>
          <p:cNvCxnSpPr>
            <a:cxnSpLocks/>
            <a:stCxn id="57" idx="0"/>
            <a:endCxn id="13" idx="1"/>
          </p:cNvCxnSpPr>
          <p:nvPr/>
        </p:nvCxnSpPr>
        <p:spPr>
          <a:xfrm>
            <a:off x="11077060" y="1791091"/>
            <a:ext cx="311447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62DE8B0-8036-6444-7DA5-6AC62048079D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11895431" y="2160199"/>
            <a:ext cx="1" cy="1093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637A32F-8880-92E3-E920-DDB9A2C29F4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8496368" y="3622640"/>
            <a:ext cx="271506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B7148EF-5C04-E318-11DD-3F1705C93392}"/>
              </a:ext>
            </a:extLst>
          </p:cNvPr>
          <p:cNvSpPr txBox="1"/>
          <p:nvPr/>
        </p:nvSpPr>
        <p:spPr>
          <a:xfrm>
            <a:off x="9058038" y="380627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提供采样规则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CB2159F-3E5B-90CE-BB2E-7374A07FB0EA}"/>
              </a:ext>
            </a:extLst>
          </p:cNvPr>
          <p:cNvSpPr txBox="1"/>
          <p:nvPr/>
        </p:nvSpPr>
        <p:spPr>
          <a:xfrm>
            <a:off x="12072643" y="2522395"/>
            <a:ext cx="109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小标宋_CNKI" panose="02000500000000000000" pitchFamily="2" charset="-122"/>
                <a:ea typeface="华光小标宋_CNKI" panose="02000500000000000000" pitchFamily="2" charset="-122"/>
              </a:rPr>
              <a:t>提供数据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40F3D83-AB6D-28E6-F63E-0E2D062E9701}"/>
              </a:ext>
            </a:extLst>
          </p:cNvPr>
          <p:cNvCxnSpPr>
            <a:cxnSpLocks/>
            <a:stCxn id="7" idx="3"/>
            <a:endCxn id="53" idx="1"/>
          </p:cNvCxnSpPr>
          <p:nvPr/>
        </p:nvCxnSpPr>
        <p:spPr>
          <a:xfrm>
            <a:off x="4477105" y="2995743"/>
            <a:ext cx="4354683" cy="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5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256</TotalTime>
  <Words>33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华光小标宋_CNKI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峥昊</dc:creator>
  <cp:lastModifiedBy>李 峥昊</cp:lastModifiedBy>
  <cp:revision>3</cp:revision>
  <dcterms:created xsi:type="dcterms:W3CDTF">2023-01-30T03:19:24Z</dcterms:created>
  <dcterms:modified xsi:type="dcterms:W3CDTF">2023-01-30T07:36:11Z</dcterms:modified>
</cp:coreProperties>
</file>