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775575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306" y="10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947" y="353596"/>
            <a:ext cx="5831681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947" y="1134809"/>
            <a:ext cx="5831681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C2DC-05E5-4A32-8792-DEAF57E480FE}" type="datetimeFigureOut">
              <a:rPr lang="zh-CN" altLang="en-US" smtClean="0"/>
              <a:t>2023-01-30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6888-6EF0-49CD-BF75-EC4D1B15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91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C2DC-05E5-4A32-8792-DEAF57E480FE}" type="datetimeFigureOut">
              <a:rPr lang="zh-CN" altLang="en-US" smtClean="0"/>
              <a:t>2023-01-30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6888-6EF0-49CD-BF75-EC4D1B15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27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4396" y="115032"/>
            <a:ext cx="1676608" cy="18309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571" y="115032"/>
            <a:ext cx="4932630" cy="18309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C2DC-05E5-4A32-8792-DEAF57E480FE}" type="datetimeFigureOut">
              <a:rPr lang="zh-CN" altLang="en-US" smtClean="0"/>
              <a:t>2023-01-30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6888-6EF0-49CD-BF75-EC4D1B15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9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C2DC-05E5-4A32-8792-DEAF57E480FE}" type="datetimeFigureOut">
              <a:rPr lang="zh-CN" altLang="en-US" smtClean="0"/>
              <a:t>2023-01-30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6888-6EF0-49CD-BF75-EC4D1B15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56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521" y="538647"/>
            <a:ext cx="6706433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521" y="1445894"/>
            <a:ext cx="6706433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C2DC-05E5-4A32-8792-DEAF57E480FE}" type="datetimeFigureOut">
              <a:rPr lang="zh-CN" altLang="en-US" smtClean="0"/>
              <a:t>2023-01-30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6888-6EF0-49CD-BF75-EC4D1B15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68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571" y="575157"/>
            <a:ext cx="3304619" cy="1370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6385" y="575157"/>
            <a:ext cx="3304619" cy="1370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C2DC-05E5-4A32-8792-DEAF57E480FE}" type="datetimeFigureOut">
              <a:rPr lang="zh-CN" altLang="en-US" smtClean="0"/>
              <a:t>2023-01-30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6888-6EF0-49CD-BF75-EC4D1B15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04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115031"/>
            <a:ext cx="6706433" cy="4176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584" y="529645"/>
            <a:ext cx="3289432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584" y="789215"/>
            <a:ext cx="3289432" cy="11608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6385" y="529645"/>
            <a:ext cx="3305632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6385" y="789215"/>
            <a:ext cx="3305632" cy="11608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C2DC-05E5-4A32-8792-DEAF57E480FE}" type="datetimeFigureOut">
              <a:rPr lang="zh-CN" altLang="en-US" smtClean="0"/>
              <a:t>2023-01-30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6888-6EF0-49CD-BF75-EC4D1B15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69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C2DC-05E5-4A32-8792-DEAF57E480FE}" type="datetimeFigureOut">
              <a:rPr lang="zh-CN" altLang="en-US" smtClean="0"/>
              <a:t>2023-01-30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6888-6EF0-49CD-BF75-EC4D1B15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76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C2DC-05E5-4A32-8792-DEAF57E480FE}" type="datetimeFigureOut">
              <a:rPr lang="zh-CN" altLang="en-US" smtClean="0"/>
              <a:t>2023-01-30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6888-6EF0-49CD-BF75-EC4D1B15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10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144039"/>
            <a:ext cx="2507825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632" y="311085"/>
            <a:ext cx="3936385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584" y="648176"/>
            <a:ext cx="2507825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C2DC-05E5-4A32-8792-DEAF57E480FE}" type="datetimeFigureOut">
              <a:rPr lang="zh-CN" altLang="en-US" smtClean="0"/>
              <a:t>2023-01-30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6888-6EF0-49CD-BF75-EC4D1B15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88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144039"/>
            <a:ext cx="2507825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5632" y="311085"/>
            <a:ext cx="3936385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584" y="648176"/>
            <a:ext cx="2507825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C2DC-05E5-4A32-8792-DEAF57E480FE}" type="datetimeFigureOut">
              <a:rPr lang="zh-CN" altLang="en-US" smtClean="0"/>
              <a:t>2023-01-30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6888-6EF0-49CD-BF75-EC4D1B15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97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571" y="115031"/>
            <a:ext cx="6706433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571" y="575157"/>
            <a:ext cx="6706433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571" y="2002545"/>
            <a:ext cx="1749504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DC2DC-05E5-4A32-8792-DEAF57E480FE}" type="datetimeFigureOut">
              <a:rPr lang="zh-CN" altLang="en-US" smtClean="0"/>
              <a:t>2023-01-30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5659" y="2002545"/>
            <a:ext cx="2624257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1500" y="2002545"/>
            <a:ext cx="1749504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B6888-6EF0-49CD-BF75-EC4D1B15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15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>
            <a:extLst>
              <a:ext uri="{FF2B5EF4-FFF2-40B4-BE49-F238E27FC236}">
                <a16:creationId xmlns:a16="http://schemas.microsoft.com/office/drawing/2014/main" id="{BB6B0981-A1F9-E34B-8E92-250AF1F0B2B9}"/>
              </a:ext>
            </a:extLst>
          </p:cNvPr>
          <p:cNvGrpSpPr/>
          <p:nvPr/>
        </p:nvGrpSpPr>
        <p:grpSpPr>
          <a:xfrm>
            <a:off x="231330" y="315246"/>
            <a:ext cx="7312914" cy="1530096"/>
            <a:chOff x="1848612" y="2299716"/>
            <a:chExt cx="7312914" cy="1530096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6A49F808-2307-E64A-7C7A-98313D1347C4}"/>
                </a:ext>
              </a:extLst>
            </p:cNvPr>
            <p:cNvSpPr/>
            <p:nvPr/>
          </p:nvSpPr>
          <p:spPr>
            <a:xfrm>
              <a:off x="3896868" y="2299716"/>
              <a:ext cx="1146048" cy="6278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华光小标宋_CNKI" panose="02000500000000000000" pitchFamily="2" charset="-122"/>
                  <a:ea typeface="华光小标宋_CNKI" panose="02000500000000000000" pitchFamily="2" charset="-122"/>
                </a:rPr>
                <a:t>数字特征</a:t>
              </a: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7671C8EA-3DB9-DA68-20C6-CA74EA54C100}"/>
                </a:ext>
              </a:extLst>
            </p:cNvPr>
            <p:cNvSpPr/>
            <p:nvPr/>
          </p:nvSpPr>
          <p:spPr>
            <a:xfrm>
              <a:off x="1848612" y="3201924"/>
              <a:ext cx="725424" cy="6278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华光小标宋_CNKI" panose="02000500000000000000" pitchFamily="2" charset="-122"/>
                  <a:ea typeface="华光小标宋_CNKI" panose="02000500000000000000" pitchFamily="2" charset="-122"/>
                </a:rPr>
                <a:t>文章</a:t>
              </a:r>
            </a:p>
          </p:txBody>
        </p:sp>
        <p:sp>
          <p:nvSpPr>
            <p:cNvPr id="68" name="箭头: 五边形 67">
              <a:extLst>
                <a:ext uri="{FF2B5EF4-FFF2-40B4-BE49-F238E27FC236}">
                  <a16:creationId xmlns:a16="http://schemas.microsoft.com/office/drawing/2014/main" id="{910FE9BF-7CDE-DF40-62C1-C8A02B2D056E}"/>
                </a:ext>
              </a:extLst>
            </p:cNvPr>
            <p:cNvSpPr/>
            <p:nvPr/>
          </p:nvSpPr>
          <p:spPr>
            <a:xfrm>
              <a:off x="2759964" y="3201924"/>
              <a:ext cx="950976" cy="627888"/>
            </a:xfrm>
            <a:prstGeom prst="homePlate">
              <a:avLst>
                <a:gd name="adj" fmla="val 1990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华光小标宋_CNKI" panose="02000500000000000000" pitchFamily="2" charset="-122"/>
                  <a:ea typeface="华光小标宋_CNKI" panose="02000500000000000000" pitchFamily="2" charset="-122"/>
                </a:rPr>
                <a:t>模型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984DF20D-DEFE-5107-6E1C-3AB5D4856348}"/>
                </a:ext>
              </a:extLst>
            </p:cNvPr>
            <p:cNvSpPr/>
            <p:nvPr/>
          </p:nvSpPr>
          <p:spPr>
            <a:xfrm>
              <a:off x="3896868" y="3201924"/>
              <a:ext cx="1146048" cy="6278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华光小标宋_CNKI" panose="02000500000000000000" pitchFamily="2" charset="-122"/>
                  <a:ea typeface="华光小标宋_CNKI" panose="02000500000000000000" pitchFamily="2" charset="-122"/>
                </a:rPr>
                <a:t>文本特征</a:t>
              </a:r>
            </a:p>
          </p:txBody>
        </p:sp>
        <p:sp>
          <p:nvSpPr>
            <p:cNvPr id="70" name="梯形 69">
              <a:extLst>
                <a:ext uri="{FF2B5EF4-FFF2-40B4-BE49-F238E27FC236}">
                  <a16:creationId xmlns:a16="http://schemas.microsoft.com/office/drawing/2014/main" id="{C5B964AA-C84B-4E68-C097-F7EBA6BEDF39}"/>
                </a:ext>
              </a:extLst>
            </p:cNvPr>
            <p:cNvSpPr/>
            <p:nvPr/>
          </p:nvSpPr>
          <p:spPr>
            <a:xfrm rot="5400000">
              <a:off x="4767833" y="2809496"/>
              <a:ext cx="1379222" cy="499872"/>
            </a:xfrm>
            <a:prstGeom prst="trapezoid">
              <a:avLst>
                <a:gd name="adj" fmla="val 61437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D08DE8A6-9F0E-CAD2-8830-4F1D08164193}"/>
                </a:ext>
              </a:extLst>
            </p:cNvPr>
            <p:cNvSpPr/>
            <p:nvPr/>
          </p:nvSpPr>
          <p:spPr>
            <a:xfrm>
              <a:off x="5883911" y="2745488"/>
              <a:ext cx="1146048" cy="6278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华光小标宋_CNKI" panose="02000500000000000000" pitchFamily="2" charset="-122"/>
                  <a:ea typeface="华光小标宋_CNKI" panose="02000500000000000000" pitchFamily="2" charset="-122"/>
                </a:rPr>
                <a:t>融合特征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D4916D64-654D-B70F-B55E-B080974761E9}"/>
                </a:ext>
              </a:extLst>
            </p:cNvPr>
            <p:cNvSpPr txBox="1"/>
            <p:nvPr/>
          </p:nvSpPr>
          <p:spPr>
            <a:xfrm>
              <a:off x="5220909" y="2613660"/>
              <a:ext cx="448264" cy="92849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>
                  <a:latin typeface="华光小标宋_CNKI" panose="02000500000000000000" pitchFamily="2" charset="-122"/>
                  <a:ea typeface="华光小标宋_CNKI" panose="02000500000000000000" pitchFamily="2" charset="-122"/>
                </a:rPr>
                <a:t>全连接</a:t>
              </a:r>
            </a:p>
          </p:txBody>
        </p:sp>
        <p:sp>
          <p:nvSpPr>
            <p:cNvPr id="73" name="梯形 72">
              <a:extLst>
                <a:ext uri="{FF2B5EF4-FFF2-40B4-BE49-F238E27FC236}">
                  <a16:creationId xmlns:a16="http://schemas.microsoft.com/office/drawing/2014/main" id="{13DF1CB0-C717-6C0E-C074-3FDF5C8B0FA1}"/>
                </a:ext>
              </a:extLst>
            </p:cNvPr>
            <p:cNvSpPr/>
            <p:nvPr/>
          </p:nvSpPr>
          <p:spPr>
            <a:xfrm rot="5400000">
              <a:off x="7407687" y="2584039"/>
              <a:ext cx="621984" cy="944880"/>
            </a:xfrm>
            <a:prstGeom prst="trapezoid">
              <a:avLst>
                <a:gd name="adj" fmla="val 18845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华光小标宋_CNKI" panose="02000500000000000000" pitchFamily="2" charset="-122"/>
                <a:ea typeface="华光小标宋_CNKI" panose="02000500000000000000" pitchFamily="2" charset="-122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2CD1E95C-3C83-8894-9890-666E7282BD5C}"/>
                </a:ext>
              </a:extLst>
            </p:cNvPr>
            <p:cNvSpPr/>
            <p:nvPr/>
          </p:nvSpPr>
          <p:spPr>
            <a:xfrm>
              <a:off x="8419338" y="2845974"/>
              <a:ext cx="742188" cy="426917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华光小标宋_CNKI" panose="02000500000000000000" pitchFamily="2" charset="-122"/>
                  <a:ea typeface="华光小标宋_CNKI" panose="02000500000000000000" pitchFamily="2" charset="-122"/>
                </a:rPr>
                <a:t>输出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02C4DB70-86FC-460A-F5A0-5E61CFC71EBD}"/>
                </a:ext>
              </a:extLst>
            </p:cNvPr>
            <p:cNvSpPr txBox="1"/>
            <p:nvPr/>
          </p:nvSpPr>
          <p:spPr>
            <a:xfrm>
              <a:off x="7268911" y="2893242"/>
              <a:ext cx="922208" cy="355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光小标宋_CNKI" panose="02000500000000000000" pitchFamily="2" charset="-122"/>
                  <a:ea typeface="华光小标宋_CNKI" panose="02000500000000000000" pitchFamily="2" charset="-122"/>
                </a:rPr>
                <a:t>全连接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8929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289</TotalTime>
  <Words>13</Words>
  <Application>Microsoft Office PowerPoint</Application>
  <PresentationFormat>自定义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华光小标宋_CNKI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峥昊</dc:creator>
  <cp:lastModifiedBy>李 峥昊</cp:lastModifiedBy>
  <cp:revision>2</cp:revision>
  <dcterms:created xsi:type="dcterms:W3CDTF">2023-01-30T07:37:08Z</dcterms:created>
  <dcterms:modified xsi:type="dcterms:W3CDTF">2023-01-30T12:26:46Z</dcterms:modified>
</cp:coreProperties>
</file>