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415213" cy="3816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9183"/>
    <a:srgbClr val="47B89C"/>
    <a:srgbClr val="00A187"/>
    <a:srgbClr val="7DABD2"/>
    <a:srgbClr val="5091C8"/>
    <a:srgbClr val="DA6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54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6902" y="624574"/>
            <a:ext cx="5561410" cy="1328655"/>
          </a:xfrm>
        </p:spPr>
        <p:txBody>
          <a:bodyPr anchor="b"/>
          <a:lstStyle>
            <a:lvl1pPr algn="ctr">
              <a:defRPr sz="33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6902" y="2004467"/>
            <a:ext cx="5561410" cy="921401"/>
          </a:xfrm>
        </p:spPr>
        <p:txBody>
          <a:bodyPr/>
          <a:lstStyle>
            <a:lvl1pPr marL="0" indent="0" algn="ctr">
              <a:buNone/>
              <a:defRPr sz="1336"/>
            </a:lvl1pPr>
            <a:lvl2pPr marL="254432" indent="0" algn="ctr">
              <a:buNone/>
              <a:defRPr sz="1113"/>
            </a:lvl2pPr>
            <a:lvl3pPr marL="508864" indent="0" algn="ctr">
              <a:buNone/>
              <a:defRPr sz="1002"/>
            </a:lvl3pPr>
            <a:lvl4pPr marL="763295" indent="0" algn="ctr">
              <a:buNone/>
              <a:defRPr sz="890"/>
            </a:lvl4pPr>
            <a:lvl5pPr marL="1017727" indent="0" algn="ctr">
              <a:buNone/>
              <a:defRPr sz="890"/>
            </a:lvl5pPr>
            <a:lvl6pPr marL="1272159" indent="0" algn="ctr">
              <a:buNone/>
              <a:defRPr sz="890"/>
            </a:lvl6pPr>
            <a:lvl7pPr marL="1526591" indent="0" algn="ctr">
              <a:buNone/>
              <a:defRPr sz="890"/>
            </a:lvl7pPr>
            <a:lvl8pPr marL="1781023" indent="0" algn="ctr">
              <a:buNone/>
              <a:defRPr sz="890"/>
            </a:lvl8pPr>
            <a:lvl9pPr marL="2035454" indent="0" algn="ctr">
              <a:buNone/>
              <a:defRPr sz="89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D24-7C23-4650-89F7-2FCB58FC9AEC}" type="datetimeFigureOut">
              <a:rPr lang="zh-CN" altLang="en-US" smtClean="0"/>
              <a:t>2023-01-30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45FC-1F1F-4E7B-9614-2D5EB49F7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15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D24-7C23-4650-89F7-2FCB58FC9AEC}" type="datetimeFigureOut">
              <a:rPr lang="zh-CN" altLang="en-US" smtClean="0"/>
              <a:t>2023-01-30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45FC-1F1F-4E7B-9614-2D5EB49F7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75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6512" y="203185"/>
            <a:ext cx="1598905" cy="32341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9796" y="203185"/>
            <a:ext cx="4704026" cy="32341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D24-7C23-4650-89F7-2FCB58FC9AEC}" type="datetimeFigureOut">
              <a:rPr lang="zh-CN" altLang="en-US" smtClean="0"/>
              <a:t>2023-01-30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45FC-1F1F-4E7B-9614-2D5EB49F7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86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D24-7C23-4650-89F7-2FCB58FC9AEC}" type="datetimeFigureOut">
              <a:rPr lang="zh-CN" altLang="en-US" smtClean="0"/>
              <a:t>2023-01-30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45FC-1F1F-4E7B-9614-2D5EB49F7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82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34" y="951438"/>
            <a:ext cx="6395621" cy="1587495"/>
          </a:xfrm>
        </p:spPr>
        <p:txBody>
          <a:bodyPr anchor="b"/>
          <a:lstStyle>
            <a:lvl1pPr>
              <a:defRPr sz="33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934" y="2553952"/>
            <a:ext cx="6395621" cy="834826"/>
          </a:xfrm>
        </p:spPr>
        <p:txBody>
          <a:bodyPr/>
          <a:lstStyle>
            <a:lvl1pPr marL="0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1pPr>
            <a:lvl2pPr marL="254432" indent="0">
              <a:buNone/>
              <a:defRPr sz="1113">
                <a:solidFill>
                  <a:schemeClr val="tx1">
                    <a:tint val="75000"/>
                  </a:schemeClr>
                </a:solidFill>
              </a:defRPr>
            </a:lvl2pPr>
            <a:lvl3pPr marL="508864" indent="0">
              <a:buNone/>
              <a:defRPr sz="1002">
                <a:solidFill>
                  <a:schemeClr val="tx1">
                    <a:tint val="75000"/>
                  </a:schemeClr>
                </a:solidFill>
              </a:defRPr>
            </a:lvl3pPr>
            <a:lvl4pPr marL="763295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4pPr>
            <a:lvl5pPr marL="1017727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5pPr>
            <a:lvl6pPr marL="1272159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6pPr>
            <a:lvl7pPr marL="1526591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7pPr>
            <a:lvl8pPr marL="1781023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8pPr>
            <a:lvl9pPr marL="2035454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D24-7C23-4650-89F7-2FCB58FC9AEC}" type="datetimeFigureOut">
              <a:rPr lang="zh-CN" altLang="en-US" smtClean="0"/>
              <a:t>2023-01-30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45FC-1F1F-4E7B-9614-2D5EB49F7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9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9796" y="1015927"/>
            <a:ext cx="3151466" cy="24214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53951" y="1015927"/>
            <a:ext cx="3151466" cy="24214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D24-7C23-4650-89F7-2FCB58FC9AEC}" type="datetimeFigureOut">
              <a:rPr lang="zh-CN" altLang="en-US" smtClean="0"/>
              <a:t>2023-01-30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45FC-1F1F-4E7B-9614-2D5EB49F7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43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762" y="203186"/>
            <a:ext cx="6395621" cy="73765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762" y="935536"/>
            <a:ext cx="3136982" cy="458492"/>
          </a:xfrm>
        </p:spPr>
        <p:txBody>
          <a:bodyPr anchor="b"/>
          <a:lstStyle>
            <a:lvl1pPr marL="0" indent="0">
              <a:buNone/>
              <a:defRPr sz="1336" b="1"/>
            </a:lvl1pPr>
            <a:lvl2pPr marL="254432" indent="0">
              <a:buNone/>
              <a:defRPr sz="1113" b="1"/>
            </a:lvl2pPr>
            <a:lvl3pPr marL="508864" indent="0">
              <a:buNone/>
              <a:defRPr sz="1002" b="1"/>
            </a:lvl3pPr>
            <a:lvl4pPr marL="763295" indent="0">
              <a:buNone/>
              <a:defRPr sz="890" b="1"/>
            </a:lvl4pPr>
            <a:lvl5pPr marL="1017727" indent="0">
              <a:buNone/>
              <a:defRPr sz="890" b="1"/>
            </a:lvl5pPr>
            <a:lvl6pPr marL="1272159" indent="0">
              <a:buNone/>
              <a:defRPr sz="890" b="1"/>
            </a:lvl6pPr>
            <a:lvl7pPr marL="1526591" indent="0">
              <a:buNone/>
              <a:defRPr sz="890" b="1"/>
            </a:lvl7pPr>
            <a:lvl8pPr marL="1781023" indent="0">
              <a:buNone/>
              <a:defRPr sz="890" b="1"/>
            </a:lvl8pPr>
            <a:lvl9pPr marL="2035454" indent="0">
              <a:buNone/>
              <a:defRPr sz="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762" y="1394028"/>
            <a:ext cx="3136982" cy="20504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53952" y="935536"/>
            <a:ext cx="3152431" cy="458492"/>
          </a:xfrm>
        </p:spPr>
        <p:txBody>
          <a:bodyPr anchor="b"/>
          <a:lstStyle>
            <a:lvl1pPr marL="0" indent="0">
              <a:buNone/>
              <a:defRPr sz="1336" b="1"/>
            </a:lvl1pPr>
            <a:lvl2pPr marL="254432" indent="0">
              <a:buNone/>
              <a:defRPr sz="1113" b="1"/>
            </a:lvl2pPr>
            <a:lvl3pPr marL="508864" indent="0">
              <a:buNone/>
              <a:defRPr sz="1002" b="1"/>
            </a:lvl3pPr>
            <a:lvl4pPr marL="763295" indent="0">
              <a:buNone/>
              <a:defRPr sz="890" b="1"/>
            </a:lvl4pPr>
            <a:lvl5pPr marL="1017727" indent="0">
              <a:buNone/>
              <a:defRPr sz="890" b="1"/>
            </a:lvl5pPr>
            <a:lvl6pPr marL="1272159" indent="0">
              <a:buNone/>
              <a:defRPr sz="890" b="1"/>
            </a:lvl6pPr>
            <a:lvl7pPr marL="1526591" indent="0">
              <a:buNone/>
              <a:defRPr sz="890" b="1"/>
            </a:lvl7pPr>
            <a:lvl8pPr marL="1781023" indent="0">
              <a:buNone/>
              <a:defRPr sz="890" b="1"/>
            </a:lvl8pPr>
            <a:lvl9pPr marL="2035454" indent="0">
              <a:buNone/>
              <a:defRPr sz="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53952" y="1394028"/>
            <a:ext cx="3152431" cy="20504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D24-7C23-4650-89F7-2FCB58FC9AEC}" type="datetimeFigureOut">
              <a:rPr lang="zh-CN" altLang="en-US" smtClean="0"/>
              <a:t>2023-01-30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45FC-1F1F-4E7B-9614-2D5EB49F7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31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D24-7C23-4650-89F7-2FCB58FC9AEC}" type="datetimeFigureOut">
              <a:rPr lang="zh-CN" altLang="en-US" smtClean="0"/>
              <a:t>2023-01-30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45FC-1F1F-4E7B-9614-2D5EB49F7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49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D24-7C23-4650-89F7-2FCB58FC9AEC}" type="datetimeFigureOut">
              <a:rPr lang="zh-CN" altLang="en-US" smtClean="0"/>
              <a:t>2023-01-30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45FC-1F1F-4E7B-9614-2D5EB49F7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66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762" y="254423"/>
            <a:ext cx="2391599" cy="890482"/>
          </a:xfrm>
        </p:spPr>
        <p:txBody>
          <a:bodyPr anchor="b"/>
          <a:lstStyle>
            <a:lvl1pPr>
              <a:defRPr sz="178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2431" y="549484"/>
            <a:ext cx="3753952" cy="2712082"/>
          </a:xfrm>
        </p:spPr>
        <p:txBody>
          <a:bodyPr/>
          <a:lstStyle>
            <a:lvl1pPr>
              <a:defRPr sz="1781"/>
            </a:lvl1pPr>
            <a:lvl2pPr>
              <a:defRPr sz="1558"/>
            </a:lvl2pPr>
            <a:lvl3pPr>
              <a:defRPr sz="1336"/>
            </a:lvl3pPr>
            <a:lvl4pPr>
              <a:defRPr sz="1113"/>
            </a:lvl4pPr>
            <a:lvl5pPr>
              <a:defRPr sz="1113"/>
            </a:lvl5pPr>
            <a:lvl6pPr>
              <a:defRPr sz="1113"/>
            </a:lvl6pPr>
            <a:lvl7pPr>
              <a:defRPr sz="1113"/>
            </a:lvl7pPr>
            <a:lvl8pPr>
              <a:defRPr sz="1113"/>
            </a:lvl8pPr>
            <a:lvl9pPr>
              <a:defRPr sz="11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762" y="1144905"/>
            <a:ext cx="2391599" cy="2121078"/>
          </a:xfrm>
        </p:spPr>
        <p:txBody>
          <a:bodyPr/>
          <a:lstStyle>
            <a:lvl1pPr marL="0" indent="0">
              <a:buNone/>
              <a:defRPr sz="890"/>
            </a:lvl1pPr>
            <a:lvl2pPr marL="254432" indent="0">
              <a:buNone/>
              <a:defRPr sz="779"/>
            </a:lvl2pPr>
            <a:lvl3pPr marL="508864" indent="0">
              <a:buNone/>
              <a:defRPr sz="668"/>
            </a:lvl3pPr>
            <a:lvl4pPr marL="763295" indent="0">
              <a:buNone/>
              <a:defRPr sz="557"/>
            </a:lvl4pPr>
            <a:lvl5pPr marL="1017727" indent="0">
              <a:buNone/>
              <a:defRPr sz="557"/>
            </a:lvl5pPr>
            <a:lvl6pPr marL="1272159" indent="0">
              <a:buNone/>
              <a:defRPr sz="557"/>
            </a:lvl6pPr>
            <a:lvl7pPr marL="1526591" indent="0">
              <a:buNone/>
              <a:defRPr sz="557"/>
            </a:lvl7pPr>
            <a:lvl8pPr marL="1781023" indent="0">
              <a:buNone/>
              <a:defRPr sz="557"/>
            </a:lvl8pPr>
            <a:lvl9pPr marL="2035454" indent="0">
              <a:buNone/>
              <a:defRPr sz="55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D24-7C23-4650-89F7-2FCB58FC9AEC}" type="datetimeFigureOut">
              <a:rPr lang="zh-CN" altLang="en-US" smtClean="0"/>
              <a:t>2023-01-30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45FC-1F1F-4E7B-9614-2D5EB49F7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14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762" y="254423"/>
            <a:ext cx="2391599" cy="890482"/>
          </a:xfrm>
        </p:spPr>
        <p:txBody>
          <a:bodyPr anchor="b"/>
          <a:lstStyle>
            <a:lvl1pPr>
              <a:defRPr sz="178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52431" y="549484"/>
            <a:ext cx="3753952" cy="2712082"/>
          </a:xfrm>
        </p:spPr>
        <p:txBody>
          <a:bodyPr anchor="t"/>
          <a:lstStyle>
            <a:lvl1pPr marL="0" indent="0">
              <a:buNone/>
              <a:defRPr sz="1781"/>
            </a:lvl1pPr>
            <a:lvl2pPr marL="254432" indent="0">
              <a:buNone/>
              <a:defRPr sz="1558"/>
            </a:lvl2pPr>
            <a:lvl3pPr marL="508864" indent="0">
              <a:buNone/>
              <a:defRPr sz="1336"/>
            </a:lvl3pPr>
            <a:lvl4pPr marL="763295" indent="0">
              <a:buNone/>
              <a:defRPr sz="1113"/>
            </a:lvl4pPr>
            <a:lvl5pPr marL="1017727" indent="0">
              <a:buNone/>
              <a:defRPr sz="1113"/>
            </a:lvl5pPr>
            <a:lvl6pPr marL="1272159" indent="0">
              <a:buNone/>
              <a:defRPr sz="1113"/>
            </a:lvl6pPr>
            <a:lvl7pPr marL="1526591" indent="0">
              <a:buNone/>
              <a:defRPr sz="1113"/>
            </a:lvl7pPr>
            <a:lvl8pPr marL="1781023" indent="0">
              <a:buNone/>
              <a:defRPr sz="1113"/>
            </a:lvl8pPr>
            <a:lvl9pPr marL="2035454" indent="0">
              <a:buNone/>
              <a:defRPr sz="111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762" y="1144905"/>
            <a:ext cx="2391599" cy="2121078"/>
          </a:xfrm>
        </p:spPr>
        <p:txBody>
          <a:bodyPr/>
          <a:lstStyle>
            <a:lvl1pPr marL="0" indent="0">
              <a:buNone/>
              <a:defRPr sz="890"/>
            </a:lvl1pPr>
            <a:lvl2pPr marL="254432" indent="0">
              <a:buNone/>
              <a:defRPr sz="779"/>
            </a:lvl2pPr>
            <a:lvl3pPr marL="508864" indent="0">
              <a:buNone/>
              <a:defRPr sz="668"/>
            </a:lvl3pPr>
            <a:lvl4pPr marL="763295" indent="0">
              <a:buNone/>
              <a:defRPr sz="557"/>
            </a:lvl4pPr>
            <a:lvl5pPr marL="1017727" indent="0">
              <a:buNone/>
              <a:defRPr sz="557"/>
            </a:lvl5pPr>
            <a:lvl6pPr marL="1272159" indent="0">
              <a:buNone/>
              <a:defRPr sz="557"/>
            </a:lvl6pPr>
            <a:lvl7pPr marL="1526591" indent="0">
              <a:buNone/>
              <a:defRPr sz="557"/>
            </a:lvl7pPr>
            <a:lvl8pPr marL="1781023" indent="0">
              <a:buNone/>
              <a:defRPr sz="557"/>
            </a:lvl8pPr>
            <a:lvl9pPr marL="2035454" indent="0">
              <a:buNone/>
              <a:defRPr sz="55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D24-7C23-4650-89F7-2FCB58FC9AEC}" type="datetimeFigureOut">
              <a:rPr lang="zh-CN" altLang="en-US" smtClean="0"/>
              <a:t>2023-01-30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45FC-1F1F-4E7B-9614-2D5EB49F7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72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9796" y="203186"/>
            <a:ext cx="6395621" cy="737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9796" y="1015927"/>
            <a:ext cx="6395621" cy="242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9796" y="3537191"/>
            <a:ext cx="1668423" cy="203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D1D24-7C23-4650-89F7-2FCB58FC9AEC}" type="datetimeFigureOut">
              <a:rPr lang="zh-CN" altLang="en-US" smtClean="0"/>
              <a:t>2023-01-30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56290" y="3537191"/>
            <a:ext cx="2502634" cy="203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36994" y="3537191"/>
            <a:ext cx="1668423" cy="203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645FC-1F1F-4E7B-9614-2D5EB49F7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54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08864" rtl="0" eaLnBrk="1" latinLnBrk="0" hangingPunct="1">
        <a:lnSpc>
          <a:spcPct val="90000"/>
        </a:lnSpc>
        <a:spcBef>
          <a:spcPct val="0"/>
        </a:spcBef>
        <a:buNone/>
        <a:defRPr sz="24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216" indent="-127216" algn="l" defTabSz="508864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sz="1558" kern="1200">
          <a:solidFill>
            <a:schemeClr val="tx1"/>
          </a:solidFill>
          <a:latin typeface="+mn-lt"/>
          <a:ea typeface="+mn-ea"/>
          <a:cs typeface="+mn-cs"/>
        </a:defRPr>
      </a:lvl1pPr>
      <a:lvl2pPr marL="381648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36080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113" kern="1200">
          <a:solidFill>
            <a:schemeClr val="tx1"/>
          </a:solidFill>
          <a:latin typeface="+mn-lt"/>
          <a:ea typeface="+mn-ea"/>
          <a:cs typeface="+mn-cs"/>
        </a:defRPr>
      </a:lvl3pPr>
      <a:lvl4pPr marL="890511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4pPr>
      <a:lvl5pPr marL="1144943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5pPr>
      <a:lvl6pPr marL="1399375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6pPr>
      <a:lvl7pPr marL="1653807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7pPr>
      <a:lvl8pPr marL="1908239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8pPr>
      <a:lvl9pPr marL="2162670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1pPr>
      <a:lvl2pPr marL="254432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2pPr>
      <a:lvl3pPr marL="508864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3pPr>
      <a:lvl4pPr marL="763295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4pPr>
      <a:lvl5pPr marL="1017727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5pPr>
      <a:lvl6pPr marL="1272159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6pPr>
      <a:lvl7pPr marL="1526591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7pPr>
      <a:lvl8pPr marL="1781023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8pPr>
      <a:lvl9pPr marL="2035454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183A8FB5-DA00-215A-8798-536595C90158}"/>
              </a:ext>
            </a:extLst>
          </p:cNvPr>
          <p:cNvGrpSpPr/>
          <p:nvPr/>
        </p:nvGrpSpPr>
        <p:grpSpPr>
          <a:xfrm>
            <a:off x="374838" y="265944"/>
            <a:ext cx="6665536" cy="3284462"/>
            <a:chOff x="3179998" y="1111045"/>
            <a:chExt cx="6665536" cy="3284462"/>
          </a:xfrm>
          <a:solidFill>
            <a:schemeClr val="bg2"/>
          </a:solidFill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D989024E-807C-D54D-D403-502B6E944442}"/>
                </a:ext>
              </a:extLst>
            </p:cNvPr>
            <p:cNvGrpSpPr/>
            <p:nvPr/>
          </p:nvGrpSpPr>
          <p:grpSpPr>
            <a:xfrm>
              <a:off x="3179998" y="1111045"/>
              <a:ext cx="6665536" cy="639097"/>
              <a:chOff x="3179998" y="1111045"/>
              <a:chExt cx="6665536" cy="639097"/>
            </a:xfrm>
            <a:grpFill/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C60EE5E-8FAD-00A4-E2BB-CAEAAE290CB8}"/>
                  </a:ext>
                </a:extLst>
              </p:cNvPr>
              <p:cNvSpPr/>
              <p:nvPr/>
            </p:nvSpPr>
            <p:spPr>
              <a:xfrm>
                <a:off x="3179998" y="1111045"/>
                <a:ext cx="1664110" cy="639097"/>
              </a:xfrm>
              <a:prstGeom prst="rect">
                <a:avLst/>
              </a:prstGeom>
              <a:solidFill>
                <a:srgbClr val="E2918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1C860CA-AD55-44C8-049F-64D4C4D330C3}"/>
                  </a:ext>
                </a:extLst>
              </p:cNvPr>
              <p:cNvSpPr/>
              <p:nvPr/>
            </p:nvSpPr>
            <p:spPr>
              <a:xfrm>
                <a:off x="4844108" y="1111045"/>
                <a:ext cx="665644" cy="639097"/>
              </a:xfrm>
              <a:prstGeom prst="rect">
                <a:avLst/>
              </a:prstGeom>
              <a:solidFill>
                <a:srgbClr val="7DABD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E78BFB1-1888-41FA-E56E-9D027B5A72D4}"/>
                  </a:ext>
                </a:extLst>
              </p:cNvPr>
              <p:cNvSpPr/>
              <p:nvPr/>
            </p:nvSpPr>
            <p:spPr>
              <a:xfrm>
                <a:off x="5509752" y="1111045"/>
                <a:ext cx="3993864" cy="639097"/>
              </a:xfrm>
              <a:prstGeom prst="rect">
                <a:avLst/>
              </a:prstGeom>
              <a:solidFill>
                <a:srgbClr val="47B89C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tokenization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FE2E5A0-61E9-FA57-9B97-2D84ACB613E7}"/>
                  </a:ext>
                </a:extLst>
              </p:cNvPr>
              <p:cNvSpPr/>
              <p:nvPr/>
            </p:nvSpPr>
            <p:spPr>
              <a:xfrm>
                <a:off x="9503616" y="1111045"/>
                <a:ext cx="341918" cy="639097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68864FE4-7E82-E620-8003-629FD84062E1}"/>
                </a:ext>
              </a:extLst>
            </p:cNvPr>
            <p:cNvGrpSpPr/>
            <p:nvPr/>
          </p:nvGrpSpPr>
          <p:grpSpPr>
            <a:xfrm>
              <a:off x="3179998" y="2874617"/>
              <a:ext cx="6665536" cy="639101"/>
              <a:chOff x="3179998" y="2789899"/>
              <a:chExt cx="6665536" cy="639101"/>
            </a:xfrm>
            <a:grpFill/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065E23A-63EA-F820-6ACF-776D012E38C5}"/>
                  </a:ext>
                </a:extLst>
              </p:cNvPr>
              <p:cNvSpPr/>
              <p:nvPr/>
            </p:nvSpPr>
            <p:spPr>
              <a:xfrm>
                <a:off x="3179998" y="2789903"/>
                <a:ext cx="332822" cy="639097"/>
              </a:xfrm>
              <a:prstGeom prst="rect">
                <a:avLst/>
              </a:prstGeom>
              <a:solidFill>
                <a:srgbClr val="E2918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97FF2B1-A5EC-B159-9DF1-9D002E55971E}"/>
                  </a:ext>
                </a:extLst>
              </p:cNvPr>
              <p:cNvSpPr/>
              <p:nvPr/>
            </p:nvSpPr>
            <p:spPr>
              <a:xfrm>
                <a:off x="3512820" y="2789902"/>
                <a:ext cx="332822" cy="639097"/>
              </a:xfrm>
              <a:prstGeom prst="rect">
                <a:avLst/>
              </a:prstGeom>
              <a:solidFill>
                <a:srgbClr val="E2918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309401C-D821-61BE-EDB7-12BF090FA21B}"/>
                  </a:ext>
                </a:extLst>
              </p:cNvPr>
              <p:cNvSpPr/>
              <p:nvPr/>
            </p:nvSpPr>
            <p:spPr>
              <a:xfrm>
                <a:off x="3845642" y="2789903"/>
                <a:ext cx="332822" cy="639097"/>
              </a:xfrm>
              <a:prstGeom prst="rect">
                <a:avLst/>
              </a:prstGeom>
              <a:solidFill>
                <a:srgbClr val="E2918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06CBA49-7EBA-2803-37C3-687E7C2BD5E2}"/>
                  </a:ext>
                </a:extLst>
              </p:cNvPr>
              <p:cNvSpPr/>
              <p:nvPr/>
            </p:nvSpPr>
            <p:spPr>
              <a:xfrm>
                <a:off x="4178464" y="2789902"/>
                <a:ext cx="332822" cy="639097"/>
              </a:xfrm>
              <a:prstGeom prst="rect">
                <a:avLst/>
              </a:prstGeom>
              <a:solidFill>
                <a:srgbClr val="E2918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03109FA-C086-9340-3717-1B41C2F20E1B}"/>
                  </a:ext>
                </a:extLst>
              </p:cNvPr>
              <p:cNvSpPr/>
              <p:nvPr/>
            </p:nvSpPr>
            <p:spPr>
              <a:xfrm>
                <a:off x="4511286" y="2789902"/>
                <a:ext cx="332822" cy="639097"/>
              </a:xfrm>
              <a:prstGeom prst="rect">
                <a:avLst/>
              </a:prstGeom>
              <a:solidFill>
                <a:srgbClr val="E2918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FECDAEB-738C-7B1C-AFC5-28644506B619}"/>
                  </a:ext>
                </a:extLst>
              </p:cNvPr>
              <p:cNvSpPr/>
              <p:nvPr/>
            </p:nvSpPr>
            <p:spPr>
              <a:xfrm>
                <a:off x="4844108" y="2789901"/>
                <a:ext cx="332822" cy="639097"/>
              </a:xfrm>
              <a:prstGeom prst="rect">
                <a:avLst/>
              </a:prstGeom>
              <a:solidFill>
                <a:srgbClr val="7DABD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8A26768-FEC3-D3F1-BFFD-B502D842E207}"/>
                  </a:ext>
                </a:extLst>
              </p:cNvPr>
              <p:cNvSpPr/>
              <p:nvPr/>
            </p:nvSpPr>
            <p:spPr>
              <a:xfrm>
                <a:off x="5176930" y="2789902"/>
                <a:ext cx="332822" cy="639097"/>
              </a:xfrm>
              <a:prstGeom prst="rect">
                <a:avLst/>
              </a:prstGeom>
              <a:solidFill>
                <a:srgbClr val="7DABD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37D5F21-5AE6-D2CB-3180-CDAF22C8B7F9}"/>
                  </a:ext>
                </a:extLst>
              </p:cNvPr>
              <p:cNvSpPr/>
              <p:nvPr/>
            </p:nvSpPr>
            <p:spPr>
              <a:xfrm>
                <a:off x="5509752" y="2789901"/>
                <a:ext cx="332822" cy="639097"/>
              </a:xfrm>
              <a:prstGeom prst="rect">
                <a:avLst/>
              </a:prstGeom>
              <a:solidFill>
                <a:srgbClr val="47B89C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DBC5500-1875-44B1-1DE5-4069269F1EC0}"/>
                  </a:ext>
                </a:extLst>
              </p:cNvPr>
              <p:cNvSpPr/>
              <p:nvPr/>
            </p:nvSpPr>
            <p:spPr>
              <a:xfrm>
                <a:off x="5842574" y="2789902"/>
                <a:ext cx="332822" cy="639097"/>
              </a:xfrm>
              <a:prstGeom prst="rect">
                <a:avLst/>
              </a:prstGeom>
              <a:solidFill>
                <a:srgbClr val="47B89C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FEC3838-571D-AD5E-B590-F16640E4BC2C}"/>
                  </a:ext>
                </a:extLst>
              </p:cNvPr>
              <p:cNvSpPr/>
              <p:nvPr/>
            </p:nvSpPr>
            <p:spPr>
              <a:xfrm>
                <a:off x="6175396" y="2789901"/>
                <a:ext cx="332822" cy="639097"/>
              </a:xfrm>
              <a:prstGeom prst="rect">
                <a:avLst/>
              </a:prstGeom>
              <a:solidFill>
                <a:srgbClr val="47B89C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93ADC743-51F7-D77F-B569-DC304D90DB2E}"/>
                  </a:ext>
                </a:extLst>
              </p:cNvPr>
              <p:cNvSpPr/>
              <p:nvPr/>
            </p:nvSpPr>
            <p:spPr>
              <a:xfrm>
                <a:off x="6508218" y="2789902"/>
                <a:ext cx="332822" cy="639097"/>
              </a:xfrm>
              <a:prstGeom prst="rect">
                <a:avLst/>
              </a:prstGeom>
              <a:solidFill>
                <a:srgbClr val="47B89C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1D2E1948-1EEC-4903-7C96-ABE2EA290D6B}"/>
                  </a:ext>
                </a:extLst>
              </p:cNvPr>
              <p:cNvSpPr/>
              <p:nvPr/>
            </p:nvSpPr>
            <p:spPr>
              <a:xfrm>
                <a:off x="6841040" y="2789901"/>
                <a:ext cx="332822" cy="639097"/>
              </a:xfrm>
              <a:prstGeom prst="rect">
                <a:avLst/>
              </a:prstGeom>
              <a:solidFill>
                <a:srgbClr val="47B89C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E8F3E41-6598-BDFA-0C22-A57E7B726552}"/>
                  </a:ext>
                </a:extLst>
              </p:cNvPr>
              <p:cNvSpPr/>
              <p:nvPr/>
            </p:nvSpPr>
            <p:spPr>
              <a:xfrm>
                <a:off x="7173862" y="2789901"/>
                <a:ext cx="332822" cy="639097"/>
              </a:xfrm>
              <a:prstGeom prst="rect">
                <a:avLst/>
              </a:prstGeom>
              <a:solidFill>
                <a:srgbClr val="47B89C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1CA61C9A-7E5E-45AD-D843-16FE40216349}"/>
                  </a:ext>
                </a:extLst>
              </p:cNvPr>
              <p:cNvSpPr/>
              <p:nvPr/>
            </p:nvSpPr>
            <p:spPr>
              <a:xfrm>
                <a:off x="7506684" y="2789900"/>
                <a:ext cx="332822" cy="639097"/>
              </a:xfrm>
              <a:prstGeom prst="rect">
                <a:avLst/>
              </a:prstGeom>
              <a:solidFill>
                <a:srgbClr val="47B89C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DC3B4EAD-CF94-7CF7-7793-5B3A4CAD155D}"/>
                  </a:ext>
                </a:extLst>
              </p:cNvPr>
              <p:cNvSpPr/>
              <p:nvPr/>
            </p:nvSpPr>
            <p:spPr>
              <a:xfrm>
                <a:off x="7839506" y="2789901"/>
                <a:ext cx="332822" cy="639097"/>
              </a:xfrm>
              <a:prstGeom prst="rect">
                <a:avLst/>
              </a:prstGeom>
              <a:solidFill>
                <a:srgbClr val="47B89C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717AA88-1AAC-0D4A-1EBC-F6E0B7CB2366}"/>
                  </a:ext>
                </a:extLst>
              </p:cNvPr>
              <p:cNvSpPr/>
              <p:nvPr/>
            </p:nvSpPr>
            <p:spPr>
              <a:xfrm>
                <a:off x="8172328" y="2789900"/>
                <a:ext cx="332822" cy="639097"/>
              </a:xfrm>
              <a:prstGeom prst="rect">
                <a:avLst/>
              </a:prstGeom>
              <a:solidFill>
                <a:srgbClr val="47B89C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280F1AF-5035-715F-FBAE-80FC4E67D2CB}"/>
                  </a:ext>
                </a:extLst>
              </p:cNvPr>
              <p:cNvSpPr/>
              <p:nvPr/>
            </p:nvSpPr>
            <p:spPr>
              <a:xfrm>
                <a:off x="8505150" y="2789900"/>
                <a:ext cx="332822" cy="639097"/>
              </a:xfrm>
              <a:prstGeom prst="rect">
                <a:avLst/>
              </a:prstGeom>
              <a:solidFill>
                <a:srgbClr val="47B89C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D2857338-B907-B89F-8D5F-E6199C2335AC}"/>
                  </a:ext>
                </a:extLst>
              </p:cNvPr>
              <p:cNvSpPr/>
              <p:nvPr/>
            </p:nvSpPr>
            <p:spPr>
              <a:xfrm>
                <a:off x="8837972" y="2789901"/>
                <a:ext cx="332822" cy="639097"/>
              </a:xfrm>
              <a:prstGeom prst="rect">
                <a:avLst/>
              </a:prstGeom>
              <a:solidFill>
                <a:srgbClr val="47B89C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232BA607-027A-EE96-6C5F-491693D48447}"/>
                  </a:ext>
                </a:extLst>
              </p:cNvPr>
              <p:cNvSpPr/>
              <p:nvPr/>
            </p:nvSpPr>
            <p:spPr>
              <a:xfrm>
                <a:off x="9170794" y="2789900"/>
                <a:ext cx="332822" cy="639097"/>
              </a:xfrm>
              <a:prstGeom prst="rect">
                <a:avLst/>
              </a:prstGeom>
              <a:solidFill>
                <a:srgbClr val="47B89C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80BEE0CE-450E-6860-5751-F4735A51E5D6}"/>
                  </a:ext>
                </a:extLst>
              </p:cNvPr>
              <p:cNvSpPr/>
              <p:nvPr/>
            </p:nvSpPr>
            <p:spPr>
              <a:xfrm>
                <a:off x="9512712" y="2789899"/>
                <a:ext cx="332822" cy="639097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5E3A0401-C6F8-6250-2D4E-E4C2809E06F4}"/>
                </a:ext>
              </a:extLst>
            </p:cNvPr>
            <p:cNvGrpSpPr/>
            <p:nvPr/>
          </p:nvGrpSpPr>
          <p:grpSpPr>
            <a:xfrm>
              <a:off x="3179998" y="1992831"/>
              <a:ext cx="6665536" cy="639097"/>
              <a:chOff x="3179998" y="1950470"/>
              <a:chExt cx="6665536" cy="639097"/>
            </a:xfrm>
            <a:grpFill/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1E0E459-A654-506F-78F4-2623151267C0}"/>
                  </a:ext>
                </a:extLst>
              </p:cNvPr>
              <p:cNvSpPr/>
              <p:nvPr/>
            </p:nvSpPr>
            <p:spPr>
              <a:xfrm>
                <a:off x="3179998" y="1950470"/>
                <a:ext cx="998466" cy="639097"/>
              </a:xfrm>
              <a:prstGeom prst="rect">
                <a:avLst/>
              </a:prstGeom>
              <a:solidFill>
                <a:srgbClr val="E2918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2B45DB45-4963-F2D7-45DF-91A7E5D3AFE2}"/>
                  </a:ext>
                </a:extLst>
              </p:cNvPr>
              <p:cNvSpPr/>
              <p:nvPr/>
            </p:nvSpPr>
            <p:spPr>
              <a:xfrm>
                <a:off x="4844108" y="1950470"/>
                <a:ext cx="665644" cy="639097"/>
              </a:xfrm>
              <a:prstGeom prst="rect">
                <a:avLst/>
              </a:prstGeom>
              <a:solidFill>
                <a:srgbClr val="7DABD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D028C6A-CBBD-BD7A-6109-722B1F0A03C0}"/>
                  </a:ext>
                </a:extLst>
              </p:cNvPr>
              <p:cNvSpPr/>
              <p:nvPr/>
            </p:nvSpPr>
            <p:spPr>
              <a:xfrm>
                <a:off x="5509752" y="1950470"/>
                <a:ext cx="3993864" cy="639097"/>
              </a:xfrm>
              <a:prstGeom prst="rect">
                <a:avLst/>
              </a:prstGeom>
              <a:solidFill>
                <a:srgbClr val="47B89C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tokenization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1C4072DE-1531-0EEB-5CDB-3804DCC72E79}"/>
                  </a:ext>
                </a:extLst>
              </p:cNvPr>
              <p:cNvSpPr/>
              <p:nvPr/>
            </p:nvSpPr>
            <p:spPr>
              <a:xfrm>
                <a:off x="9503616" y="1950470"/>
                <a:ext cx="341918" cy="639097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CEE1E6A2-E80E-EE8B-68A5-326585298D9A}"/>
                  </a:ext>
                </a:extLst>
              </p:cNvPr>
              <p:cNvSpPr/>
              <p:nvPr/>
            </p:nvSpPr>
            <p:spPr>
              <a:xfrm>
                <a:off x="4178464" y="1950470"/>
                <a:ext cx="665644" cy="639097"/>
              </a:xfrm>
              <a:prstGeom prst="rect">
                <a:avLst/>
              </a:prstGeom>
              <a:solidFill>
                <a:srgbClr val="E2918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’s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CB7931D6-4AA5-0453-C8DE-E4BB62D39D44}"/>
                </a:ext>
              </a:extLst>
            </p:cNvPr>
            <p:cNvGrpSpPr/>
            <p:nvPr/>
          </p:nvGrpSpPr>
          <p:grpSpPr>
            <a:xfrm>
              <a:off x="3179998" y="3756408"/>
              <a:ext cx="6665536" cy="639099"/>
              <a:chOff x="3179998" y="3756408"/>
              <a:chExt cx="6665536" cy="639099"/>
            </a:xfrm>
            <a:grpFill/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999864E-24B1-F959-8E1F-F7021DEADC93}"/>
                  </a:ext>
                </a:extLst>
              </p:cNvPr>
              <p:cNvSpPr/>
              <p:nvPr/>
            </p:nvSpPr>
            <p:spPr>
              <a:xfrm>
                <a:off x="3179998" y="3756410"/>
                <a:ext cx="998466" cy="639097"/>
              </a:xfrm>
              <a:prstGeom prst="rect">
                <a:avLst/>
              </a:prstGeom>
              <a:solidFill>
                <a:srgbClr val="E2918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4528D36-5652-1B7F-25D8-0E6DC894F68F}"/>
                  </a:ext>
                </a:extLst>
              </p:cNvPr>
              <p:cNvSpPr/>
              <p:nvPr/>
            </p:nvSpPr>
            <p:spPr>
              <a:xfrm>
                <a:off x="4844108" y="3756410"/>
                <a:ext cx="665644" cy="639097"/>
              </a:xfrm>
              <a:prstGeom prst="rect">
                <a:avLst/>
              </a:prstGeom>
              <a:solidFill>
                <a:srgbClr val="7DABD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B4BEF8F1-8D1B-A22E-B0AE-A50A91576897}"/>
                  </a:ext>
                </a:extLst>
              </p:cNvPr>
              <p:cNvSpPr/>
              <p:nvPr/>
            </p:nvSpPr>
            <p:spPr>
              <a:xfrm>
                <a:off x="5509752" y="3756410"/>
                <a:ext cx="1664110" cy="639097"/>
              </a:xfrm>
              <a:prstGeom prst="rect">
                <a:avLst/>
              </a:prstGeom>
              <a:solidFill>
                <a:srgbClr val="47B89C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Token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8DED19C-5F69-596E-3C15-DA7941EDD8C5}"/>
                  </a:ext>
                </a:extLst>
              </p:cNvPr>
              <p:cNvSpPr/>
              <p:nvPr/>
            </p:nvSpPr>
            <p:spPr>
              <a:xfrm>
                <a:off x="9503616" y="3756410"/>
                <a:ext cx="341918" cy="639097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364ED639-615F-91BE-1315-AEA5B07735CC}"/>
                  </a:ext>
                </a:extLst>
              </p:cNvPr>
              <p:cNvSpPr/>
              <p:nvPr/>
            </p:nvSpPr>
            <p:spPr>
              <a:xfrm>
                <a:off x="4178464" y="3756410"/>
                <a:ext cx="665644" cy="639097"/>
              </a:xfrm>
              <a:prstGeom prst="rect">
                <a:avLst/>
              </a:prstGeom>
              <a:solidFill>
                <a:srgbClr val="E2918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’s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6409BAF1-6492-BBEE-C865-144914993651}"/>
                  </a:ext>
                </a:extLst>
              </p:cNvPr>
              <p:cNvSpPr/>
              <p:nvPr/>
            </p:nvSpPr>
            <p:spPr>
              <a:xfrm>
                <a:off x="7173862" y="3756408"/>
                <a:ext cx="2329754" cy="639097"/>
              </a:xfrm>
              <a:prstGeom prst="rect">
                <a:avLst/>
              </a:prstGeom>
              <a:solidFill>
                <a:srgbClr val="47B89C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#ization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9390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</TotalTime>
  <Words>36</Words>
  <Application>Microsoft Office PowerPoint</Application>
  <PresentationFormat>自定义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峥昊</dc:creator>
  <cp:lastModifiedBy>李 峥昊</cp:lastModifiedBy>
  <cp:revision>2</cp:revision>
  <dcterms:created xsi:type="dcterms:W3CDTF">2023-01-29T17:24:58Z</dcterms:created>
  <dcterms:modified xsi:type="dcterms:W3CDTF">2023-01-30T15:42:57Z</dcterms:modified>
</cp:coreProperties>
</file>