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8" r:id="rId2"/>
    <p:sldId id="331" r:id="rId3"/>
    <p:sldId id="371" r:id="rId4"/>
    <p:sldId id="364" r:id="rId5"/>
    <p:sldId id="368" r:id="rId6"/>
    <p:sldId id="369" r:id="rId7"/>
    <p:sldId id="370" r:id="rId8"/>
  </p:sldIdLst>
  <p:sldSz cx="12192000" cy="6858000"/>
  <p:notesSz cx="6797675" cy="99298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文柏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37E"/>
    <a:srgbClr val="FFCCCC"/>
    <a:srgbClr val="FF99CC"/>
    <a:srgbClr val="4472C3"/>
    <a:srgbClr val="007E56"/>
    <a:srgbClr val="0070C0"/>
    <a:srgbClr val="E6F1F9"/>
    <a:srgbClr val="F2F8FC"/>
    <a:srgbClr val="A6A6A6"/>
    <a:srgbClr val="00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80822" autoAdjust="0"/>
  </p:normalViewPr>
  <p:slideViewPr>
    <p:cSldViewPr snapToGrid="0">
      <p:cViewPr varScale="1">
        <p:scale>
          <a:sx n="109" d="100"/>
          <a:sy n="109" d="100"/>
        </p:scale>
        <p:origin x="1354" y="65"/>
      </p:cViewPr>
      <p:guideLst/>
    </p:cSldViewPr>
  </p:slideViewPr>
  <p:outlineViewPr>
    <p:cViewPr>
      <p:scale>
        <a:sx n="75" d="100"/>
        <a:sy n="75" d="100"/>
      </p:scale>
      <p:origin x="0" y="-14742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CDB4-C2EE-4A2C-B81D-A997A16F020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23E64-9A7F-41FD-BB55-D61E5128D1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9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23E64-9A7F-41FD-BB55-D61E5128D1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7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r>
              <a:rPr lang="en-US" altLang="zh-CN" dirty="0"/>
              <a:t>/47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78257" y="182562"/>
            <a:ext cx="2743200" cy="365125"/>
          </a:xfrm>
        </p:spPr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07286" y="1825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2829E-9D4A-4064-A5C2-04B0F1D218D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292296" y="189804"/>
            <a:ext cx="2743200" cy="365125"/>
          </a:xfrm>
        </p:spPr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1</a:t>
            </a:fld>
            <a:endParaRPr lang="zh-CN" altLang="en-US" dirty="0">
              <a:solidFill>
                <a:srgbClr val="02337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314505"/>
            <a:ext cx="12191999" cy="3150834"/>
          </a:xfrm>
          <a:prstGeom prst="rect">
            <a:avLst/>
          </a:prstGeom>
          <a:solidFill>
            <a:srgbClr val="02337E"/>
          </a:solidFill>
          <a:ln>
            <a:solidFill>
              <a:srgbClr val="023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0" y="2045126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defTabSz="457200">
              <a:lnSpc>
                <a:spcPct val="110000"/>
              </a:lnSpc>
              <a:buClr>
                <a:srgbClr val="333399"/>
              </a:buClr>
              <a:defRPr sz="9600" b="0">
                <a:gradFill>
                  <a:gsLst>
                    <a:gs pos="53000">
                      <a:prstClr val="white">
                        <a:lumMod val="65000"/>
                      </a:prstClr>
                    </a:gs>
                    <a:gs pos="50000">
                      <a:prstClr val="white"/>
                    </a:gs>
                    <a:gs pos="80000">
                      <a:prstClr val="white"/>
                    </a:gs>
                    <a:gs pos="86000">
                      <a:prstClr val="white"/>
                    </a:gs>
                    <a:gs pos="84000">
                      <a:prstClr val="white">
                        <a:lumMod val="75000"/>
                      </a:prstClr>
                    </a:gs>
                    <a:gs pos="29000">
                      <a:prstClr val="white"/>
                    </a:gs>
                    <a:gs pos="15000">
                      <a:prstClr val="white"/>
                    </a:gs>
                    <a:gs pos="21000">
                      <a:prstClr val="white">
                        <a:lumMod val="85000"/>
                      </a:prstClr>
                    </a:gs>
                    <a:gs pos="58000">
                      <a:prstClr val="white"/>
                    </a:gs>
                  </a:gsLst>
                  <a:lin ang="15000000" scaled="0"/>
                </a:gra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342900" indent="-34290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defRPr/>
            </a:pPr>
            <a:r>
              <a:rPr lang="en-US" altLang="zh-CN" sz="6000" b="1" dirty="0">
                <a:gradFill>
                  <a:gsLst>
                    <a:gs pos="46000">
                      <a:prstClr val="white">
                        <a:lumMod val="75000"/>
                      </a:prstClr>
                    </a:gs>
                    <a:gs pos="25000">
                      <a:srgbClr val="FFFFFF"/>
                    </a:gs>
                    <a:gs pos="125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  <a:gs pos="75000">
                      <a:prstClr val="white">
                        <a:lumMod val="85000"/>
                      </a:prstClr>
                    </a:gs>
                    <a:gs pos="62500">
                      <a:srgbClr val="FFFFFF"/>
                    </a:gs>
                    <a:gs pos="50000">
                      <a:srgbClr val="FFFFFF"/>
                    </a:gs>
                    <a:gs pos="87500">
                      <a:srgbClr val="FFFFFF"/>
                    </a:gs>
                    <a:gs pos="100000">
                      <a:prstClr val="white"/>
                    </a:gs>
                  </a:gsLst>
                  <a:lin ang="7200000" scaled="0"/>
                </a:gradFill>
                <a:latin typeface="Times New Roman" panose="02020603050405020304" pitchFamily="18" charset="0"/>
                <a:ea typeface="微软雅黑" panose="020B0503020204020204" pitchFamily="34" charset="-122"/>
              </a:rPr>
              <a:t>XXXXXXX</a:t>
            </a:r>
          </a:p>
          <a:p>
            <a:pPr marL="342900" indent="-34290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defRPr/>
            </a:pPr>
            <a:r>
              <a:rPr lang="en-US" altLang="zh-CN" sz="6000" b="1" dirty="0">
                <a:gradFill>
                  <a:gsLst>
                    <a:gs pos="46000">
                      <a:prstClr val="white">
                        <a:lumMod val="75000"/>
                      </a:prstClr>
                    </a:gs>
                    <a:gs pos="25000">
                      <a:srgbClr val="FFFFFF"/>
                    </a:gs>
                    <a:gs pos="12500">
                      <a:prstClr val="white">
                        <a:lumMod val="85000"/>
                      </a:prstClr>
                    </a:gs>
                    <a:gs pos="0">
                      <a:prstClr val="white"/>
                    </a:gs>
                    <a:gs pos="75000">
                      <a:prstClr val="white">
                        <a:lumMod val="85000"/>
                      </a:prstClr>
                    </a:gs>
                    <a:gs pos="62500">
                      <a:srgbClr val="FFFFFF"/>
                    </a:gs>
                    <a:gs pos="50000">
                      <a:srgbClr val="FFFFFF"/>
                    </a:gs>
                    <a:gs pos="87500">
                      <a:srgbClr val="FFFFFF"/>
                    </a:gs>
                    <a:gs pos="100000">
                      <a:prstClr val="white"/>
                    </a:gs>
                  </a:gsLst>
                  <a:lin ang="7200000" scaled="0"/>
                </a:gradFill>
                <a:latin typeface="Times New Roman" panose="02020603050405020304" pitchFamily="18" charset="0"/>
                <a:ea typeface="微软雅黑" panose="020B0503020204020204" pitchFamily="34" charset="-122"/>
              </a:rPr>
              <a:t>XXXX</a:t>
            </a:r>
            <a:endParaRPr lang="zh-CN" altLang="en-US" sz="6000" b="1" dirty="0">
              <a:gradFill>
                <a:gsLst>
                  <a:gs pos="46000">
                    <a:prstClr val="white">
                      <a:lumMod val="75000"/>
                    </a:prstClr>
                  </a:gs>
                  <a:gs pos="25000">
                    <a:srgbClr val="FFFFFF"/>
                  </a:gs>
                  <a:gs pos="12500">
                    <a:prstClr val="white">
                      <a:lumMod val="85000"/>
                    </a:prstClr>
                  </a:gs>
                  <a:gs pos="0">
                    <a:prstClr val="white"/>
                  </a:gs>
                  <a:gs pos="75000">
                    <a:prstClr val="white">
                      <a:lumMod val="85000"/>
                    </a:prstClr>
                  </a:gs>
                  <a:gs pos="62500">
                    <a:srgbClr val="FFFFFF"/>
                  </a:gs>
                  <a:gs pos="50000">
                    <a:srgbClr val="FFFFFF"/>
                  </a:gs>
                  <a:gs pos="87500">
                    <a:srgbClr val="FFFFFF"/>
                  </a:gs>
                  <a:gs pos="100000">
                    <a:prstClr val="white"/>
                  </a:gs>
                </a:gsLst>
                <a:lin ang="7200000" scaled="0"/>
              </a:gra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64870" y="4553766"/>
            <a:ext cx="6662260" cy="523220"/>
            <a:chOff x="2790456" y="4644702"/>
            <a:chExt cx="6662260" cy="523220"/>
          </a:xfrm>
        </p:grpSpPr>
        <p:sp>
          <p:nvSpPr>
            <p:cNvPr id="18" name="文本框 17"/>
            <p:cNvSpPr txBox="1"/>
            <p:nvPr/>
          </p:nvSpPr>
          <p:spPr>
            <a:xfrm>
              <a:off x="4391785" y="4644702"/>
              <a:ext cx="33937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2400" dirty="0">
                  <a:solidFill>
                    <a:srgbClr val="0233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汇报人：</a:t>
              </a:r>
              <a:r>
                <a:rPr lang="en-US" altLang="zh-CN" sz="2800" b="1" dirty="0">
                  <a:solidFill>
                    <a:srgbClr val="0233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XXX</a:t>
              </a:r>
              <a:endParaRPr lang="zh-CN" altLang="en-US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790456" y="4861020"/>
              <a:ext cx="1557020" cy="14605"/>
            </a:xfrm>
            <a:prstGeom prst="line">
              <a:avLst/>
            </a:prstGeom>
            <a:noFill/>
            <a:ln w="12700" cap="flat" cmpd="sng" algn="ctr">
              <a:solidFill>
                <a:srgbClr val="02337E"/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 flipH="1">
              <a:off x="7836006" y="4861020"/>
              <a:ext cx="1616710" cy="5080"/>
            </a:xfrm>
            <a:prstGeom prst="line">
              <a:avLst/>
            </a:prstGeom>
            <a:noFill/>
            <a:ln w="12700" cap="flat" cmpd="sng" algn="ctr">
              <a:solidFill>
                <a:srgbClr val="02337E"/>
              </a:solidFill>
              <a:prstDash val="solid"/>
              <a:miter lim="800000"/>
              <a:headEnd type="none"/>
              <a:tailEnd type="oval"/>
            </a:ln>
            <a:effectLst/>
          </p:spPr>
        </p:cxnSp>
      </p:grpSp>
      <p:sp>
        <p:nvSpPr>
          <p:cNvPr id="26" name="文本框 25"/>
          <p:cNvSpPr txBox="1"/>
          <p:nvPr/>
        </p:nvSpPr>
        <p:spPr>
          <a:xfrm>
            <a:off x="4366199" y="6027734"/>
            <a:ext cx="3570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安徽大学电子信息工程学院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75341" y="5446999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200" dirty="0">
                <a:solidFill>
                  <a:srgbClr val="0233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740A6B-0E63-40E2-93CF-94E298EF3FB1}"/>
              </a:ext>
            </a:extLst>
          </p:cNvPr>
          <p:cNvGrpSpPr/>
          <p:nvPr/>
        </p:nvGrpSpPr>
        <p:grpSpPr>
          <a:xfrm>
            <a:off x="5485303" y="646827"/>
            <a:ext cx="1336997" cy="1340352"/>
            <a:chOff x="6772681" y="-118514"/>
            <a:chExt cx="1336997" cy="134035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9B32F4D-B672-48F2-A1EB-28FFEDC67127}"/>
                </a:ext>
              </a:extLst>
            </p:cNvPr>
            <p:cNvSpPr/>
            <p:nvPr/>
          </p:nvSpPr>
          <p:spPr>
            <a:xfrm>
              <a:off x="6772681" y="-118514"/>
              <a:ext cx="1332000" cy="13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678" y="-110162"/>
              <a:ext cx="1332000" cy="133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622" y="178178"/>
            <a:ext cx="11714756" cy="648667"/>
            <a:chOff x="238622" y="178178"/>
            <a:chExt cx="11714756" cy="648667"/>
          </a:xfrm>
        </p:grpSpPr>
        <p:grpSp>
          <p:nvGrpSpPr>
            <p:cNvPr id="3" name="组合 2"/>
            <p:cNvGrpSpPr/>
            <p:nvPr/>
          </p:nvGrpSpPr>
          <p:grpSpPr>
            <a:xfrm>
              <a:off x="407368" y="178178"/>
              <a:ext cx="5280061" cy="584775"/>
              <a:chOff x="343866" y="274580"/>
              <a:chExt cx="5528351" cy="61227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11" name="矩形: 圆角 10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2" name="矩形: 圆角 11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1022413" y="274580"/>
                <a:ext cx="4849804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论文及作者信息</a:t>
                </a: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2</a:t>
            </a:fld>
            <a:endParaRPr lang="zh-CN" altLang="en-US" dirty="0">
              <a:solidFill>
                <a:srgbClr val="02337E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3AD895-BE55-4A48-AE06-11E96D99D30D}"/>
              </a:ext>
            </a:extLst>
          </p:cNvPr>
          <p:cNvSpPr/>
          <p:nvPr/>
        </p:nvSpPr>
        <p:spPr>
          <a:xfrm>
            <a:off x="2913088" y="1140982"/>
            <a:ext cx="9108369" cy="3291109"/>
          </a:xfrm>
          <a:prstGeom prst="roundRect">
            <a:avLst>
              <a:gd name="adj" fmla="val 374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1E18C72-D720-48C2-A608-336D1AD65BCF}"/>
              </a:ext>
            </a:extLst>
          </p:cNvPr>
          <p:cNvSpPr/>
          <p:nvPr/>
        </p:nvSpPr>
        <p:spPr>
          <a:xfrm>
            <a:off x="148029" y="1140980"/>
            <a:ext cx="2635145" cy="5357721"/>
          </a:xfrm>
          <a:prstGeom prst="roundRect">
            <a:avLst>
              <a:gd name="adj" fmla="val 374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FB394B3-AF27-4F87-8996-4E7334BC2AE1}"/>
              </a:ext>
            </a:extLst>
          </p:cNvPr>
          <p:cNvSpPr/>
          <p:nvPr/>
        </p:nvSpPr>
        <p:spPr>
          <a:xfrm>
            <a:off x="2913087" y="4606979"/>
            <a:ext cx="9108369" cy="1054306"/>
          </a:xfrm>
          <a:prstGeom prst="roundRect">
            <a:avLst>
              <a:gd name="adj" fmla="val 3741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AE81E-8F85-4190-AC3C-22D0E509FA99}"/>
              </a:ext>
            </a:extLst>
          </p:cNvPr>
          <p:cNvSpPr txBox="1"/>
          <p:nvPr/>
        </p:nvSpPr>
        <p:spPr>
          <a:xfrm>
            <a:off x="173280" y="3062991"/>
            <a:ext cx="2604897" cy="178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姓名</a:t>
            </a:r>
            <a:r>
              <a:rPr lang="zh-CN" altLang="en-US" dirty="0"/>
              <a:t>：</a:t>
            </a:r>
            <a:r>
              <a:rPr lang="en-US" altLang="zh-CN" dirty="0"/>
              <a:t>XXX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职称</a:t>
            </a:r>
            <a:r>
              <a:rPr lang="zh-CN" altLang="en-US" dirty="0"/>
              <a:t>：</a:t>
            </a:r>
            <a:r>
              <a:rPr lang="en-US" altLang="zh-CN" dirty="0"/>
              <a:t>XXX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院校</a:t>
            </a:r>
            <a:r>
              <a:rPr lang="zh-CN" altLang="en-US" dirty="0"/>
              <a:t>：</a:t>
            </a:r>
            <a:r>
              <a:rPr lang="en-US" altLang="zh-CN" dirty="0"/>
              <a:t>XXX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/>
              <a:t>个人简介</a:t>
            </a:r>
            <a:r>
              <a:rPr lang="zh-CN" altLang="en-US" sz="1600" dirty="0"/>
              <a:t>：</a:t>
            </a:r>
            <a:r>
              <a:rPr lang="en-US" altLang="zh-CN" sz="1600" dirty="0"/>
              <a:t>XXX</a:t>
            </a:r>
            <a:r>
              <a:rPr lang="zh-CN" altLang="en-US" sz="1600" dirty="0"/>
              <a:t>（包含研究方向，几句话就可以）</a:t>
            </a:r>
            <a:endParaRPr lang="en-US" altLang="zh-CN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9A1EA24-AE85-495F-9C44-57AAE4E3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2" y="1325458"/>
            <a:ext cx="1479343" cy="16026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A176C2E-995D-4EF1-9C1D-F4531022B71F}"/>
              </a:ext>
            </a:extLst>
          </p:cNvPr>
          <p:cNvSpPr txBox="1"/>
          <p:nvPr/>
        </p:nvSpPr>
        <p:spPr>
          <a:xfrm>
            <a:off x="2913087" y="4706465"/>
            <a:ext cx="91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2337E"/>
                </a:solidFill>
              </a:rPr>
              <a:t>【</a:t>
            </a:r>
            <a:r>
              <a:rPr lang="zh-CN" altLang="en-US" b="1" dirty="0">
                <a:solidFill>
                  <a:srgbClr val="02337E"/>
                </a:solidFill>
              </a:rPr>
              <a:t>发表期刊</a:t>
            </a:r>
            <a:r>
              <a:rPr lang="en-US" altLang="zh-CN" b="1" dirty="0">
                <a:solidFill>
                  <a:srgbClr val="02337E"/>
                </a:solidFill>
              </a:rPr>
              <a:t>】</a:t>
            </a:r>
            <a:r>
              <a:rPr lang="zh-CN" altLang="en-US" b="1" dirty="0">
                <a:solidFill>
                  <a:srgbClr val="02337E"/>
                </a:solidFill>
              </a:rPr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D1523F-1271-4709-97D0-8DDBD7F5C35F}"/>
              </a:ext>
            </a:extLst>
          </p:cNvPr>
          <p:cNvSpPr txBox="1"/>
          <p:nvPr/>
        </p:nvSpPr>
        <p:spPr>
          <a:xfrm>
            <a:off x="2913087" y="5183507"/>
            <a:ext cx="37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2337E"/>
                </a:solidFill>
              </a:rPr>
              <a:t>【</a:t>
            </a:r>
            <a:r>
              <a:rPr lang="zh-CN" altLang="en-US" b="1" dirty="0">
                <a:solidFill>
                  <a:srgbClr val="02337E"/>
                </a:solidFill>
              </a:rPr>
              <a:t>发表时间</a:t>
            </a:r>
            <a:r>
              <a:rPr lang="en-US" altLang="zh-CN" b="1" dirty="0">
                <a:solidFill>
                  <a:srgbClr val="02337E"/>
                </a:solidFill>
              </a:rPr>
              <a:t>】</a:t>
            </a:r>
            <a:r>
              <a:rPr lang="zh-CN" altLang="en-US" b="1" dirty="0">
                <a:solidFill>
                  <a:srgbClr val="02337E"/>
                </a:solidFill>
              </a:rPr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50E948-EB77-4E41-9F1B-80EAF6164BC8}"/>
              </a:ext>
            </a:extLst>
          </p:cNvPr>
          <p:cNvSpPr txBox="1"/>
          <p:nvPr/>
        </p:nvSpPr>
        <p:spPr>
          <a:xfrm>
            <a:off x="6698103" y="5183507"/>
            <a:ext cx="53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2337E"/>
                </a:solidFill>
              </a:rPr>
              <a:t>【</a:t>
            </a:r>
            <a:r>
              <a:rPr lang="zh-CN" altLang="en-US" b="1" dirty="0">
                <a:solidFill>
                  <a:srgbClr val="02337E"/>
                </a:solidFill>
              </a:rPr>
              <a:t>期刊分区</a:t>
            </a:r>
            <a:r>
              <a:rPr lang="en-US" altLang="zh-CN" b="1" dirty="0">
                <a:solidFill>
                  <a:srgbClr val="02337E"/>
                </a:solidFill>
              </a:rPr>
              <a:t>】</a:t>
            </a:r>
            <a:r>
              <a:rPr lang="zh-CN" altLang="en-US" b="1" dirty="0">
                <a:solidFill>
                  <a:srgbClr val="02337E"/>
                </a:solidFill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E17C42-735A-4527-96DF-E4C6FE111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1" t="41937"/>
          <a:stretch/>
        </p:blipFill>
        <p:spPr>
          <a:xfrm>
            <a:off x="3016816" y="1223426"/>
            <a:ext cx="8936562" cy="312622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6008774-65FC-43EF-9502-882F852BF12F}"/>
              </a:ext>
            </a:extLst>
          </p:cNvPr>
          <p:cNvSpPr/>
          <p:nvPr/>
        </p:nvSpPr>
        <p:spPr>
          <a:xfrm>
            <a:off x="2913087" y="5768995"/>
            <a:ext cx="9108369" cy="729706"/>
          </a:xfrm>
          <a:prstGeom prst="roundRect">
            <a:avLst>
              <a:gd name="adj" fmla="val 3741"/>
            </a:avLst>
          </a:prstGeom>
          <a:solidFill>
            <a:srgbClr val="FFCCCC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针对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问题，采用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的创新设计，突破了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瓶颈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挑战，实现了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的效果。（一句话总结文章的创新和贡献）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F60F41-5951-424A-8F36-55CE69BE33E6}"/>
              </a:ext>
            </a:extLst>
          </p:cNvPr>
          <p:cNvSpPr txBox="1"/>
          <p:nvPr/>
        </p:nvSpPr>
        <p:spPr>
          <a:xfrm>
            <a:off x="160524" y="5487517"/>
            <a:ext cx="260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学生一作的这里展示通讯作者的介绍！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622" y="178178"/>
            <a:ext cx="11714756" cy="648667"/>
            <a:chOff x="238622" y="178178"/>
            <a:chExt cx="11714756" cy="648667"/>
          </a:xfrm>
        </p:grpSpPr>
        <p:grpSp>
          <p:nvGrpSpPr>
            <p:cNvPr id="3" name="组合 2"/>
            <p:cNvGrpSpPr/>
            <p:nvPr/>
          </p:nvGrpSpPr>
          <p:grpSpPr>
            <a:xfrm>
              <a:off x="407368" y="178178"/>
              <a:ext cx="5280061" cy="584775"/>
              <a:chOff x="343866" y="274580"/>
              <a:chExt cx="5528351" cy="61227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11" name="矩形: 圆角 10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12" name="矩形: 圆角 11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1022413" y="274580"/>
                <a:ext cx="4849804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3</a:t>
            </a:fld>
            <a:endParaRPr lang="zh-CN" altLang="en-US" dirty="0">
              <a:solidFill>
                <a:srgbClr val="0233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8622" y="182562"/>
            <a:ext cx="11714756" cy="648667"/>
            <a:chOff x="238622" y="178178"/>
            <a:chExt cx="11714756" cy="648667"/>
          </a:xfrm>
        </p:grpSpPr>
        <p:grpSp>
          <p:nvGrpSpPr>
            <p:cNvPr id="14" name="组合 13"/>
            <p:cNvGrpSpPr/>
            <p:nvPr/>
          </p:nvGrpSpPr>
          <p:grpSpPr>
            <a:xfrm>
              <a:off x="407368" y="178178"/>
              <a:ext cx="6302781" cy="584775"/>
              <a:chOff x="343866" y="274580"/>
              <a:chExt cx="6599163" cy="61227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26" name="矩形: 圆角 25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22413" y="274580"/>
                <a:ext cx="5920616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研究问题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4</a:t>
            </a:fld>
            <a:endParaRPr lang="zh-CN" altLang="en-US" dirty="0">
              <a:solidFill>
                <a:srgbClr val="02337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8622" y="182562"/>
            <a:ext cx="11714756" cy="648667"/>
            <a:chOff x="238622" y="178178"/>
            <a:chExt cx="11714756" cy="648667"/>
          </a:xfrm>
        </p:grpSpPr>
        <p:grpSp>
          <p:nvGrpSpPr>
            <p:cNvPr id="14" name="组合 13"/>
            <p:cNvGrpSpPr/>
            <p:nvPr/>
          </p:nvGrpSpPr>
          <p:grpSpPr>
            <a:xfrm>
              <a:off x="407368" y="178178"/>
              <a:ext cx="6302781" cy="584775"/>
              <a:chOff x="343866" y="274580"/>
              <a:chExt cx="6599163" cy="61227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26" name="矩形: 圆角 25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22413" y="274580"/>
                <a:ext cx="5920616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5</a:t>
            </a:fld>
            <a:endParaRPr lang="zh-CN" altLang="en-US" dirty="0">
              <a:solidFill>
                <a:srgbClr val="02337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A45D97-517C-4EF1-B65E-F8947C0237E6}"/>
              </a:ext>
            </a:extLst>
          </p:cNvPr>
          <p:cNvSpPr txBox="1"/>
          <p:nvPr/>
        </p:nvSpPr>
        <p:spPr>
          <a:xfrm>
            <a:off x="1" y="3059668"/>
            <a:ext cx="1212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总分结构，先给出研究思路的概括性描述，再针对技术细节扩展描述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8622" y="182562"/>
            <a:ext cx="11714756" cy="648667"/>
            <a:chOff x="238622" y="178178"/>
            <a:chExt cx="11714756" cy="648667"/>
          </a:xfrm>
        </p:grpSpPr>
        <p:grpSp>
          <p:nvGrpSpPr>
            <p:cNvPr id="14" name="组合 13"/>
            <p:cNvGrpSpPr/>
            <p:nvPr/>
          </p:nvGrpSpPr>
          <p:grpSpPr>
            <a:xfrm>
              <a:off x="407368" y="178178"/>
              <a:ext cx="6302781" cy="584775"/>
              <a:chOff x="343866" y="274580"/>
              <a:chExt cx="6599163" cy="61227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26" name="矩形: 圆角 25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22413" y="274580"/>
                <a:ext cx="5920616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6</a:t>
            </a:fld>
            <a:endParaRPr lang="zh-CN" altLang="en-US" dirty="0">
              <a:solidFill>
                <a:srgbClr val="02337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29C36-DDCA-4BC1-9C93-0C9E6744C2C9}"/>
              </a:ext>
            </a:extLst>
          </p:cNvPr>
          <p:cNvSpPr txBox="1"/>
          <p:nvPr/>
        </p:nvSpPr>
        <p:spPr>
          <a:xfrm>
            <a:off x="0" y="30596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不要只注重结果，更多的关注实验如何去做的！！！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8622" y="182562"/>
            <a:ext cx="11714756" cy="648667"/>
            <a:chOff x="238622" y="178178"/>
            <a:chExt cx="11714756" cy="648667"/>
          </a:xfrm>
        </p:grpSpPr>
        <p:grpSp>
          <p:nvGrpSpPr>
            <p:cNvPr id="14" name="组合 13"/>
            <p:cNvGrpSpPr/>
            <p:nvPr/>
          </p:nvGrpSpPr>
          <p:grpSpPr>
            <a:xfrm>
              <a:off x="407368" y="178178"/>
              <a:ext cx="6302781" cy="584775"/>
              <a:chOff x="343866" y="274580"/>
              <a:chExt cx="6599163" cy="61227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43866" y="395552"/>
                <a:ext cx="570906" cy="401052"/>
                <a:chOff x="496854" y="386577"/>
                <a:chExt cx="754884" cy="530293"/>
              </a:xfrm>
            </p:grpSpPr>
            <p:sp>
              <p:nvSpPr>
                <p:cNvPr id="25" name="矩形: 圆角 24"/>
                <p:cNvSpPr/>
                <p:nvPr/>
              </p:nvSpPr>
              <p:spPr>
                <a:xfrm rot="2700000">
                  <a:off x="721445" y="386577"/>
                  <a:ext cx="530293" cy="530293"/>
                </a:xfrm>
                <a:prstGeom prst="roundRect">
                  <a:avLst/>
                </a:prstGeom>
                <a:noFill/>
                <a:ln w="25400">
                  <a:solidFill>
                    <a:srgbClr val="02337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  <p:sp>
              <p:nvSpPr>
                <p:cNvPr id="26" name="矩形: 圆角 25"/>
                <p:cNvSpPr/>
                <p:nvPr/>
              </p:nvSpPr>
              <p:spPr>
                <a:xfrm rot="2700000">
                  <a:off x="496854" y="386577"/>
                  <a:ext cx="530293" cy="530293"/>
                </a:xfrm>
                <a:prstGeom prst="roundRect">
                  <a:avLst/>
                </a:prstGeom>
                <a:solidFill>
                  <a:srgbClr val="023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" panose="02020400000000000000" pitchFamily="18" charset="-122"/>
                    <a:ea typeface="思源宋体 CN" panose="02020400000000000000" pitchFamily="18" charset="-122"/>
                    <a:cs typeface="+mn-cs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1022413" y="274580"/>
                <a:ext cx="5920616" cy="6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总结与思考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38622" y="826845"/>
              <a:ext cx="11714756" cy="0"/>
            </a:xfrm>
            <a:prstGeom prst="line">
              <a:avLst/>
            </a:prstGeom>
            <a:ln w="19050">
              <a:solidFill>
                <a:srgbClr val="023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829E-9D4A-4064-A5C2-04B0F1D218DF}" type="slidenum">
              <a:rPr lang="zh-CN" altLang="en-US" smtClean="0">
                <a:solidFill>
                  <a:srgbClr val="02337E"/>
                </a:solidFill>
              </a:rPr>
              <a:t>7</a:t>
            </a:fld>
            <a:endParaRPr lang="zh-CN" altLang="en-US" dirty="0">
              <a:solidFill>
                <a:srgbClr val="02337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80F47A-DA4D-4BF3-9AC1-046235858492}"/>
              </a:ext>
            </a:extLst>
          </p:cNvPr>
          <p:cNvSpPr txBox="1"/>
          <p:nvPr/>
        </p:nvSpPr>
        <p:spPr>
          <a:xfrm>
            <a:off x="2688236" y="3167390"/>
            <a:ext cx="722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重点在于给出研读完论文的个人思考！！！！</a:t>
            </a:r>
          </a:p>
        </p:txBody>
      </p:sp>
    </p:spTree>
    <p:extLst>
      <p:ext uri="{BB962C8B-B14F-4D97-AF65-F5344CB8AC3E}">
        <p14:creationId xmlns:p14="http://schemas.microsoft.com/office/powerpoint/2010/main" val="638455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dmNmU1YzZkMjgxM2NkYjdmMDc5ZTViM2NlNTZiNDgifQ=="/>
  <p:tag name="RESOURCE_RECORD_KEY" val="{&quot;70&quot;:[3312417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9525">
          <a:solidFill>
            <a:schemeClr val="accent1"/>
          </a:solidFill>
          <a:prstDash val="dash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181</Words>
  <Application>Microsoft Office PowerPoint</Application>
  <PresentationFormat>宽屏</PresentationFormat>
  <Paragraphs>37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思源宋体 CN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杨杨</dc:creator>
  <cp:lastModifiedBy>Zhonghui</cp:lastModifiedBy>
  <cp:revision>1134</cp:revision>
  <cp:lastPrinted>2022-09-16T09:53:00Z</cp:lastPrinted>
  <dcterms:created xsi:type="dcterms:W3CDTF">2022-08-29T00:52:00Z</dcterms:created>
  <dcterms:modified xsi:type="dcterms:W3CDTF">2025-09-12T01:53:59Z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F50A6C93EE72464EA6DEA84C8F24263D</vt:lpwstr>
  </property>
  <property fmtid="{D5CDD505-2E9C-101B-9397-08002B2CF9AE}" pid="3" name="KSOProductBuildVer">
    <vt:lpwstr>2052-12.1.0.22525</vt:lpwstr>
  </property>
</Properties>
</file>