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9" r:id="rId2"/>
    <p:sldId id="271" r:id="rId3"/>
    <p:sldId id="270" r:id="rId4"/>
    <p:sldId id="257" r:id="rId5"/>
    <p:sldId id="274" r:id="rId6"/>
    <p:sldId id="300" r:id="rId7"/>
    <p:sldId id="301" r:id="rId8"/>
    <p:sldId id="303" r:id="rId9"/>
    <p:sldId id="265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85" userDrawn="1">
          <p15:clr>
            <a:srgbClr val="A4A3A4"/>
          </p15:clr>
        </p15:guide>
        <p15:guide id="4" orient="horz" pos="1616" userDrawn="1">
          <p15:clr>
            <a:srgbClr val="A4A3A4"/>
          </p15:clr>
        </p15:guide>
        <p15:guide id="5" orient="horz" pos="2591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113" userDrawn="1">
          <p15:clr>
            <a:srgbClr val="A4A3A4"/>
          </p15:clr>
        </p15:guide>
        <p15:guide id="9" orient="horz" pos="1933" userDrawn="1">
          <p15:clr>
            <a:srgbClr val="A4A3A4"/>
          </p15:clr>
        </p15:guide>
        <p15:guide id="10" orient="horz" pos="663" userDrawn="1">
          <p15:clr>
            <a:srgbClr val="A4A3A4"/>
          </p15:clr>
        </p15:guide>
        <p15:guide id="11" orient="horz" pos="187" userDrawn="1">
          <p15:clr>
            <a:srgbClr val="A4A3A4"/>
          </p15:clr>
        </p15:guide>
        <p15:guide id="12" pos="2222" userDrawn="1">
          <p15:clr>
            <a:srgbClr val="A4A3A4"/>
          </p15:clr>
        </p15:guide>
        <p15:guide id="13" pos="4989" userDrawn="1">
          <p15:clr>
            <a:srgbClr val="A4A3A4"/>
          </p15:clr>
        </p15:guide>
        <p15:guide id="14" pos="4105" userDrawn="1">
          <p15:clr>
            <a:srgbClr val="A4A3A4"/>
          </p15:clr>
        </p15:guide>
        <p15:guide id="15" pos="3538" userDrawn="1">
          <p15:clr>
            <a:srgbClr val="A4A3A4"/>
          </p15:clr>
        </p15:guide>
        <p15:guide id="16" pos="4717" userDrawn="1">
          <p15:clr>
            <a:srgbClr val="A4A3A4"/>
          </p15:clr>
        </p15:guide>
        <p15:guide id="17" pos="5261" userDrawn="1">
          <p15:clr>
            <a:srgbClr val="A4A3A4"/>
          </p15:clr>
        </p15:guide>
        <p15:guide id="18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51E"/>
    <a:srgbClr val="F6C100"/>
    <a:srgbClr val="F9B801"/>
    <a:srgbClr val="F5AF01"/>
    <a:srgbClr val="493F47"/>
    <a:srgbClr val="4C424A"/>
    <a:srgbClr val="4A4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62" y="78"/>
      </p:cViewPr>
      <p:guideLst>
        <p:guide orient="horz" pos="2160"/>
        <p:guide pos="2880"/>
        <p:guide orient="horz" pos="1185"/>
        <p:guide orient="horz" pos="1616"/>
        <p:guide orient="horz" pos="2591"/>
        <p:guide orient="horz" pos="3430"/>
        <p:guide orient="horz" pos="3929"/>
        <p:guide orient="horz" pos="3113"/>
        <p:guide orient="horz" pos="1933"/>
        <p:guide orient="horz" pos="663"/>
        <p:guide orient="horz" pos="187"/>
        <p:guide pos="2222"/>
        <p:guide pos="4989"/>
        <p:guide pos="4105"/>
        <p:guide pos="3538"/>
        <p:guide pos="4717"/>
        <p:guide pos="5261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CB4BD-BE8E-4313-A3D0-EF058F8C782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0B82-6729-49D7-96EA-6F810372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2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3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9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6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6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9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2532-DFA4-4AF0-9253-34A41E2E331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4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39125" y="5557815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2015.07.08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511" y="5736431"/>
            <a:ext cx="18229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C4D60D-49ED-4988-952B-426E4B048E01}"/>
              </a:ext>
            </a:extLst>
          </p:cNvPr>
          <p:cNvSpPr/>
          <p:nvPr/>
        </p:nvSpPr>
        <p:spPr>
          <a:xfrm>
            <a:off x="1110491" y="2323637"/>
            <a:ext cx="9177812" cy="51435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665A4-48D1-43C8-8805-A2497AD93765}"/>
              </a:ext>
            </a:extLst>
          </p:cNvPr>
          <p:cNvSpPr txBox="1"/>
          <p:nvPr/>
        </p:nvSpPr>
        <p:spPr>
          <a:xfrm>
            <a:off x="2352481" y="2544434"/>
            <a:ext cx="4439036" cy="148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18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 획 제 안 서</a:t>
            </a:r>
            <a:endParaRPr lang="en-US" altLang="ko-KR" sz="3018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/>
            <a:r>
              <a:rPr lang="ko-KR" altLang="en-US" sz="3018" b="1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「키오스크 설계 및 구축」 </a:t>
            </a:r>
            <a:endParaRPr lang="en-US" altLang="ko-KR" sz="3018" b="1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/>
            <a:r>
              <a:rPr lang="ko-KR" altLang="en-US" sz="3018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D9471-5426-4EE8-8F95-6BA25A56D30F}"/>
              </a:ext>
            </a:extLst>
          </p:cNvPr>
          <p:cNvSpPr txBox="1"/>
          <p:nvPr/>
        </p:nvSpPr>
        <p:spPr>
          <a:xfrm>
            <a:off x="3998597" y="5488559"/>
            <a:ext cx="1226618" cy="32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9" b="1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비트캠프 </a:t>
            </a:r>
            <a:r>
              <a:rPr lang="en-US" altLang="ko-KR" sz="1509" b="1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</a:t>
            </a:r>
            <a:r>
              <a:rPr lang="ko-KR" altLang="en-US" sz="1509" b="1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87A15142-9C49-454E-84CC-18BEC6D0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3"/>
            <a:ext cx="9144000" cy="6583680"/>
          </a:xfrm>
          <a:prstGeom prst="rect">
            <a:avLst/>
          </a:prstGeom>
          <a:noFill/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25854033-A77D-4B4C-86C8-87F3F2BBDBC5}"/>
              </a:ext>
            </a:extLst>
          </p:cNvPr>
          <p:cNvGrpSpPr/>
          <p:nvPr/>
        </p:nvGrpSpPr>
        <p:grpSpPr>
          <a:xfrm>
            <a:off x="285860" y="2341392"/>
            <a:ext cx="8694200" cy="3248769"/>
            <a:chOff x="306939" y="1703091"/>
            <a:chExt cx="8694200" cy="324876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140825C-5D30-4F91-96D8-ABC52AD9A0FA}"/>
                </a:ext>
              </a:extLst>
            </p:cNvPr>
            <p:cNvGrpSpPr/>
            <p:nvPr/>
          </p:nvGrpSpPr>
          <p:grpSpPr>
            <a:xfrm>
              <a:off x="1202076" y="2537718"/>
              <a:ext cx="92468" cy="585626"/>
              <a:chOff x="1602768" y="2537718"/>
              <a:chExt cx="123290" cy="585626"/>
            </a:xfrm>
            <a:solidFill>
              <a:schemeClr val="tx2"/>
            </a:solidFill>
          </p:grpSpPr>
          <p:cxnSp>
            <p:nvCxnSpPr>
              <p:cNvPr id="34" name="직선 연결선(S) 13">
                <a:extLst>
                  <a:ext uri="{FF2B5EF4-FFF2-40B4-BE49-F238E27FC236}">
                    <a16:creationId xmlns:a16="http://schemas.microsoft.com/office/drawing/2014/main" id="{95D4F716-6456-43EC-B78D-66C2AFC4DC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664413" y="2661007"/>
                <a:ext cx="0" cy="462337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DE6C75-9572-4F22-989F-3E2862515DB7}"/>
                  </a:ext>
                </a:extLst>
              </p:cNvPr>
              <p:cNvSpPr/>
              <p:nvPr userDrawn="1"/>
            </p:nvSpPr>
            <p:spPr>
              <a:xfrm>
                <a:off x="1602768" y="2537718"/>
                <a:ext cx="123290" cy="123290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sz="1350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37839C3-71F5-4615-89ED-136B30732F70}"/>
                </a:ext>
              </a:extLst>
            </p:cNvPr>
            <p:cNvGrpSpPr/>
            <p:nvPr/>
          </p:nvGrpSpPr>
          <p:grpSpPr>
            <a:xfrm>
              <a:off x="306939" y="3217095"/>
              <a:ext cx="8530121" cy="506002"/>
              <a:chOff x="406685" y="3175999"/>
              <a:chExt cx="11373494" cy="506002"/>
            </a:xfrm>
          </p:grpSpPr>
          <p:sp>
            <p:nvSpPr>
              <p:cNvPr id="37" name="평행 사변형 36">
                <a:extLst>
                  <a:ext uri="{FF2B5EF4-FFF2-40B4-BE49-F238E27FC236}">
                    <a16:creationId xmlns:a16="http://schemas.microsoft.com/office/drawing/2014/main" id="{0686BB00-87DE-4955-90F9-0E9945958FB6}"/>
                  </a:ext>
                </a:extLst>
              </p:cNvPr>
              <p:cNvSpPr/>
              <p:nvPr userDrawn="1"/>
            </p:nvSpPr>
            <p:spPr>
              <a:xfrm>
                <a:off x="406685" y="3175999"/>
                <a:ext cx="2322816" cy="506002"/>
              </a:xfrm>
              <a:prstGeom prst="parallelogram">
                <a:avLst>
                  <a:gd name="adj" fmla="val 5951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altLang="ko-KR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25</a:t>
                </a:r>
                <a:r>
                  <a:rPr lang="ko-KR" altLang="en-US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</a:t>
                </a:r>
                <a:endParaRPr lang="ko-KR" altLang="en-US" sz="135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8" name="평행 사변형 37">
                <a:extLst>
                  <a:ext uri="{FF2B5EF4-FFF2-40B4-BE49-F238E27FC236}">
                    <a16:creationId xmlns:a16="http://schemas.microsoft.com/office/drawing/2014/main" id="{CBAF5CCC-ECD5-4232-9008-AAC423D53835}"/>
                  </a:ext>
                </a:extLst>
              </p:cNvPr>
              <p:cNvSpPr/>
              <p:nvPr userDrawn="1"/>
            </p:nvSpPr>
            <p:spPr>
              <a:xfrm>
                <a:off x="2669354" y="3175999"/>
                <a:ext cx="2322816" cy="506002"/>
              </a:xfrm>
              <a:prstGeom prst="parallelogram">
                <a:avLst>
                  <a:gd name="adj" fmla="val 5951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altLang="ko-KR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27</a:t>
                </a:r>
                <a:r>
                  <a:rPr lang="ko-KR" altLang="en-US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</a:t>
                </a:r>
                <a:endParaRPr lang="ko-KR" altLang="en-US" sz="135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E54D8A1-0F1C-44D6-ADDD-ADFA3ADC8650}"/>
                  </a:ext>
                </a:extLst>
              </p:cNvPr>
              <p:cNvSpPr/>
              <p:nvPr userDrawn="1"/>
            </p:nvSpPr>
            <p:spPr>
              <a:xfrm>
                <a:off x="4932023" y="3175999"/>
                <a:ext cx="2322816" cy="506002"/>
              </a:xfrm>
              <a:prstGeom prst="parallelogram">
                <a:avLst>
                  <a:gd name="adj" fmla="val 5951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altLang="ko-KR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29</a:t>
                </a:r>
                <a:r>
                  <a:rPr lang="ko-KR" altLang="en-US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</a:t>
                </a:r>
                <a:endParaRPr lang="ko-KR" altLang="en-US" sz="135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DCF39A86-4BB7-4753-8A79-BA29BA4B27A4}"/>
                  </a:ext>
                </a:extLst>
              </p:cNvPr>
              <p:cNvSpPr/>
              <p:nvPr userDrawn="1"/>
            </p:nvSpPr>
            <p:spPr>
              <a:xfrm>
                <a:off x="7194693" y="3175999"/>
                <a:ext cx="2322816" cy="506002"/>
              </a:xfrm>
              <a:prstGeom prst="parallelogram">
                <a:avLst>
                  <a:gd name="adj" fmla="val 5951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altLang="ko-KR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30</a:t>
                </a:r>
                <a:r>
                  <a:rPr lang="ko-KR" altLang="en-US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</a:t>
                </a:r>
                <a:endParaRPr lang="ko-KR" altLang="en-US" sz="135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67070A9D-2530-4DC2-B48B-6F83043A18AE}"/>
                  </a:ext>
                </a:extLst>
              </p:cNvPr>
              <p:cNvSpPr/>
              <p:nvPr userDrawn="1"/>
            </p:nvSpPr>
            <p:spPr>
              <a:xfrm>
                <a:off x="9457363" y="3175999"/>
                <a:ext cx="2322816" cy="506002"/>
              </a:xfrm>
              <a:prstGeom prst="parallelogram">
                <a:avLst>
                  <a:gd name="adj" fmla="val 5951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altLang="ko-KR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1</a:t>
                </a:r>
                <a:r>
                  <a:rPr lang="ko-KR" altLang="en-US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</a:t>
                </a:r>
                <a:endParaRPr lang="ko-KR" altLang="en-US" sz="135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42" name="텍스트 개체 틀 23">
              <a:extLst>
                <a:ext uri="{FF2B5EF4-FFF2-40B4-BE49-F238E27FC236}">
                  <a16:creationId xmlns:a16="http://schemas.microsoft.com/office/drawing/2014/main" id="{C47347D6-F905-418D-A740-8A283A953917}"/>
                </a:ext>
              </a:extLst>
            </p:cNvPr>
            <p:cNvSpPr txBox="1">
              <a:spLocks/>
            </p:cNvSpPr>
            <p:nvPr/>
          </p:nvSpPr>
          <p:spPr>
            <a:xfrm>
              <a:off x="636610" y="2014037"/>
              <a:ext cx="1412442" cy="415460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* </a:t>
              </a: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레이아웃 설계 최종 </a:t>
              </a:r>
              <a:endParaRPr lang="en-US" altLang="ko-KR" sz="105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* UI</a:t>
              </a: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설계 완성</a:t>
              </a:r>
              <a:r>
                <a:rPr lang="en-US" altLang="ko-KR" sz="1050" dirty="0">
                  <a:solidFill>
                    <a:srgbClr val="FFFFFF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.</a:t>
              </a:r>
              <a:endParaRPr lang="ko-KR" altLang="en-US" sz="1050" dirty="0">
                <a:solidFill>
                  <a:srgbClr val="FFFFFF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D4AFF1F-9932-44CB-91D0-4A6DB8813008}"/>
                </a:ext>
              </a:extLst>
            </p:cNvPr>
            <p:cNvGrpSpPr/>
            <p:nvPr/>
          </p:nvGrpSpPr>
          <p:grpSpPr>
            <a:xfrm rot="10800000">
              <a:off x="2767919" y="3840950"/>
              <a:ext cx="92468" cy="585626"/>
              <a:chOff x="1602768" y="2537718"/>
              <a:chExt cx="123290" cy="585626"/>
            </a:xfrm>
            <a:solidFill>
              <a:schemeClr val="tx2"/>
            </a:solidFill>
          </p:grpSpPr>
          <p:cxnSp>
            <p:nvCxnSpPr>
              <p:cNvPr id="44" name="직선 연결선(S) 29">
                <a:extLst>
                  <a:ext uri="{FF2B5EF4-FFF2-40B4-BE49-F238E27FC236}">
                    <a16:creationId xmlns:a16="http://schemas.microsoft.com/office/drawing/2014/main" id="{FF4EE6C3-402D-4E1C-BCBB-77553FED1C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664413" y="2661007"/>
                <a:ext cx="0" cy="462337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F4E672D-0886-4AD5-A16A-DC7E39F93CEA}"/>
                  </a:ext>
                </a:extLst>
              </p:cNvPr>
              <p:cNvSpPr/>
              <p:nvPr userDrawn="1"/>
            </p:nvSpPr>
            <p:spPr>
              <a:xfrm>
                <a:off x="1602768" y="2537718"/>
                <a:ext cx="123290" cy="123290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sz="1350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6" name="텍스트 개체 틀 23">
              <a:extLst>
                <a:ext uri="{FF2B5EF4-FFF2-40B4-BE49-F238E27FC236}">
                  <a16:creationId xmlns:a16="http://schemas.microsoft.com/office/drawing/2014/main" id="{D86B4A20-9DB9-428E-825E-B51CFD114082}"/>
                </a:ext>
              </a:extLst>
            </p:cNvPr>
            <p:cNvSpPr txBox="1">
              <a:spLocks/>
            </p:cNvSpPr>
            <p:nvPr/>
          </p:nvSpPr>
          <p:spPr>
            <a:xfrm>
              <a:off x="1861056" y="4536400"/>
              <a:ext cx="1906191" cy="415460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9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9118E7-1E3F-4637-AB19-51E30EF83A3F}"/>
                </a:ext>
              </a:extLst>
            </p:cNvPr>
            <p:cNvGrpSpPr/>
            <p:nvPr/>
          </p:nvGrpSpPr>
          <p:grpSpPr>
            <a:xfrm>
              <a:off x="4525765" y="2537718"/>
              <a:ext cx="92468" cy="585626"/>
              <a:chOff x="1602768" y="2537718"/>
              <a:chExt cx="123290" cy="585626"/>
            </a:xfrm>
            <a:solidFill>
              <a:schemeClr val="tx2"/>
            </a:solidFill>
          </p:grpSpPr>
          <p:cxnSp>
            <p:nvCxnSpPr>
              <p:cNvPr id="49" name="직선 연결선(S) 34">
                <a:extLst>
                  <a:ext uri="{FF2B5EF4-FFF2-40B4-BE49-F238E27FC236}">
                    <a16:creationId xmlns:a16="http://schemas.microsoft.com/office/drawing/2014/main" id="{B06DC07A-B704-4704-9A99-F88EDB8E8D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664413" y="2661007"/>
                <a:ext cx="0" cy="462337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781A5D9-2AF2-439A-91B6-DD0CCB25A3E5}"/>
                  </a:ext>
                </a:extLst>
              </p:cNvPr>
              <p:cNvSpPr/>
              <p:nvPr userDrawn="1"/>
            </p:nvSpPr>
            <p:spPr>
              <a:xfrm>
                <a:off x="1602768" y="2537718"/>
                <a:ext cx="123290" cy="123290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sz="1350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2" name="텍스트 개체 틀 23">
              <a:extLst>
                <a:ext uri="{FF2B5EF4-FFF2-40B4-BE49-F238E27FC236}">
                  <a16:creationId xmlns:a16="http://schemas.microsoft.com/office/drawing/2014/main" id="{0F396634-F360-4BEA-8918-3F217BF11CDC}"/>
                </a:ext>
              </a:extLst>
            </p:cNvPr>
            <p:cNvSpPr txBox="1">
              <a:spLocks/>
            </p:cNvSpPr>
            <p:nvPr/>
          </p:nvSpPr>
          <p:spPr>
            <a:xfrm>
              <a:off x="3665137" y="1703091"/>
              <a:ext cx="1906191" cy="287509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>
                  <a:solidFill>
                    <a:srgbClr val="FFFFFF"/>
                  </a:solidFill>
                  <a:latin typeface="+mn-lt"/>
                  <a:ea typeface="+mn-ea"/>
                </a:rPr>
                <a:t>Lorem Ipsum Dolor 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3621006-C963-4690-AD9C-55ADCC64F48E}"/>
                </a:ext>
              </a:extLst>
            </p:cNvPr>
            <p:cNvGrpSpPr/>
            <p:nvPr/>
          </p:nvGrpSpPr>
          <p:grpSpPr>
            <a:xfrm rot="10800000">
              <a:off x="6204625" y="3840950"/>
              <a:ext cx="92468" cy="585626"/>
              <a:chOff x="1602768" y="2537718"/>
              <a:chExt cx="123290" cy="585626"/>
            </a:xfrm>
            <a:solidFill>
              <a:schemeClr val="tx2"/>
            </a:solidFill>
          </p:grpSpPr>
          <p:cxnSp>
            <p:nvCxnSpPr>
              <p:cNvPr id="54" name="직선 연결선(S) 39">
                <a:extLst>
                  <a:ext uri="{FF2B5EF4-FFF2-40B4-BE49-F238E27FC236}">
                    <a16:creationId xmlns:a16="http://schemas.microsoft.com/office/drawing/2014/main" id="{10912242-B0FE-4379-AE7C-DB1DA72145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664413" y="2661007"/>
                <a:ext cx="0" cy="462337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59F9178-DE66-43E2-A2B3-9A1FAA29F41D}"/>
                  </a:ext>
                </a:extLst>
              </p:cNvPr>
              <p:cNvSpPr/>
              <p:nvPr userDrawn="1"/>
            </p:nvSpPr>
            <p:spPr>
              <a:xfrm>
                <a:off x="1602768" y="2537718"/>
                <a:ext cx="123290" cy="123290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sz="1350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A7E737D-7C42-4519-9EC9-7238F0B6FBFC}"/>
                </a:ext>
              </a:extLst>
            </p:cNvPr>
            <p:cNvGrpSpPr/>
            <p:nvPr/>
          </p:nvGrpSpPr>
          <p:grpSpPr>
            <a:xfrm>
              <a:off x="7955575" y="2537718"/>
              <a:ext cx="92468" cy="585626"/>
              <a:chOff x="1602768" y="2537718"/>
              <a:chExt cx="123290" cy="585626"/>
            </a:xfrm>
            <a:solidFill>
              <a:schemeClr val="tx2"/>
            </a:solidFill>
          </p:grpSpPr>
          <p:cxnSp>
            <p:nvCxnSpPr>
              <p:cNvPr id="59" name="직선 연결선(S) 44">
                <a:extLst>
                  <a:ext uri="{FF2B5EF4-FFF2-40B4-BE49-F238E27FC236}">
                    <a16:creationId xmlns:a16="http://schemas.microsoft.com/office/drawing/2014/main" id="{9D620257-4B2A-41D9-9E08-9A5E9399A0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664413" y="2661007"/>
                <a:ext cx="0" cy="462337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C383115-4011-4B3B-8942-2FBF50CA356D}"/>
                  </a:ext>
                </a:extLst>
              </p:cNvPr>
              <p:cNvSpPr/>
              <p:nvPr userDrawn="1"/>
            </p:nvSpPr>
            <p:spPr>
              <a:xfrm>
                <a:off x="1602768" y="2537718"/>
                <a:ext cx="123290" cy="123290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sz="1350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1" name="텍스트 개체 틀 23">
              <a:extLst>
                <a:ext uri="{FF2B5EF4-FFF2-40B4-BE49-F238E27FC236}">
                  <a16:creationId xmlns:a16="http://schemas.microsoft.com/office/drawing/2014/main" id="{E8221606-DB2E-402F-8319-E773082637D5}"/>
                </a:ext>
              </a:extLst>
            </p:cNvPr>
            <p:cNvSpPr txBox="1">
              <a:spLocks/>
            </p:cNvSpPr>
            <p:nvPr/>
          </p:nvSpPr>
          <p:spPr>
            <a:xfrm>
              <a:off x="7214260" y="2172584"/>
              <a:ext cx="1575097" cy="287509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문제점 보수 및 발표 준비</a:t>
              </a:r>
            </a:p>
          </p:txBody>
        </p:sp>
        <p:sp>
          <p:nvSpPr>
            <p:cNvPr id="62" name="텍스트 개체 틀 23">
              <a:extLst>
                <a:ext uri="{FF2B5EF4-FFF2-40B4-BE49-F238E27FC236}">
                  <a16:creationId xmlns:a16="http://schemas.microsoft.com/office/drawing/2014/main" id="{97C32059-3B33-4AB6-B601-CE5C482D5A5E}"/>
                </a:ext>
              </a:extLst>
            </p:cNvPr>
            <p:cNvSpPr txBox="1">
              <a:spLocks/>
            </p:cNvSpPr>
            <p:nvPr/>
          </p:nvSpPr>
          <p:spPr>
            <a:xfrm>
              <a:off x="7094948" y="1703091"/>
              <a:ext cx="1906191" cy="287509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>
                  <a:solidFill>
                    <a:srgbClr val="FFFFFF"/>
                  </a:solidFill>
                  <a:latin typeface="+mn-lt"/>
                  <a:ea typeface="+mn-ea"/>
                </a:rPr>
                <a:t>Lorem Ipsum Dolor </a:t>
              </a:r>
            </a:p>
          </p:txBody>
        </p:sp>
        <p:sp>
          <p:nvSpPr>
            <p:cNvPr id="63" name="텍스트 개체 틀 23">
              <a:extLst>
                <a:ext uri="{FF2B5EF4-FFF2-40B4-BE49-F238E27FC236}">
                  <a16:creationId xmlns:a16="http://schemas.microsoft.com/office/drawing/2014/main" id="{9BE9C61E-370C-4961-8286-78B24A61E667}"/>
                </a:ext>
              </a:extLst>
            </p:cNvPr>
            <p:cNvSpPr txBox="1">
              <a:spLocks/>
            </p:cNvSpPr>
            <p:nvPr/>
          </p:nvSpPr>
          <p:spPr>
            <a:xfrm>
              <a:off x="306939" y="1703091"/>
              <a:ext cx="1906191" cy="287509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>
                  <a:solidFill>
                    <a:srgbClr val="FFFFFF"/>
                  </a:solidFill>
                  <a:latin typeface="+mn-lt"/>
                  <a:ea typeface="+mn-ea"/>
                </a:rPr>
                <a:t>Lorem Ipsum Dolor </a:t>
              </a:r>
            </a:p>
          </p:txBody>
        </p:sp>
        <p:sp>
          <p:nvSpPr>
            <p:cNvPr id="80" name="텍스트 개체 틀 23">
              <a:extLst>
                <a:ext uri="{FF2B5EF4-FFF2-40B4-BE49-F238E27FC236}">
                  <a16:creationId xmlns:a16="http://schemas.microsoft.com/office/drawing/2014/main" id="{20A691FF-0F24-4001-B456-DA891BB703F8}"/>
                </a:ext>
              </a:extLst>
            </p:cNvPr>
            <p:cNvSpPr txBox="1">
              <a:spLocks/>
            </p:cNvSpPr>
            <p:nvPr/>
          </p:nvSpPr>
          <p:spPr>
            <a:xfrm>
              <a:off x="2026602" y="4528685"/>
              <a:ext cx="1575098" cy="423175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* </a:t>
              </a: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카테고리 구현 및 입력</a:t>
              </a:r>
              <a:endParaRPr lang="en-US" altLang="ko-KR" sz="105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* </a:t>
              </a: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메뉴 선택 시 계산 산출</a:t>
              </a:r>
              <a:endParaRPr lang="en-US" altLang="ko-KR" sz="105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1" name="텍스트 개체 틀 23">
              <a:extLst>
                <a:ext uri="{FF2B5EF4-FFF2-40B4-BE49-F238E27FC236}">
                  <a16:creationId xmlns:a16="http://schemas.microsoft.com/office/drawing/2014/main" id="{6F4652C9-2584-4E95-BD7E-3C91B2318CC9}"/>
                </a:ext>
              </a:extLst>
            </p:cNvPr>
            <p:cNvSpPr txBox="1">
              <a:spLocks/>
            </p:cNvSpPr>
            <p:nvPr/>
          </p:nvSpPr>
          <p:spPr>
            <a:xfrm>
              <a:off x="3784450" y="2014038"/>
              <a:ext cx="1575098" cy="429832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중간점검</a:t>
              </a:r>
              <a:endParaRPr lang="en-US" altLang="ko-KR" sz="105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defRPr/>
              </a:pP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구현 및 실행</a:t>
              </a:r>
              <a:endParaRPr lang="en-US" altLang="ko-KR" sz="105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2" name="텍스트 개체 틀 23">
              <a:extLst>
                <a:ext uri="{FF2B5EF4-FFF2-40B4-BE49-F238E27FC236}">
                  <a16:creationId xmlns:a16="http://schemas.microsoft.com/office/drawing/2014/main" id="{9FFF1818-EC8B-4E06-A250-6A045A839FA4}"/>
                </a:ext>
              </a:extLst>
            </p:cNvPr>
            <p:cNvSpPr txBox="1">
              <a:spLocks/>
            </p:cNvSpPr>
            <p:nvPr/>
          </p:nvSpPr>
          <p:spPr>
            <a:xfrm>
              <a:off x="5481452" y="4564948"/>
              <a:ext cx="1575098" cy="350451"/>
            </a:xfrm>
            <a:prstGeom prst="rect">
              <a:avLst/>
            </a:prstGeom>
          </p:spPr>
          <p:txBody>
            <a:bodyPr rtlCol="0"/>
            <a:lstStyle>
              <a:lvl1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kern="1200">
                  <a:noFill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5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문제점 확인 및 </a:t>
              </a:r>
              <a:r>
                <a:rPr lang="ko-KR" altLang="en-US" sz="1050" dirty="0" err="1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개선섲</a:t>
              </a:r>
              <a:endParaRPr lang="en-US" altLang="ko-KR" sz="105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A6E95BB-2B49-430F-9554-587FBBEE6E0B}"/>
              </a:ext>
            </a:extLst>
          </p:cNvPr>
          <p:cNvGrpSpPr/>
          <p:nvPr/>
        </p:nvGrpSpPr>
        <p:grpSpPr>
          <a:xfrm>
            <a:off x="-9806" y="342415"/>
            <a:ext cx="3334816" cy="824420"/>
            <a:chOff x="1" y="1036651"/>
            <a:chExt cx="3334816" cy="82442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293E72-361A-4465-BC58-1D8CCAE5B0CF}"/>
                </a:ext>
              </a:extLst>
            </p:cNvPr>
            <p:cNvSpPr/>
            <p:nvPr/>
          </p:nvSpPr>
          <p:spPr>
            <a:xfrm>
              <a:off x="1" y="1036651"/>
              <a:ext cx="131618" cy="824420"/>
            </a:xfrm>
            <a:prstGeom prst="rect">
              <a:avLst/>
            </a:prstGeom>
            <a:solidFill>
              <a:srgbClr val="F9B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11DC9C6-46F2-4038-B38E-89CD47332B2C}"/>
                </a:ext>
              </a:extLst>
            </p:cNvPr>
            <p:cNvSpPr txBox="1"/>
            <p:nvPr/>
          </p:nvSpPr>
          <p:spPr>
            <a:xfrm>
              <a:off x="201883" y="103665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PART 4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8C386A-AB82-4366-A4F0-F3F6BC34BE79}"/>
                </a:ext>
              </a:extLst>
            </p:cNvPr>
            <p:cNvSpPr txBox="1"/>
            <p:nvPr/>
          </p:nvSpPr>
          <p:spPr>
            <a:xfrm>
              <a:off x="1409290" y="1049156"/>
              <a:ext cx="1375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rgbClr val="BE051E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향후 일정</a:t>
              </a:r>
              <a:endParaRPr lang="ko-KR" altLang="en-US" sz="2400" dirty="0">
                <a:solidFill>
                  <a:srgbClr val="BE051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18F78D6-AC46-4AFF-88A1-526F28B3DA25}"/>
                </a:ext>
              </a:extLst>
            </p:cNvPr>
            <p:cNvSpPr txBox="1"/>
            <p:nvPr/>
          </p:nvSpPr>
          <p:spPr>
            <a:xfrm>
              <a:off x="1409290" y="1538886"/>
              <a:ext cx="192552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ko-KR" altLang="en-US" sz="1350" dirty="0">
                  <a:solidFill>
                    <a:schemeClr val="tx2">
                      <a:lumMod val="75000"/>
                    </a:schemeClr>
                  </a:solidFill>
                </a:rPr>
                <a:t>변경 가능성이 다분함</a:t>
              </a:r>
              <a:r>
                <a:rPr lang="en-US" altLang="ko-KR" sz="135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lang="ko-KR" altLang="en-US" sz="13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02A7B3-9D23-4960-8F8A-730D23E8E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409194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AC50A57-9F56-4245-8244-922027566711}"/>
              </a:ext>
            </a:extLst>
          </p:cNvPr>
          <p:cNvGrpSpPr/>
          <p:nvPr/>
        </p:nvGrpSpPr>
        <p:grpSpPr>
          <a:xfrm>
            <a:off x="0" y="4019551"/>
            <a:ext cx="9144000" cy="1981199"/>
            <a:chOff x="0" y="3713018"/>
            <a:chExt cx="12192000" cy="3144982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77816D3-E5C6-459A-B812-CFAF18E5D1AF}"/>
                </a:ext>
              </a:extLst>
            </p:cNvPr>
            <p:cNvSpPr/>
            <p:nvPr/>
          </p:nvSpPr>
          <p:spPr>
            <a:xfrm>
              <a:off x="0" y="3713018"/>
              <a:ext cx="6096000" cy="31449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5DAB26-2C7D-44D0-A1B8-813A582CFB25}"/>
                </a:ext>
              </a:extLst>
            </p:cNvPr>
            <p:cNvSpPr/>
            <p:nvPr/>
          </p:nvSpPr>
          <p:spPr>
            <a:xfrm>
              <a:off x="6096000" y="3713018"/>
              <a:ext cx="6096000" cy="31449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D78B9C-27E3-488D-9401-60D58DCFD9AC}"/>
              </a:ext>
            </a:extLst>
          </p:cNvPr>
          <p:cNvGrpSpPr/>
          <p:nvPr/>
        </p:nvGrpSpPr>
        <p:grpSpPr>
          <a:xfrm>
            <a:off x="-1" y="0"/>
            <a:ext cx="3178630" cy="4284617"/>
            <a:chOff x="-1" y="-9235"/>
            <a:chExt cx="3715565" cy="686723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FC1BF3D-6672-4C84-97CC-89DFACCC8E36}"/>
                </a:ext>
              </a:extLst>
            </p:cNvPr>
            <p:cNvGrpSpPr/>
            <p:nvPr/>
          </p:nvGrpSpPr>
          <p:grpSpPr>
            <a:xfrm>
              <a:off x="-1" y="-9235"/>
              <a:ext cx="3715565" cy="6867235"/>
              <a:chOff x="-1" y="-9235"/>
              <a:chExt cx="5129698" cy="6867235"/>
            </a:xfrm>
          </p:grpSpPr>
          <p:sp>
            <p:nvSpPr>
              <p:cNvPr id="15" name="사다리꼴 5">
                <a:extLst>
                  <a:ext uri="{FF2B5EF4-FFF2-40B4-BE49-F238E27FC236}">
                    <a16:creationId xmlns:a16="http://schemas.microsoft.com/office/drawing/2014/main" id="{32B86F37-5AB0-48D0-A11E-A57DD395131B}"/>
                  </a:ext>
                </a:extLst>
              </p:cNvPr>
              <p:cNvSpPr/>
              <p:nvPr/>
            </p:nvSpPr>
            <p:spPr>
              <a:xfrm>
                <a:off x="-1" y="-9235"/>
                <a:ext cx="5126183" cy="6867235"/>
              </a:xfrm>
              <a:custGeom>
                <a:avLst/>
                <a:gdLst>
                  <a:gd name="connsiteX0" fmla="*/ 0 w 5163127"/>
                  <a:gd name="connsiteY0" fmla="*/ 6866959 h 6866959"/>
                  <a:gd name="connsiteX1" fmla="*/ 1290782 w 5163127"/>
                  <a:gd name="connsiteY1" fmla="*/ 0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66959 h 6866959"/>
                  <a:gd name="connsiteX1" fmla="*/ 34636 w 5163127"/>
                  <a:gd name="connsiteY1" fmla="*/ 9237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76194 h 6876194"/>
                  <a:gd name="connsiteX1" fmla="*/ 34636 w 5163127"/>
                  <a:gd name="connsiteY1" fmla="*/ 0 h 6876194"/>
                  <a:gd name="connsiteX2" fmla="*/ 3872345 w 5163127"/>
                  <a:gd name="connsiteY2" fmla="*/ 9235 h 6876194"/>
                  <a:gd name="connsiteX3" fmla="*/ 5163127 w 5163127"/>
                  <a:gd name="connsiteY3" fmla="*/ 6876194 h 6876194"/>
                  <a:gd name="connsiteX4" fmla="*/ 0 w 5163127"/>
                  <a:gd name="connsiteY4" fmla="*/ 6876194 h 6876194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3883890 w 5174672"/>
                  <a:gd name="connsiteY2" fmla="*/ 9235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  <a:gd name="connsiteX0" fmla="*/ 11545 w 5174672"/>
                  <a:gd name="connsiteY0" fmla="*/ 6876208 h 6876208"/>
                  <a:gd name="connsiteX1" fmla="*/ 0 w 5174672"/>
                  <a:gd name="connsiteY1" fmla="*/ 14 h 6876208"/>
                  <a:gd name="connsiteX2" fmla="*/ 2953778 w 5174672"/>
                  <a:gd name="connsiteY2" fmla="*/ 0 h 6876208"/>
                  <a:gd name="connsiteX3" fmla="*/ 5174672 w 5174672"/>
                  <a:gd name="connsiteY3" fmla="*/ 6876208 h 6876208"/>
                  <a:gd name="connsiteX4" fmla="*/ 11545 w 5174672"/>
                  <a:gd name="connsiteY4" fmla="*/ 6876208 h 6876208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2869865 w 5174672"/>
                  <a:gd name="connsiteY2" fmla="*/ 9234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4672" h="6876194">
                    <a:moveTo>
                      <a:pt x="11545" y="6876194"/>
                    </a:moveTo>
                    <a:cubicBezTo>
                      <a:pt x="7697" y="4584129"/>
                      <a:pt x="3848" y="2292065"/>
                      <a:pt x="0" y="0"/>
                    </a:cubicBezTo>
                    <a:lnTo>
                      <a:pt x="2869865" y="9234"/>
                    </a:lnTo>
                    <a:lnTo>
                      <a:pt x="5174672" y="6876194"/>
                    </a:lnTo>
                    <a:lnTo>
                      <a:pt x="11545" y="6876194"/>
                    </a:lnTo>
                    <a:close/>
                  </a:path>
                </a:pathLst>
              </a:cu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979D099B-8CF0-4D39-94D7-28B8CAF031AF}"/>
                  </a:ext>
                </a:extLst>
              </p:cNvPr>
              <p:cNvSpPr/>
              <p:nvPr/>
            </p:nvSpPr>
            <p:spPr>
              <a:xfrm rot="10800000" flipH="1">
                <a:off x="2839078" y="-1"/>
                <a:ext cx="2290619" cy="4507345"/>
              </a:xfrm>
              <a:prstGeom prst="triangle">
                <a:avLst>
                  <a:gd name="adj" fmla="val 65818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53E244-FBAD-4623-AD25-2229FA28192D}"/>
                </a:ext>
              </a:extLst>
            </p:cNvPr>
            <p:cNvSpPr txBox="1"/>
            <p:nvPr/>
          </p:nvSpPr>
          <p:spPr>
            <a:xfrm>
              <a:off x="328452" y="3005868"/>
              <a:ext cx="1712937" cy="103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600" dirty="0">
                  <a:solidFill>
                    <a:schemeClr val="bg1"/>
                  </a:solidFill>
                </a:rPr>
                <a:t>PART 1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3D6C2E-9938-4344-8098-38FA855A794A}"/>
              </a:ext>
            </a:extLst>
          </p:cNvPr>
          <p:cNvSpPr txBox="1"/>
          <p:nvPr/>
        </p:nvSpPr>
        <p:spPr>
          <a:xfrm>
            <a:off x="107478" y="4506534"/>
            <a:ext cx="28680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 멤버 소개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97F377-76DD-4DE9-8603-104D030C6BBB}"/>
              </a:ext>
            </a:extLst>
          </p:cNvPr>
          <p:cNvCxnSpPr>
            <a:cxnSpLocks/>
          </p:cNvCxnSpPr>
          <p:nvPr/>
        </p:nvCxnSpPr>
        <p:spPr>
          <a:xfrm>
            <a:off x="224695" y="5067485"/>
            <a:ext cx="3348000" cy="0"/>
          </a:xfrm>
          <a:prstGeom prst="line">
            <a:avLst/>
          </a:prstGeom>
          <a:ln w="38100">
            <a:solidFill>
              <a:srgbClr val="F9B8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6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68DD3AC1-FAB9-4F72-B0C6-B511A5DE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166835"/>
            <a:ext cx="10626957" cy="4946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204E6C4-C81E-4C90-A0D1-DBEEB727D0B8}"/>
              </a:ext>
            </a:extLst>
          </p:cNvPr>
          <p:cNvSpPr txBox="1"/>
          <p:nvPr/>
        </p:nvSpPr>
        <p:spPr>
          <a:xfrm>
            <a:off x="759762" y="4363734"/>
            <a:ext cx="704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tx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유진복</a:t>
            </a:r>
            <a:endParaRPr lang="ko-KR" altLang="en-US" sz="1500" dirty="0">
              <a:solidFill>
                <a:schemeClr val="tx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F390EE-4DDA-468B-86F9-19795DF308A7}"/>
              </a:ext>
            </a:extLst>
          </p:cNvPr>
          <p:cNvSpPr txBox="1"/>
          <p:nvPr/>
        </p:nvSpPr>
        <p:spPr>
          <a:xfrm>
            <a:off x="3051694" y="4363734"/>
            <a:ext cx="704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tx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이옥석</a:t>
            </a:r>
            <a:endParaRPr lang="ko-KR" altLang="en-US" sz="1500" dirty="0">
              <a:solidFill>
                <a:schemeClr val="tx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86ADF-E050-4EFC-864F-DEE742B97BDE}"/>
              </a:ext>
            </a:extLst>
          </p:cNvPr>
          <p:cNvSpPr txBox="1"/>
          <p:nvPr/>
        </p:nvSpPr>
        <p:spPr>
          <a:xfrm>
            <a:off x="7645647" y="4363734"/>
            <a:ext cx="704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tx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최우재</a:t>
            </a:r>
            <a:endParaRPr lang="ko-KR" altLang="en-US" sz="1500" dirty="0">
              <a:solidFill>
                <a:schemeClr val="tx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38653-B33A-4F78-9F73-73AD1B78CBC9}"/>
              </a:ext>
            </a:extLst>
          </p:cNvPr>
          <p:cNvSpPr txBox="1"/>
          <p:nvPr/>
        </p:nvSpPr>
        <p:spPr>
          <a:xfrm>
            <a:off x="5416392" y="4363734"/>
            <a:ext cx="704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이지훈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FCB5FD-571B-488F-9342-C3D624E48114}"/>
              </a:ext>
            </a:extLst>
          </p:cNvPr>
          <p:cNvGrpSpPr/>
          <p:nvPr/>
        </p:nvGrpSpPr>
        <p:grpSpPr>
          <a:xfrm>
            <a:off x="-9806" y="342415"/>
            <a:ext cx="3976017" cy="824420"/>
            <a:chOff x="1" y="1036651"/>
            <a:chExt cx="3976017" cy="82442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2950D81-E17D-4ED1-A16D-6A8FFE394DD1}"/>
                </a:ext>
              </a:extLst>
            </p:cNvPr>
            <p:cNvSpPr/>
            <p:nvPr/>
          </p:nvSpPr>
          <p:spPr>
            <a:xfrm>
              <a:off x="1" y="1036651"/>
              <a:ext cx="131618" cy="824420"/>
            </a:xfrm>
            <a:prstGeom prst="rect">
              <a:avLst/>
            </a:prstGeom>
            <a:solidFill>
              <a:srgbClr val="F9B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7DB1FC-C9D6-47C0-AFF2-7A44820F497A}"/>
                </a:ext>
              </a:extLst>
            </p:cNvPr>
            <p:cNvSpPr txBox="1"/>
            <p:nvPr/>
          </p:nvSpPr>
          <p:spPr>
            <a:xfrm>
              <a:off x="201883" y="103665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PART 1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C60120-8387-4366-B514-B001D7D530C8}"/>
                </a:ext>
              </a:extLst>
            </p:cNvPr>
            <p:cNvSpPr txBox="1"/>
            <p:nvPr/>
          </p:nvSpPr>
          <p:spPr>
            <a:xfrm>
              <a:off x="1409290" y="1049156"/>
              <a:ext cx="2566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BE051E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프로젝트 멤버 소개</a:t>
              </a:r>
            </a:p>
          </p:txBody>
        </p:sp>
      </p:grp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73F1D9C9-0E52-41D2-B8A7-6AC774D8B336}"/>
              </a:ext>
            </a:extLst>
          </p:cNvPr>
          <p:cNvSpPr/>
          <p:nvPr/>
        </p:nvSpPr>
        <p:spPr>
          <a:xfrm>
            <a:off x="4891711" y="2505333"/>
            <a:ext cx="1670999" cy="1630858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78AE421A-94BE-4949-BEC9-4B9A32AAC730}"/>
              </a:ext>
            </a:extLst>
          </p:cNvPr>
          <p:cNvSpPr/>
          <p:nvPr/>
        </p:nvSpPr>
        <p:spPr>
          <a:xfrm>
            <a:off x="7223830" y="2507552"/>
            <a:ext cx="1670999" cy="1630858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84934F99-DD42-4EE3-BC9C-DA974E41BFFE}"/>
              </a:ext>
            </a:extLst>
          </p:cNvPr>
          <p:cNvSpPr/>
          <p:nvPr/>
        </p:nvSpPr>
        <p:spPr>
          <a:xfrm>
            <a:off x="2548713" y="2509501"/>
            <a:ext cx="1670999" cy="1630858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9FFD6326-5F6F-471B-BD5C-EF5DD3629461}"/>
              </a:ext>
            </a:extLst>
          </p:cNvPr>
          <p:cNvSpPr/>
          <p:nvPr/>
        </p:nvSpPr>
        <p:spPr>
          <a:xfrm>
            <a:off x="244093" y="2505333"/>
            <a:ext cx="1670999" cy="1630858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2A2347-7D51-4088-9A52-33E6A8BF281B}"/>
              </a:ext>
            </a:extLst>
          </p:cNvPr>
          <p:cNvSpPr/>
          <p:nvPr/>
        </p:nvSpPr>
        <p:spPr bwMode="auto">
          <a:xfrm>
            <a:off x="917696" y="5452291"/>
            <a:ext cx="7434142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11613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배운 것을 토대로 실제 사용 가능한 결과물을 만드는 것이 </a:t>
            </a:r>
            <a:r>
              <a:rPr lang="ko-KR" altLang="en-US" sz="2400" b="1" spc="-150" dirty="0">
                <a:solidFill>
                  <a:srgbClr val="BE051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목표</a:t>
            </a:r>
            <a:r>
              <a:rPr lang="en-US" altLang="ko-KR" sz="2400" spc="-15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</a:t>
            </a:r>
            <a:r>
              <a:rPr lang="ko-KR" altLang="en-US" sz="2400" spc="-15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03B162-0BD4-4FCF-8F4C-99712975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035"/>
            <a:ext cx="9144000" cy="373887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40404FC-2AD1-4F90-B18F-0850A9F43F45}"/>
              </a:ext>
            </a:extLst>
          </p:cNvPr>
          <p:cNvGrpSpPr/>
          <p:nvPr/>
        </p:nvGrpSpPr>
        <p:grpSpPr>
          <a:xfrm>
            <a:off x="0" y="0"/>
            <a:ext cx="2812870" cy="4091564"/>
            <a:chOff x="-1" y="-9235"/>
            <a:chExt cx="3715565" cy="68672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59E448-CA86-4897-A65B-AD1BF4578AEA}"/>
                </a:ext>
              </a:extLst>
            </p:cNvPr>
            <p:cNvGrpSpPr/>
            <p:nvPr/>
          </p:nvGrpSpPr>
          <p:grpSpPr>
            <a:xfrm>
              <a:off x="-1" y="-9235"/>
              <a:ext cx="3715565" cy="6867235"/>
              <a:chOff x="-1" y="-9235"/>
              <a:chExt cx="5129698" cy="6867235"/>
            </a:xfrm>
          </p:grpSpPr>
          <p:sp>
            <p:nvSpPr>
              <p:cNvPr id="9" name="사다리꼴 5">
                <a:extLst>
                  <a:ext uri="{FF2B5EF4-FFF2-40B4-BE49-F238E27FC236}">
                    <a16:creationId xmlns:a16="http://schemas.microsoft.com/office/drawing/2014/main" id="{083AD9CF-0764-4B2E-9F77-2D807C37891F}"/>
                  </a:ext>
                </a:extLst>
              </p:cNvPr>
              <p:cNvSpPr/>
              <p:nvPr/>
            </p:nvSpPr>
            <p:spPr>
              <a:xfrm>
                <a:off x="-1" y="-9235"/>
                <a:ext cx="5126183" cy="6867235"/>
              </a:xfrm>
              <a:custGeom>
                <a:avLst/>
                <a:gdLst>
                  <a:gd name="connsiteX0" fmla="*/ 0 w 5163127"/>
                  <a:gd name="connsiteY0" fmla="*/ 6866959 h 6866959"/>
                  <a:gd name="connsiteX1" fmla="*/ 1290782 w 5163127"/>
                  <a:gd name="connsiteY1" fmla="*/ 0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66959 h 6866959"/>
                  <a:gd name="connsiteX1" fmla="*/ 34636 w 5163127"/>
                  <a:gd name="connsiteY1" fmla="*/ 9237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76194 h 6876194"/>
                  <a:gd name="connsiteX1" fmla="*/ 34636 w 5163127"/>
                  <a:gd name="connsiteY1" fmla="*/ 0 h 6876194"/>
                  <a:gd name="connsiteX2" fmla="*/ 3872345 w 5163127"/>
                  <a:gd name="connsiteY2" fmla="*/ 9235 h 6876194"/>
                  <a:gd name="connsiteX3" fmla="*/ 5163127 w 5163127"/>
                  <a:gd name="connsiteY3" fmla="*/ 6876194 h 6876194"/>
                  <a:gd name="connsiteX4" fmla="*/ 0 w 5163127"/>
                  <a:gd name="connsiteY4" fmla="*/ 6876194 h 6876194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3883890 w 5174672"/>
                  <a:gd name="connsiteY2" fmla="*/ 9235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  <a:gd name="connsiteX0" fmla="*/ 11545 w 5174672"/>
                  <a:gd name="connsiteY0" fmla="*/ 6876208 h 6876208"/>
                  <a:gd name="connsiteX1" fmla="*/ 0 w 5174672"/>
                  <a:gd name="connsiteY1" fmla="*/ 14 h 6876208"/>
                  <a:gd name="connsiteX2" fmla="*/ 2953778 w 5174672"/>
                  <a:gd name="connsiteY2" fmla="*/ 0 h 6876208"/>
                  <a:gd name="connsiteX3" fmla="*/ 5174672 w 5174672"/>
                  <a:gd name="connsiteY3" fmla="*/ 6876208 h 6876208"/>
                  <a:gd name="connsiteX4" fmla="*/ 11545 w 5174672"/>
                  <a:gd name="connsiteY4" fmla="*/ 6876208 h 6876208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2869865 w 5174672"/>
                  <a:gd name="connsiteY2" fmla="*/ 9234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4672" h="6876194">
                    <a:moveTo>
                      <a:pt x="11545" y="6876194"/>
                    </a:moveTo>
                    <a:cubicBezTo>
                      <a:pt x="7697" y="4584129"/>
                      <a:pt x="3848" y="2292065"/>
                      <a:pt x="0" y="0"/>
                    </a:cubicBezTo>
                    <a:lnTo>
                      <a:pt x="2869865" y="9234"/>
                    </a:lnTo>
                    <a:lnTo>
                      <a:pt x="5174672" y="6876194"/>
                    </a:lnTo>
                    <a:lnTo>
                      <a:pt x="11545" y="6876194"/>
                    </a:lnTo>
                    <a:close/>
                  </a:path>
                </a:pathLst>
              </a:cu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48C74309-334C-4B96-BC69-07306231780B}"/>
                  </a:ext>
                </a:extLst>
              </p:cNvPr>
              <p:cNvSpPr/>
              <p:nvPr/>
            </p:nvSpPr>
            <p:spPr>
              <a:xfrm rot="10800000" flipH="1">
                <a:off x="2839078" y="-1"/>
                <a:ext cx="2290619" cy="4507345"/>
              </a:xfrm>
              <a:prstGeom prst="triangle">
                <a:avLst>
                  <a:gd name="adj" fmla="val 65818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645ABF-9765-424A-ACF9-88E170FEA1E3}"/>
                </a:ext>
              </a:extLst>
            </p:cNvPr>
            <p:cNvSpPr txBox="1"/>
            <p:nvPr/>
          </p:nvSpPr>
          <p:spPr>
            <a:xfrm>
              <a:off x="152597" y="2955211"/>
              <a:ext cx="1935672" cy="1084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600" dirty="0">
                  <a:solidFill>
                    <a:schemeClr val="bg1"/>
                  </a:solidFill>
                </a:rPr>
                <a:t>PART 2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F54FC4C-677B-41F3-A161-E3367183E94E}"/>
              </a:ext>
            </a:extLst>
          </p:cNvPr>
          <p:cNvSpPr txBox="1"/>
          <p:nvPr/>
        </p:nvSpPr>
        <p:spPr>
          <a:xfrm>
            <a:off x="61793" y="4506534"/>
            <a:ext cx="29594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콘텐츠 기획 및 전략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C9A7C3-E6FF-493C-87DE-8D904075B694}"/>
              </a:ext>
            </a:extLst>
          </p:cNvPr>
          <p:cNvCxnSpPr>
            <a:cxnSpLocks/>
          </p:cNvCxnSpPr>
          <p:nvPr/>
        </p:nvCxnSpPr>
        <p:spPr>
          <a:xfrm>
            <a:off x="224695" y="5067485"/>
            <a:ext cx="3348000" cy="0"/>
          </a:xfrm>
          <a:prstGeom prst="line">
            <a:avLst/>
          </a:prstGeom>
          <a:ln w="38100">
            <a:solidFill>
              <a:srgbClr val="F9B8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6DCE8-99F4-41B7-98FF-099F4ECD2327}"/>
              </a:ext>
            </a:extLst>
          </p:cNvPr>
          <p:cNvSpPr/>
          <p:nvPr/>
        </p:nvSpPr>
        <p:spPr>
          <a:xfrm>
            <a:off x="4572000" y="85725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10C35B-CEBD-4D57-ACDF-62C0F0D8BDFE}"/>
              </a:ext>
            </a:extLst>
          </p:cNvPr>
          <p:cNvSpPr/>
          <p:nvPr/>
        </p:nvSpPr>
        <p:spPr>
          <a:xfrm>
            <a:off x="4767749" y="1488215"/>
            <a:ext cx="3723957" cy="4749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1C0854-3386-420D-A1BD-B406F487A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483387"/>
            <a:ext cx="4250267" cy="47815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074042-B6E3-4046-9FD4-43E0422A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48" y="1483386"/>
            <a:ext cx="1648065" cy="23526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7D78F8-FB09-4271-B986-170C58BA2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27" y="1483386"/>
            <a:ext cx="1761360" cy="235267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34F1C0-466E-4D67-ACEF-3D8EA39D4BAD}"/>
              </a:ext>
            </a:extLst>
          </p:cNvPr>
          <p:cNvGrpSpPr/>
          <p:nvPr/>
        </p:nvGrpSpPr>
        <p:grpSpPr>
          <a:xfrm>
            <a:off x="-9806" y="342415"/>
            <a:ext cx="7210877" cy="824420"/>
            <a:chOff x="1" y="1036651"/>
            <a:chExt cx="7210877" cy="82442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AF3054-5EF0-4145-A6CB-B5A89D81E977}"/>
                </a:ext>
              </a:extLst>
            </p:cNvPr>
            <p:cNvSpPr/>
            <p:nvPr/>
          </p:nvSpPr>
          <p:spPr>
            <a:xfrm>
              <a:off x="1" y="1036651"/>
              <a:ext cx="131618" cy="824420"/>
            </a:xfrm>
            <a:prstGeom prst="rect">
              <a:avLst/>
            </a:prstGeom>
            <a:solidFill>
              <a:srgbClr val="F9B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CF3164-05FE-462D-B839-0B2C3FD25848}"/>
                </a:ext>
              </a:extLst>
            </p:cNvPr>
            <p:cNvSpPr txBox="1"/>
            <p:nvPr/>
          </p:nvSpPr>
          <p:spPr>
            <a:xfrm>
              <a:off x="201883" y="103665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PART 2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218D5D-E7C1-4975-B86A-1F71B71205E2}"/>
                </a:ext>
              </a:extLst>
            </p:cNvPr>
            <p:cNvSpPr txBox="1"/>
            <p:nvPr/>
          </p:nvSpPr>
          <p:spPr>
            <a:xfrm>
              <a:off x="1409290" y="1049156"/>
              <a:ext cx="2484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BE051E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어디서나 키오스크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3C6DC7-1215-46CE-B3BF-B89EE55F3C03}"/>
                </a:ext>
              </a:extLst>
            </p:cNvPr>
            <p:cNvSpPr txBox="1"/>
            <p:nvPr/>
          </p:nvSpPr>
          <p:spPr>
            <a:xfrm>
              <a:off x="1409290" y="1538886"/>
              <a:ext cx="580158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0" dirty="0">
                  <a:solidFill>
                    <a:schemeClr val="tx2">
                      <a:lumMod val="75000"/>
                    </a:schemeClr>
                  </a:solidFill>
                </a:rPr>
                <a:t>언제 어디서든 편리하고 쉽게 주문을 통해 상품을 받을 수 있게 해주는 기술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1575823-1F42-45EE-BF59-09580B4E8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748" y="3911124"/>
            <a:ext cx="1648065" cy="2326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21DC7-DEA2-4E87-950B-6F4DC3968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094" y="3911124"/>
            <a:ext cx="1724626" cy="2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02A7B3-9D23-4960-8F8A-730D23E8E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409194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AC50A57-9F56-4245-8244-922027566711}"/>
              </a:ext>
            </a:extLst>
          </p:cNvPr>
          <p:cNvGrpSpPr/>
          <p:nvPr/>
        </p:nvGrpSpPr>
        <p:grpSpPr>
          <a:xfrm>
            <a:off x="0" y="4019551"/>
            <a:ext cx="9144000" cy="1981199"/>
            <a:chOff x="0" y="3713018"/>
            <a:chExt cx="12192000" cy="3144982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77816D3-E5C6-459A-B812-CFAF18E5D1AF}"/>
                </a:ext>
              </a:extLst>
            </p:cNvPr>
            <p:cNvSpPr/>
            <p:nvPr/>
          </p:nvSpPr>
          <p:spPr>
            <a:xfrm>
              <a:off x="0" y="3713018"/>
              <a:ext cx="6096000" cy="31449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5DAB26-2C7D-44D0-A1B8-813A582CFB25}"/>
                </a:ext>
              </a:extLst>
            </p:cNvPr>
            <p:cNvSpPr/>
            <p:nvPr/>
          </p:nvSpPr>
          <p:spPr>
            <a:xfrm>
              <a:off x="6096000" y="3713018"/>
              <a:ext cx="6096000" cy="31449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D78B9C-27E3-488D-9401-60D58DCFD9AC}"/>
              </a:ext>
            </a:extLst>
          </p:cNvPr>
          <p:cNvGrpSpPr/>
          <p:nvPr/>
        </p:nvGrpSpPr>
        <p:grpSpPr>
          <a:xfrm>
            <a:off x="5953307" y="0"/>
            <a:ext cx="3183571" cy="4284617"/>
            <a:chOff x="6958943" y="-9235"/>
            <a:chExt cx="3721341" cy="686723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FC1BF3D-6672-4C84-97CC-89DFACCC8E36}"/>
                </a:ext>
              </a:extLst>
            </p:cNvPr>
            <p:cNvGrpSpPr/>
            <p:nvPr/>
          </p:nvGrpSpPr>
          <p:grpSpPr>
            <a:xfrm>
              <a:off x="6958943" y="-9235"/>
              <a:ext cx="3721341" cy="6867235"/>
              <a:chOff x="9607498" y="-9235"/>
              <a:chExt cx="5137673" cy="6867235"/>
            </a:xfrm>
          </p:grpSpPr>
          <p:sp>
            <p:nvSpPr>
              <p:cNvPr id="15" name="사다리꼴 5">
                <a:extLst>
                  <a:ext uri="{FF2B5EF4-FFF2-40B4-BE49-F238E27FC236}">
                    <a16:creationId xmlns:a16="http://schemas.microsoft.com/office/drawing/2014/main" id="{32B86F37-5AB0-48D0-A11E-A57DD395131B}"/>
                  </a:ext>
                </a:extLst>
              </p:cNvPr>
              <p:cNvSpPr/>
              <p:nvPr/>
            </p:nvSpPr>
            <p:spPr>
              <a:xfrm rot="10800000">
                <a:off x="9618988" y="-9235"/>
                <a:ext cx="5126183" cy="6867235"/>
              </a:xfrm>
              <a:custGeom>
                <a:avLst/>
                <a:gdLst>
                  <a:gd name="connsiteX0" fmla="*/ 0 w 5163127"/>
                  <a:gd name="connsiteY0" fmla="*/ 6866959 h 6866959"/>
                  <a:gd name="connsiteX1" fmla="*/ 1290782 w 5163127"/>
                  <a:gd name="connsiteY1" fmla="*/ 0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66959 h 6866959"/>
                  <a:gd name="connsiteX1" fmla="*/ 34636 w 5163127"/>
                  <a:gd name="connsiteY1" fmla="*/ 9237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76194 h 6876194"/>
                  <a:gd name="connsiteX1" fmla="*/ 34636 w 5163127"/>
                  <a:gd name="connsiteY1" fmla="*/ 0 h 6876194"/>
                  <a:gd name="connsiteX2" fmla="*/ 3872345 w 5163127"/>
                  <a:gd name="connsiteY2" fmla="*/ 9235 h 6876194"/>
                  <a:gd name="connsiteX3" fmla="*/ 5163127 w 5163127"/>
                  <a:gd name="connsiteY3" fmla="*/ 6876194 h 6876194"/>
                  <a:gd name="connsiteX4" fmla="*/ 0 w 5163127"/>
                  <a:gd name="connsiteY4" fmla="*/ 6876194 h 6876194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3883890 w 5174672"/>
                  <a:gd name="connsiteY2" fmla="*/ 9235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  <a:gd name="connsiteX0" fmla="*/ 11545 w 5174672"/>
                  <a:gd name="connsiteY0" fmla="*/ 6876208 h 6876208"/>
                  <a:gd name="connsiteX1" fmla="*/ 0 w 5174672"/>
                  <a:gd name="connsiteY1" fmla="*/ 14 h 6876208"/>
                  <a:gd name="connsiteX2" fmla="*/ 2953778 w 5174672"/>
                  <a:gd name="connsiteY2" fmla="*/ 0 h 6876208"/>
                  <a:gd name="connsiteX3" fmla="*/ 5174672 w 5174672"/>
                  <a:gd name="connsiteY3" fmla="*/ 6876208 h 6876208"/>
                  <a:gd name="connsiteX4" fmla="*/ 11545 w 5174672"/>
                  <a:gd name="connsiteY4" fmla="*/ 6876208 h 6876208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2869865 w 5174672"/>
                  <a:gd name="connsiteY2" fmla="*/ 9234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4672" h="6876194">
                    <a:moveTo>
                      <a:pt x="11545" y="6876194"/>
                    </a:moveTo>
                    <a:cubicBezTo>
                      <a:pt x="7697" y="4584129"/>
                      <a:pt x="3848" y="2292065"/>
                      <a:pt x="0" y="0"/>
                    </a:cubicBezTo>
                    <a:lnTo>
                      <a:pt x="2869865" y="9234"/>
                    </a:lnTo>
                    <a:lnTo>
                      <a:pt x="5174672" y="6876194"/>
                    </a:lnTo>
                    <a:lnTo>
                      <a:pt x="11545" y="6876194"/>
                    </a:lnTo>
                    <a:close/>
                  </a:path>
                </a:pathLst>
              </a:cu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979D099B-8CF0-4D39-94D7-28B8CAF031AF}"/>
                  </a:ext>
                </a:extLst>
              </p:cNvPr>
              <p:cNvSpPr/>
              <p:nvPr/>
            </p:nvSpPr>
            <p:spPr>
              <a:xfrm flipH="1">
                <a:off x="9607498" y="2350656"/>
                <a:ext cx="2290618" cy="4507344"/>
              </a:xfrm>
              <a:prstGeom prst="triangle">
                <a:avLst>
                  <a:gd name="adj" fmla="val 65818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53E244-FBAD-4623-AD25-2229FA28192D}"/>
                </a:ext>
              </a:extLst>
            </p:cNvPr>
            <p:cNvSpPr txBox="1"/>
            <p:nvPr/>
          </p:nvSpPr>
          <p:spPr>
            <a:xfrm>
              <a:off x="8626416" y="1969951"/>
              <a:ext cx="1712937" cy="103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600" dirty="0">
                  <a:solidFill>
                    <a:schemeClr val="bg1"/>
                  </a:solidFill>
                </a:rPr>
                <a:t>PART 3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42BC03-E56F-4D7F-821E-EEF07AFE1DF7}"/>
              </a:ext>
            </a:extLst>
          </p:cNvPr>
          <p:cNvGrpSpPr/>
          <p:nvPr/>
        </p:nvGrpSpPr>
        <p:grpSpPr>
          <a:xfrm>
            <a:off x="107478" y="4500506"/>
            <a:ext cx="3465217" cy="566979"/>
            <a:chOff x="325193" y="4374909"/>
            <a:chExt cx="3465217" cy="5669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0332CE-0861-40A2-BE9B-E60C1F00428B}"/>
                </a:ext>
              </a:extLst>
            </p:cNvPr>
            <p:cNvSpPr txBox="1"/>
            <p:nvPr/>
          </p:nvSpPr>
          <p:spPr>
            <a:xfrm>
              <a:off x="325193" y="4374909"/>
              <a:ext cx="32720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700" b="1" dirty="0">
                  <a:solidFill>
                    <a:srgbClr val="C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레이아웃 설계 및 기능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9425238-8BED-48BE-9F13-DDD72285317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10" y="4941888"/>
              <a:ext cx="3348000" cy="0"/>
            </a:xfrm>
            <a:prstGeom prst="line">
              <a:avLst/>
            </a:prstGeom>
            <a:ln w="38100">
              <a:solidFill>
                <a:srgbClr val="F9B8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0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126D68-5157-42E4-B596-30CC9185913F}"/>
              </a:ext>
            </a:extLst>
          </p:cNvPr>
          <p:cNvSpPr/>
          <p:nvPr/>
        </p:nvSpPr>
        <p:spPr>
          <a:xfrm>
            <a:off x="1166948" y="731520"/>
            <a:ext cx="6836229" cy="602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3E73E6-46F2-4353-9DC9-0BCE5F5D0EE9}"/>
              </a:ext>
            </a:extLst>
          </p:cNvPr>
          <p:cNvSpPr/>
          <p:nvPr/>
        </p:nvSpPr>
        <p:spPr>
          <a:xfrm>
            <a:off x="0" y="128724"/>
            <a:ext cx="131618" cy="824420"/>
          </a:xfrm>
          <a:prstGeom prst="rect">
            <a:avLst/>
          </a:prstGeom>
          <a:solidFill>
            <a:srgbClr val="F9B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14BAE-1B60-4F97-881D-94585C894859}"/>
              </a:ext>
            </a:extLst>
          </p:cNvPr>
          <p:cNvSpPr txBox="1"/>
          <p:nvPr/>
        </p:nvSpPr>
        <p:spPr>
          <a:xfrm>
            <a:off x="201882" y="12872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ADAC-8159-4CE8-9427-B305E5FA50E2}"/>
              </a:ext>
            </a:extLst>
          </p:cNvPr>
          <p:cNvSpPr txBox="1"/>
          <p:nvPr/>
        </p:nvSpPr>
        <p:spPr>
          <a:xfrm>
            <a:off x="1409289" y="141229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레이아웃 기획안 </a:t>
            </a:r>
            <a:r>
              <a:rPr lang="en-US" altLang="ko-KR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가제</a:t>
            </a:r>
            <a:r>
              <a:rPr lang="en-US" altLang="ko-KR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6ACFBD-43D2-4095-A36D-AAF3CE1B170B}"/>
              </a:ext>
            </a:extLst>
          </p:cNvPr>
          <p:cNvSpPr/>
          <p:nvPr/>
        </p:nvSpPr>
        <p:spPr>
          <a:xfrm>
            <a:off x="1254035" y="820925"/>
            <a:ext cx="6666004" cy="625814"/>
          </a:xfrm>
          <a:prstGeom prst="rect">
            <a:avLst/>
          </a:prstGeom>
          <a:noFill/>
          <a:ln w="28575">
            <a:solidFill>
              <a:srgbClr val="F9B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46EF7F-2024-4C06-93BD-622BC4CC53ED}"/>
              </a:ext>
            </a:extLst>
          </p:cNvPr>
          <p:cNvSpPr/>
          <p:nvPr/>
        </p:nvSpPr>
        <p:spPr>
          <a:xfrm>
            <a:off x="1254035" y="1881188"/>
            <a:ext cx="6666004" cy="356393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967A3A-8947-450D-9AAD-5580BC783DF2}"/>
              </a:ext>
            </a:extLst>
          </p:cNvPr>
          <p:cNvSpPr/>
          <p:nvPr/>
        </p:nvSpPr>
        <p:spPr>
          <a:xfrm>
            <a:off x="1254035" y="5529071"/>
            <a:ext cx="6666004" cy="1167820"/>
          </a:xfrm>
          <a:prstGeom prst="rect">
            <a:avLst/>
          </a:prstGeom>
          <a:noFill/>
          <a:ln w="28575">
            <a:solidFill>
              <a:srgbClr val="F9B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B4F87C-0C68-498A-B4E8-C46876F62C77}"/>
              </a:ext>
            </a:extLst>
          </p:cNvPr>
          <p:cNvSpPr txBox="1"/>
          <p:nvPr/>
        </p:nvSpPr>
        <p:spPr>
          <a:xfrm>
            <a:off x="1643954" y="954182"/>
            <a:ext cx="5844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tx2">
                    <a:lumMod val="75000"/>
                  </a:schemeClr>
                </a:solidFill>
              </a:rPr>
              <a:t>키오스크</a:t>
            </a:r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!!</a:t>
            </a:r>
            <a:endParaRPr lang="ko-KR" altLang="en-US" sz="13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986E11-BEC4-4E32-9793-A9DF7A024D4C}"/>
              </a:ext>
            </a:extLst>
          </p:cNvPr>
          <p:cNvSpPr/>
          <p:nvPr/>
        </p:nvSpPr>
        <p:spPr>
          <a:xfrm>
            <a:off x="1254035" y="1490230"/>
            <a:ext cx="909638" cy="38701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0D62C7-4DD9-4BC8-8581-1F719D64B340}"/>
              </a:ext>
            </a:extLst>
          </p:cNvPr>
          <p:cNvSpPr/>
          <p:nvPr/>
        </p:nvSpPr>
        <p:spPr>
          <a:xfrm>
            <a:off x="2163673" y="1536144"/>
            <a:ext cx="909638" cy="34804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4842CE-3904-44ED-BD00-21957430759A}"/>
              </a:ext>
            </a:extLst>
          </p:cNvPr>
          <p:cNvSpPr/>
          <p:nvPr/>
        </p:nvSpPr>
        <p:spPr>
          <a:xfrm>
            <a:off x="3072606" y="1579995"/>
            <a:ext cx="909638" cy="29725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E28073-A808-47B3-98CA-1EBCDDB8AE34}"/>
              </a:ext>
            </a:extLst>
          </p:cNvPr>
          <p:cNvSpPr/>
          <p:nvPr/>
        </p:nvSpPr>
        <p:spPr>
          <a:xfrm>
            <a:off x="3981539" y="1599308"/>
            <a:ext cx="909638" cy="27793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Side menu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3CDB7E-2501-4A44-86D2-B489442C9980}"/>
              </a:ext>
            </a:extLst>
          </p:cNvPr>
          <p:cNvSpPr/>
          <p:nvPr/>
        </p:nvSpPr>
        <p:spPr>
          <a:xfrm>
            <a:off x="4898476" y="1645222"/>
            <a:ext cx="909638" cy="23399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ETC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7E0B6A-572A-4327-8D95-69A303A23529}"/>
              </a:ext>
            </a:extLst>
          </p:cNvPr>
          <p:cNvSpPr/>
          <p:nvPr/>
        </p:nvSpPr>
        <p:spPr>
          <a:xfrm>
            <a:off x="1548160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FBA6CE-3FB9-4BBB-B6B6-6EFA6225CFF2}"/>
              </a:ext>
            </a:extLst>
          </p:cNvPr>
          <p:cNvSpPr/>
          <p:nvPr/>
        </p:nvSpPr>
        <p:spPr>
          <a:xfrm>
            <a:off x="3296616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E6E4E5-A34A-4AD5-A811-23E2FD0FCEEE}"/>
              </a:ext>
            </a:extLst>
          </p:cNvPr>
          <p:cNvSpPr/>
          <p:nvPr/>
        </p:nvSpPr>
        <p:spPr>
          <a:xfrm>
            <a:off x="5045072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6EA728-A5FA-49A5-9572-434C3344CB88}"/>
              </a:ext>
            </a:extLst>
          </p:cNvPr>
          <p:cNvSpPr/>
          <p:nvPr/>
        </p:nvSpPr>
        <p:spPr>
          <a:xfrm>
            <a:off x="6793528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C636D0-499D-46A0-90BA-3A560F084627}"/>
              </a:ext>
            </a:extLst>
          </p:cNvPr>
          <p:cNvSpPr/>
          <p:nvPr/>
        </p:nvSpPr>
        <p:spPr>
          <a:xfrm>
            <a:off x="1548160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7F30AE2-07D1-4334-8096-0031C1320B44}"/>
              </a:ext>
            </a:extLst>
          </p:cNvPr>
          <p:cNvSpPr/>
          <p:nvPr/>
        </p:nvSpPr>
        <p:spPr>
          <a:xfrm>
            <a:off x="3296616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3198ED-1453-4B13-922F-EBCC6566CB7A}"/>
              </a:ext>
            </a:extLst>
          </p:cNvPr>
          <p:cNvSpPr/>
          <p:nvPr/>
        </p:nvSpPr>
        <p:spPr>
          <a:xfrm>
            <a:off x="5045072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2C3395-5CC2-4270-98D8-5DCA176C16E7}"/>
              </a:ext>
            </a:extLst>
          </p:cNvPr>
          <p:cNvSpPr/>
          <p:nvPr/>
        </p:nvSpPr>
        <p:spPr>
          <a:xfrm>
            <a:off x="6793528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4C8CFC-D288-4978-A42C-A9EF17E06522}"/>
              </a:ext>
            </a:extLst>
          </p:cNvPr>
          <p:cNvSpPr/>
          <p:nvPr/>
        </p:nvSpPr>
        <p:spPr>
          <a:xfrm>
            <a:off x="1548160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55428E-22F1-4DDE-8FC1-02C9B355D7BD}"/>
              </a:ext>
            </a:extLst>
          </p:cNvPr>
          <p:cNvSpPr/>
          <p:nvPr/>
        </p:nvSpPr>
        <p:spPr>
          <a:xfrm>
            <a:off x="3296616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5C39F8-D898-4D09-97B6-25887BF3F1DB}"/>
              </a:ext>
            </a:extLst>
          </p:cNvPr>
          <p:cNvSpPr/>
          <p:nvPr/>
        </p:nvSpPr>
        <p:spPr>
          <a:xfrm>
            <a:off x="5045072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4991D0-A127-4060-AE0E-28A6EE3E637A}"/>
              </a:ext>
            </a:extLst>
          </p:cNvPr>
          <p:cNvSpPr/>
          <p:nvPr/>
        </p:nvSpPr>
        <p:spPr>
          <a:xfrm>
            <a:off x="6793528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B602F1-61C4-441A-8709-109578AF9B80}"/>
              </a:ext>
            </a:extLst>
          </p:cNvPr>
          <p:cNvSpPr/>
          <p:nvPr/>
        </p:nvSpPr>
        <p:spPr>
          <a:xfrm>
            <a:off x="1509961" y="5632235"/>
            <a:ext cx="986035" cy="22156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장바구니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9379F6-6267-4F7E-AD04-13181F8E8C5E}"/>
              </a:ext>
            </a:extLst>
          </p:cNvPr>
          <p:cNvSpPr/>
          <p:nvPr/>
        </p:nvSpPr>
        <p:spPr>
          <a:xfrm>
            <a:off x="1509960" y="5903818"/>
            <a:ext cx="4106615" cy="72340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Menu1 : 3,000won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Menu7 : 5,000won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Menu5 : 4,500won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D14F6C-61DE-43D8-8B06-9BD124FA7354}"/>
              </a:ext>
            </a:extLst>
          </p:cNvPr>
          <p:cNvSpPr/>
          <p:nvPr/>
        </p:nvSpPr>
        <p:spPr>
          <a:xfrm>
            <a:off x="2835852" y="6076941"/>
            <a:ext cx="1145687" cy="42917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Amount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48105E-E031-42B6-A108-BE49342B63AF}"/>
              </a:ext>
            </a:extLst>
          </p:cNvPr>
          <p:cNvSpPr/>
          <p:nvPr/>
        </p:nvSpPr>
        <p:spPr>
          <a:xfrm>
            <a:off x="4318333" y="6076941"/>
            <a:ext cx="1145687" cy="42917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Card / Cash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FBCA46-450D-49C8-A9EB-CAC7419C8A19}"/>
              </a:ext>
            </a:extLst>
          </p:cNvPr>
          <p:cNvSpPr/>
          <p:nvPr/>
        </p:nvSpPr>
        <p:spPr>
          <a:xfrm>
            <a:off x="6516688" y="6022702"/>
            <a:ext cx="1145687" cy="42917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주문내역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5A3F5C3-E054-4894-BF05-3B1CA082EC84}"/>
              </a:ext>
            </a:extLst>
          </p:cNvPr>
          <p:cNvSpPr/>
          <p:nvPr/>
        </p:nvSpPr>
        <p:spPr>
          <a:xfrm rot="8727331">
            <a:off x="1928300" y="1719555"/>
            <a:ext cx="161481" cy="21315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A6D9FDA1-02F5-4F3A-A61F-C45234F23E8D}"/>
              </a:ext>
            </a:extLst>
          </p:cNvPr>
          <p:cNvSpPr/>
          <p:nvPr/>
        </p:nvSpPr>
        <p:spPr>
          <a:xfrm rot="8727331">
            <a:off x="3794924" y="6327311"/>
            <a:ext cx="155376" cy="249123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8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126D68-5157-42E4-B596-30CC9185913F}"/>
              </a:ext>
            </a:extLst>
          </p:cNvPr>
          <p:cNvSpPr/>
          <p:nvPr/>
        </p:nvSpPr>
        <p:spPr>
          <a:xfrm>
            <a:off x="1166948" y="731520"/>
            <a:ext cx="6836229" cy="602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3E73E6-46F2-4353-9DC9-0BCE5F5D0EE9}"/>
              </a:ext>
            </a:extLst>
          </p:cNvPr>
          <p:cNvSpPr/>
          <p:nvPr/>
        </p:nvSpPr>
        <p:spPr>
          <a:xfrm>
            <a:off x="0" y="128724"/>
            <a:ext cx="131618" cy="824420"/>
          </a:xfrm>
          <a:prstGeom prst="rect">
            <a:avLst/>
          </a:prstGeom>
          <a:solidFill>
            <a:srgbClr val="F9B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14BAE-1B60-4F97-881D-94585C894859}"/>
              </a:ext>
            </a:extLst>
          </p:cNvPr>
          <p:cNvSpPr txBox="1"/>
          <p:nvPr/>
        </p:nvSpPr>
        <p:spPr>
          <a:xfrm>
            <a:off x="201882" y="12872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ADAC-8159-4CE8-9427-B305E5FA50E2}"/>
              </a:ext>
            </a:extLst>
          </p:cNvPr>
          <p:cNvSpPr txBox="1"/>
          <p:nvPr/>
        </p:nvSpPr>
        <p:spPr>
          <a:xfrm>
            <a:off x="1409289" y="141229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레이아웃 기획안 </a:t>
            </a:r>
            <a:r>
              <a:rPr lang="en-US" altLang="ko-KR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가제</a:t>
            </a:r>
            <a:r>
              <a:rPr lang="en-US" altLang="ko-KR" sz="2400" dirty="0">
                <a:solidFill>
                  <a:srgbClr val="C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6ACFBD-43D2-4095-A36D-AAF3CE1B170B}"/>
              </a:ext>
            </a:extLst>
          </p:cNvPr>
          <p:cNvSpPr/>
          <p:nvPr/>
        </p:nvSpPr>
        <p:spPr>
          <a:xfrm>
            <a:off x="1254035" y="820925"/>
            <a:ext cx="6666004" cy="625814"/>
          </a:xfrm>
          <a:prstGeom prst="rect">
            <a:avLst/>
          </a:prstGeom>
          <a:noFill/>
          <a:ln w="28575">
            <a:solidFill>
              <a:srgbClr val="F9B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46EF7F-2024-4C06-93BD-622BC4CC53ED}"/>
              </a:ext>
            </a:extLst>
          </p:cNvPr>
          <p:cNvSpPr/>
          <p:nvPr/>
        </p:nvSpPr>
        <p:spPr>
          <a:xfrm>
            <a:off x="1254035" y="1881188"/>
            <a:ext cx="6666004" cy="356393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967A3A-8947-450D-9AAD-5580BC783DF2}"/>
              </a:ext>
            </a:extLst>
          </p:cNvPr>
          <p:cNvSpPr/>
          <p:nvPr/>
        </p:nvSpPr>
        <p:spPr>
          <a:xfrm>
            <a:off x="1254035" y="5529071"/>
            <a:ext cx="6666004" cy="1167820"/>
          </a:xfrm>
          <a:prstGeom prst="rect">
            <a:avLst/>
          </a:prstGeom>
          <a:noFill/>
          <a:ln w="28575">
            <a:solidFill>
              <a:srgbClr val="F9B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B4F87C-0C68-498A-B4E8-C46876F62C77}"/>
              </a:ext>
            </a:extLst>
          </p:cNvPr>
          <p:cNvSpPr txBox="1"/>
          <p:nvPr/>
        </p:nvSpPr>
        <p:spPr>
          <a:xfrm>
            <a:off x="1643954" y="954182"/>
            <a:ext cx="5844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tx2">
                    <a:lumMod val="75000"/>
                  </a:schemeClr>
                </a:solidFill>
              </a:rPr>
              <a:t>키오스크</a:t>
            </a:r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!!</a:t>
            </a:r>
            <a:endParaRPr lang="ko-KR" altLang="en-US" sz="13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986E11-BEC4-4E32-9793-A9DF7A024D4C}"/>
              </a:ext>
            </a:extLst>
          </p:cNvPr>
          <p:cNvSpPr/>
          <p:nvPr/>
        </p:nvSpPr>
        <p:spPr>
          <a:xfrm>
            <a:off x="1254035" y="1490230"/>
            <a:ext cx="909638" cy="38701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0D62C7-4DD9-4BC8-8581-1F719D64B340}"/>
              </a:ext>
            </a:extLst>
          </p:cNvPr>
          <p:cNvSpPr/>
          <p:nvPr/>
        </p:nvSpPr>
        <p:spPr>
          <a:xfrm>
            <a:off x="2163673" y="1536144"/>
            <a:ext cx="909638" cy="34804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4842CE-3904-44ED-BD00-21957430759A}"/>
              </a:ext>
            </a:extLst>
          </p:cNvPr>
          <p:cNvSpPr/>
          <p:nvPr/>
        </p:nvSpPr>
        <p:spPr>
          <a:xfrm>
            <a:off x="3072606" y="1579995"/>
            <a:ext cx="909638" cy="29725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E28073-A808-47B3-98CA-1EBCDDB8AE34}"/>
              </a:ext>
            </a:extLst>
          </p:cNvPr>
          <p:cNvSpPr/>
          <p:nvPr/>
        </p:nvSpPr>
        <p:spPr>
          <a:xfrm>
            <a:off x="3981539" y="1599308"/>
            <a:ext cx="909638" cy="27793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Side menu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3CDB7E-2501-4A44-86D2-B489442C9980}"/>
              </a:ext>
            </a:extLst>
          </p:cNvPr>
          <p:cNvSpPr/>
          <p:nvPr/>
        </p:nvSpPr>
        <p:spPr>
          <a:xfrm>
            <a:off x="5889461" y="1645383"/>
            <a:ext cx="909638" cy="23399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ETC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7E0B6A-572A-4327-8D95-69A303A23529}"/>
              </a:ext>
            </a:extLst>
          </p:cNvPr>
          <p:cNvSpPr/>
          <p:nvPr/>
        </p:nvSpPr>
        <p:spPr>
          <a:xfrm>
            <a:off x="1548160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FBA6CE-3FB9-4BBB-B6B6-6EFA6225CFF2}"/>
              </a:ext>
            </a:extLst>
          </p:cNvPr>
          <p:cNvSpPr/>
          <p:nvPr/>
        </p:nvSpPr>
        <p:spPr>
          <a:xfrm>
            <a:off x="3296616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E6E4E5-A34A-4AD5-A811-23E2FD0FCEEE}"/>
              </a:ext>
            </a:extLst>
          </p:cNvPr>
          <p:cNvSpPr/>
          <p:nvPr/>
        </p:nvSpPr>
        <p:spPr>
          <a:xfrm>
            <a:off x="5045072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6EA728-A5FA-49A5-9572-434C3344CB88}"/>
              </a:ext>
            </a:extLst>
          </p:cNvPr>
          <p:cNvSpPr/>
          <p:nvPr/>
        </p:nvSpPr>
        <p:spPr>
          <a:xfrm>
            <a:off x="6793528" y="2182086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C636D0-499D-46A0-90BA-3A560F084627}"/>
              </a:ext>
            </a:extLst>
          </p:cNvPr>
          <p:cNvSpPr/>
          <p:nvPr/>
        </p:nvSpPr>
        <p:spPr>
          <a:xfrm>
            <a:off x="1548160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7F30AE2-07D1-4334-8096-0031C1320B44}"/>
              </a:ext>
            </a:extLst>
          </p:cNvPr>
          <p:cNvSpPr/>
          <p:nvPr/>
        </p:nvSpPr>
        <p:spPr>
          <a:xfrm>
            <a:off x="3296616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3198ED-1453-4B13-922F-EBCC6566CB7A}"/>
              </a:ext>
            </a:extLst>
          </p:cNvPr>
          <p:cNvSpPr/>
          <p:nvPr/>
        </p:nvSpPr>
        <p:spPr>
          <a:xfrm>
            <a:off x="5045072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2C3395-5CC2-4270-98D8-5DCA176C16E7}"/>
              </a:ext>
            </a:extLst>
          </p:cNvPr>
          <p:cNvSpPr/>
          <p:nvPr/>
        </p:nvSpPr>
        <p:spPr>
          <a:xfrm>
            <a:off x="6793528" y="327569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4C8CFC-D288-4978-A42C-A9EF17E06522}"/>
              </a:ext>
            </a:extLst>
          </p:cNvPr>
          <p:cNvSpPr/>
          <p:nvPr/>
        </p:nvSpPr>
        <p:spPr>
          <a:xfrm>
            <a:off x="1548160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55428E-22F1-4DDE-8FC1-02C9B355D7BD}"/>
              </a:ext>
            </a:extLst>
          </p:cNvPr>
          <p:cNvSpPr/>
          <p:nvPr/>
        </p:nvSpPr>
        <p:spPr>
          <a:xfrm>
            <a:off x="3296616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5C39F8-D898-4D09-97B6-25887BF3F1DB}"/>
              </a:ext>
            </a:extLst>
          </p:cNvPr>
          <p:cNvSpPr/>
          <p:nvPr/>
        </p:nvSpPr>
        <p:spPr>
          <a:xfrm>
            <a:off x="5045072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4991D0-A127-4060-AE0E-28A6EE3E637A}"/>
              </a:ext>
            </a:extLst>
          </p:cNvPr>
          <p:cNvSpPr/>
          <p:nvPr/>
        </p:nvSpPr>
        <p:spPr>
          <a:xfrm>
            <a:off x="6793528" y="4317488"/>
            <a:ext cx="909638" cy="696746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B602F1-61C4-441A-8709-109578AF9B80}"/>
              </a:ext>
            </a:extLst>
          </p:cNvPr>
          <p:cNvSpPr/>
          <p:nvPr/>
        </p:nvSpPr>
        <p:spPr>
          <a:xfrm>
            <a:off x="1509961" y="5632235"/>
            <a:ext cx="986035" cy="22156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장바구니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9379F6-6267-4F7E-AD04-13181F8E8C5E}"/>
              </a:ext>
            </a:extLst>
          </p:cNvPr>
          <p:cNvSpPr/>
          <p:nvPr/>
        </p:nvSpPr>
        <p:spPr>
          <a:xfrm>
            <a:off x="1509960" y="5903818"/>
            <a:ext cx="4106615" cy="72340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Menu1 : 3,000won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Menu7 : 5,000won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Menu5 : 4,500won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D14F6C-61DE-43D8-8B06-9BD124FA7354}"/>
              </a:ext>
            </a:extLst>
          </p:cNvPr>
          <p:cNvSpPr/>
          <p:nvPr/>
        </p:nvSpPr>
        <p:spPr>
          <a:xfrm>
            <a:off x="2835852" y="6076941"/>
            <a:ext cx="1145687" cy="42917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Amount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48105E-E031-42B6-A108-BE49342B63AF}"/>
              </a:ext>
            </a:extLst>
          </p:cNvPr>
          <p:cNvSpPr/>
          <p:nvPr/>
        </p:nvSpPr>
        <p:spPr>
          <a:xfrm>
            <a:off x="4318333" y="6076941"/>
            <a:ext cx="1145687" cy="42917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Card / Cash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FBCA46-450D-49C8-A9EB-CAC7419C8A19}"/>
              </a:ext>
            </a:extLst>
          </p:cNvPr>
          <p:cNvSpPr/>
          <p:nvPr/>
        </p:nvSpPr>
        <p:spPr>
          <a:xfrm>
            <a:off x="6516688" y="6022702"/>
            <a:ext cx="1145687" cy="42917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주문내역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5A3F5C3-E054-4894-BF05-3B1CA082EC84}"/>
              </a:ext>
            </a:extLst>
          </p:cNvPr>
          <p:cNvSpPr/>
          <p:nvPr/>
        </p:nvSpPr>
        <p:spPr>
          <a:xfrm rot="8727331">
            <a:off x="1928300" y="1719555"/>
            <a:ext cx="161481" cy="21315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A6D9FDA1-02F5-4F3A-A61F-C45234F23E8D}"/>
              </a:ext>
            </a:extLst>
          </p:cNvPr>
          <p:cNvSpPr/>
          <p:nvPr/>
        </p:nvSpPr>
        <p:spPr>
          <a:xfrm rot="8727331">
            <a:off x="3794924" y="6327311"/>
            <a:ext cx="155376" cy="249123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C2CBF9-155B-459C-A23C-55583B17A0B4}"/>
              </a:ext>
            </a:extLst>
          </p:cNvPr>
          <p:cNvSpPr/>
          <p:nvPr/>
        </p:nvSpPr>
        <p:spPr>
          <a:xfrm>
            <a:off x="4239272" y="1365703"/>
            <a:ext cx="4593349" cy="4103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9B8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E5E9C7-F9DA-4CB6-AA59-5E8445B1883A}"/>
              </a:ext>
            </a:extLst>
          </p:cNvPr>
          <p:cNvSpPr/>
          <p:nvPr/>
        </p:nvSpPr>
        <p:spPr>
          <a:xfrm>
            <a:off x="5323497" y="1805929"/>
            <a:ext cx="909638" cy="387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6A6F1E-988B-496E-86FA-1CBF920B16BD}"/>
              </a:ext>
            </a:extLst>
          </p:cNvPr>
          <p:cNvSpPr/>
          <p:nvPr/>
        </p:nvSpPr>
        <p:spPr>
          <a:xfrm>
            <a:off x="6541421" y="1816983"/>
            <a:ext cx="909638" cy="387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C5F818D-76EA-4153-ACD4-42FCB80968AF}"/>
              </a:ext>
            </a:extLst>
          </p:cNvPr>
          <p:cNvSpPr/>
          <p:nvPr/>
        </p:nvSpPr>
        <p:spPr>
          <a:xfrm>
            <a:off x="7759345" y="1828037"/>
            <a:ext cx="909638" cy="387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5BBD24-1315-443E-AD82-38D4CBE8BF10}"/>
              </a:ext>
            </a:extLst>
          </p:cNvPr>
          <p:cNvSpPr/>
          <p:nvPr/>
        </p:nvSpPr>
        <p:spPr>
          <a:xfrm>
            <a:off x="4298667" y="1468837"/>
            <a:ext cx="909638" cy="387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주문정보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098B8E3-2EA3-4995-9F98-F9F395108C6A}"/>
              </a:ext>
            </a:extLst>
          </p:cNvPr>
          <p:cNvSpPr/>
          <p:nvPr/>
        </p:nvSpPr>
        <p:spPr>
          <a:xfrm>
            <a:off x="5323497" y="2440112"/>
            <a:ext cx="909638" cy="187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56D9A2-F515-4418-9C0F-AD5F129522F5}"/>
              </a:ext>
            </a:extLst>
          </p:cNvPr>
          <p:cNvSpPr/>
          <p:nvPr/>
        </p:nvSpPr>
        <p:spPr>
          <a:xfrm>
            <a:off x="6541421" y="2452926"/>
            <a:ext cx="909638" cy="187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5DD3D-CCFB-46B3-8D70-3E374233B079}"/>
              </a:ext>
            </a:extLst>
          </p:cNvPr>
          <p:cNvSpPr/>
          <p:nvPr/>
        </p:nvSpPr>
        <p:spPr>
          <a:xfrm>
            <a:off x="7773506" y="2458513"/>
            <a:ext cx="909638" cy="187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6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B4AD3A-4A8D-4D99-A3EE-2881F52C7391}"/>
              </a:ext>
            </a:extLst>
          </p:cNvPr>
          <p:cNvGrpSpPr/>
          <p:nvPr/>
        </p:nvGrpSpPr>
        <p:grpSpPr>
          <a:xfrm>
            <a:off x="3117918" y="2675055"/>
            <a:ext cx="2710338" cy="2533380"/>
            <a:chOff x="4278569" y="2169104"/>
            <a:chExt cx="3613784" cy="33778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66289C9-63B1-4951-BE59-1354352693BA}"/>
                </a:ext>
              </a:extLst>
            </p:cNvPr>
            <p:cNvSpPr/>
            <p:nvPr/>
          </p:nvSpPr>
          <p:spPr>
            <a:xfrm>
              <a:off x="6594644" y="2170573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A45166A5-621F-4F91-914E-E4CFF5D22A73}"/>
                </a:ext>
              </a:extLst>
            </p:cNvPr>
            <p:cNvSpPr/>
            <p:nvPr/>
          </p:nvSpPr>
          <p:spPr>
            <a:xfrm rot="4500000">
              <a:off x="6581149" y="3533234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2BF244CB-6807-44BA-B18F-CB117D0BCB16}"/>
                </a:ext>
              </a:extLst>
            </p:cNvPr>
            <p:cNvSpPr/>
            <p:nvPr/>
          </p:nvSpPr>
          <p:spPr>
            <a:xfrm rot="17400000">
              <a:off x="5354226" y="1820275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A77318E4-C403-4E8D-B88B-4C8D85B657B5}"/>
                </a:ext>
              </a:extLst>
            </p:cNvPr>
            <p:cNvSpPr/>
            <p:nvPr/>
          </p:nvSpPr>
          <p:spPr>
            <a:xfrm rot="13500000">
              <a:off x="4627398" y="2781358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5F1CA1B2-719C-45DB-BC92-4B29810DB030}"/>
                </a:ext>
              </a:extLst>
            </p:cNvPr>
            <p:cNvSpPr/>
            <p:nvPr/>
          </p:nvSpPr>
          <p:spPr>
            <a:xfrm rot="9000000">
              <a:off x="5302400" y="3886911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D6A24A0F-26CF-4001-A2F0-804ED4DB3E65}"/>
                </a:ext>
              </a:extLst>
            </p:cNvPr>
            <p:cNvSpPr/>
            <p:nvPr/>
          </p:nvSpPr>
          <p:spPr>
            <a:xfrm>
              <a:off x="5599821" y="3071943"/>
              <a:ext cx="1223389" cy="122338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260B4085-7235-4732-92D2-C7D8A278E697}"/>
              </a:ext>
            </a:extLst>
          </p:cNvPr>
          <p:cNvGrpSpPr/>
          <p:nvPr/>
        </p:nvGrpSpPr>
        <p:grpSpPr>
          <a:xfrm>
            <a:off x="5707380" y="2568869"/>
            <a:ext cx="2746086" cy="453970"/>
            <a:chOff x="3017860" y="4283314"/>
            <a:chExt cx="1624783" cy="6052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7B1268-5E49-4B57-B359-3F8CB239B2A7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고객이 원하는 제품을 마음대로 선택 가능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2ED1B0-FFED-4D62-8B92-F4830BC027C9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개인 맞춤형  </a:t>
              </a:r>
            </a:p>
          </p:txBody>
        </p:sp>
      </p:grpSp>
      <p:grpSp>
        <p:nvGrpSpPr>
          <p:cNvPr id="12" name="Group 19">
            <a:extLst>
              <a:ext uri="{FF2B5EF4-FFF2-40B4-BE49-F238E27FC236}">
                <a16:creationId xmlns:a16="http://schemas.microsoft.com/office/drawing/2014/main" id="{C88DB756-5F08-400D-A2F3-3C8ED6C004F6}"/>
              </a:ext>
            </a:extLst>
          </p:cNvPr>
          <p:cNvGrpSpPr/>
          <p:nvPr/>
        </p:nvGrpSpPr>
        <p:grpSpPr>
          <a:xfrm>
            <a:off x="5979903" y="4009304"/>
            <a:ext cx="2746086" cy="607859"/>
            <a:chOff x="3017860" y="4283314"/>
            <a:chExt cx="1624783" cy="8104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49CC98-B09E-4A3F-A735-BE591DDACA4B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메뉴 카테고리화를 통해 제품을 쉽게 찾기 가능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0A11E5-0609-4B3D-B022-AD8C7E528EB5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주문 메뉴 카테고리화</a:t>
              </a:r>
            </a:p>
          </p:txBody>
        </p:sp>
      </p:grpSp>
      <p:grpSp>
        <p:nvGrpSpPr>
          <p:cNvPr id="15" name="Group 22">
            <a:extLst>
              <a:ext uri="{FF2B5EF4-FFF2-40B4-BE49-F238E27FC236}">
                <a16:creationId xmlns:a16="http://schemas.microsoft.com/office/drawing/2014/main" id="{2D30BE44-39B3-4FB8-8841-744DDC480C5D}"/>
              </a:ext>
            </a:extLst>
          </p:cNvPr>
          <p:cNvGrpSpPr/>
          <p:nvPr/>
        </p:nvGrpSpPr>
        <p:grpSpPr>
          <a:xfrm>
            <a:off x="904996" y="2568872"/>
            <a:ext cx="2699791" cy="607859"/>
            <a:chOff x="3017860" y="4283314"/>
            <a:chExt cx="1624783" cy="8104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7EA70D-749E-472A-87A4-7A12C28C2504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누구나 쉽게 사용할 수 있는 레이아웃 기능 사용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1D7A64-2409-4580-8B2F-F4BDEDAE227E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심플한 레이아웃</a:t>
              </a:r>
            </a:p>
          </p:txBody>
        </p:sp>
      </p:grpSp>
      <p:grpSp>
        <p:nvGrpSpPr>
          <p:cNvPr id="18" name="Group 25">
            <a:extLst>
              <a:ext uri="{FF2B5EF4-FFF2-40B4-BE49-F238E27FC236}">
                <a16:creationId xmlns:a16="http://schemas.microsoft.com/office/drawing/2014/main" id="{E8F18914-7D4C-4CE5-ABAE-E97555417CF0}"/>
              </a:ext>
            </a:extLst>
          </p:cNvPr>
          <p:cNvGrpSpPr/>
          <p:nvPr/>
        </p:nvGrpSpPr>
        <p:grpSpPr>
          <a:xfrm>
            <a:off x="560670" y="4005820"/>
            <a:ext cx="2755043" cy="611342"/>
            <a:chOff x="3021856" y="4278670"/>
            <a:chExt cx="1628710" cy="8151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E43A94-99D7-46A0-AE7E-2118477D6E37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구매한 제품 정보 및 결제내역 저장을 통해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  <a:p>
              <a:pPr algn="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추후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, DB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활용 가능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52DDA0-26C7-406D-BF78-66B75BF5B355}"/>
                </a:ext>
              </a:extLst>
            </p:cNvPr>
            <p:cNvSpPr txBox="1"/>
            <p:nvPr/>
          </p:nvSpPr>
          <p:spPr>
            <a:xfrm>
              <a:off x="3043558" y="4278670"/>
              <a:ext cx="160700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결제 내역 저장 및 확인</a:t>
              </a:r>
            </a:p>
          </p:txBody>
        </p:sp>
      </p:grpSp>
      <p:grpSp>
        <p:nvGrpSpPr>
          <p:cNvPr id="21" name="Group 28">
            <a:extLst>
              <a:ext uri="{FF2B5EF4-FFF2-40B4-BE49-F238E27FC236}">
                <a16:creationId xmlns:a16="http://schemas.microsoft.com/office/drawing/2014/main" id="{7172E43A-46E1-4621-80C3-BD231EFF7706}"/>
              </a:ext>
            </a:extLst>
          </p:cNvPr>
          <p:cNvGrpSpPr/>
          <p:nvPr/>
        </p:nvGrpSpPr>
        <p:grpSpPr>
          <a:xfrm>
            <a:off x="5199274" y="4891688"/>
            <a:ext cx="2739331" cy="607859"/>
            <a:chOff x="3017861" y="4283314"/>
            <a:chExt cx="1624782" cy="8104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520E1A-3FCD-4961-8C72-D88BEBA1EB29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계산기 기능을 추가하여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선택한 제품 구매 가능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098A27-5697-46A2-B19D-F2F2685FB23D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결제 시스템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계산 및 입력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)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24" name="Rectangle 33">
            <a:extLst>
              <a:ext uri="{FF2B5EF4-FFF2-40B4-BE49-F238E27FC236}">
                <a16:creationId xmlns:a16="http://schemas.microsoft.com/office/drawing/2014/main" id="{EC3459A9-14B6-4B1A-8646-5C033A6D2E62}"/>
              </a:ext>
            </a:extLst>
          </p:cNvPr>
          <p:cNvSpPr/>
          <p:nvPr/>
        </p:nvSpPr>
        <p:spPr>
          <a:xfrm>
            <a:off x="3226142" y="2237935"/>
            <a:ext cx="356364" cy="2700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05</a:t>
            </a:r>
            <a:endParaRPr lang="ko-KR" altLang="en-US" sz="900" b="1" dirty="0"/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806FC544-B1E2-47B6-9F85-FECDA5A10496}"/>
              </a:ext>
            </a:extLst>
          </p:cNvPr>
          <p:cNvSpPr/>
          <p:nvPr/>
        </p:nvSpPr>
        <p:spPr>
          <a:xfrm>
            <a:off x="2737050" y="3666530"/>
            <a:ext cx="356364" cy="2700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04</a:t>
            </a:r>
            <a:endParaRPr lang="ko-KR" altLang="en-US" sz="900" b="1" dirty="0"/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51B89EE1-0BA1-4AC1-A36C-19832AF77ED0}"/>
              </a:ext>
            </a:extLst>
          </p:cNvPr>
          <p:cNvSpPr/>
          <p:nvPr/>
        </p:nvSpPr>
        <p:spPr>
          <a:xfrm>
            <a:off x="4844612" y="4843119"/>
            <a:ext cx="356364" cy="2700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03</a:t>
            </a:r>
            <a:endParaRPr lang="ko-KR" altLang="en-US" sz="900" b="1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F9114B25-C598-41D5-B550-6F13FAAD88D9}"/>
              </a:ext>
            </a:extLst>
          </p:cNvPr>
          <p:cNvSpPr/>
          <p:nvPr/>
        </p:nvSpPr>
        <p:spPr>
          <a:xfrm>
            <a:off x="5791887" y="2237935"/>
            <a:ext cx="356364" cy="270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Rectangle 37">
            <a:extLst>
              <a:ext uri="{FF2B5EF4-FFF2-40B4-BE49-F238E27FC236}">
                <a16:creationId xmlns:a16="http://schemas.microsoft.com/office/drawing/2014/main" id="{BD2EF041-C95B-475A-83FC-4C27B81A8CC3}"/>
              </a:ext>
            </a:extLst>
          </p:cNvPr>
          <p:cNvSpPr/>
          <p:nvPr/>
        </p:nvSpPr>
        <p:spPr>
          <a:xfrm>
            <a:off x="6064410" y="3666530"/>
            <a:ext cx="356364" cy="270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02</a:t>
            </a:r>
            <a:endParaRPr lang="ko-KR" altLang="en-US" sz="900" b="1" dirty="0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id="{1B757107-76C9-476B-BB7B-AC0273C0196F}"/>
              </a:ext>
            </a:extLst>
          </p:cNvPr>
          <p:cNvSpPr/>
          <p:nvPr/>
        </p:nvSpPr>
        <p:spPr>
          <a:xfrm rot="2700000">
            <a:off x="4432183" y="3517156"/>
            <a:ext cx="239801" cy="587594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3589735-3CD7-4624-93D5-9B3992C8A7D6}"/>
              </a:ext>
            </a:extLst>
          </p:cNvPr>
          <p:cNvSpPr/>
          <p:nvPr/>
        </p:nvSpPr>
        <p:spPr>
          <a:xfrm rot="2700000">
            <a:off x="4281075" y="4649810"/>
            <a:ext cx="201435" cy="36113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FA367CF-BC49-45D8-9B2B-1EC7B00CE9F0}"/>
              </a:ext>
            </a:extLst>
          </p:cNvPr>
          <p:cNvSpPr/>
          <p:nvPr/>
        </p:nvSpPr>
        <p:spPr>
          <a:xfrm>
            <a:off x="5112997" y="2919136"/>
            <a:ext cx="249569" cy="23361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E885240E-C1AA-47ED-A4D5-CC862814FC37}"/>
              </a:ext>
            </a:extLst>
          </p:cNvPr>
          <p:cNvSpPr/>
          <p:nvPr/>
        </p:nvSpPr>
        <p:spPr>
          <a:xfrm>
            <a:off x="5349789" y="4128931"/>
            <a:ext cx="273668" cy="2736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00D1CCED-5A57-413A-8412-E878C40C0C0A}"/>
              </a:ext>
            </a:extLst>
          </p:cNvPr>
          <p:cNvSpPr/>
          <p:nvPr/>
        </p:nvSpPr>
        <p:spPr>
          <a:xfrm>
            <a:off x="3920497" y="2828618"/>
            <a:ext cx="262397" cy="20155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4" name="Block Arc 10">
            <a:extLst>
              <a:ext uri="{FF2B5EF4-FFF2-40B4-BE49-F238E27FC236}">
                <a16:creationId xmlns:a16="http://schemas.microsoft.com/office/drawing/2014/main" id="{709063F4-A623-4899-8972-F6191023D468}"/>
              </a:ext>
            </a:extLst>
          </p:cNvPr>
          <p:cNvSpPr/>
          <p:nvPr/>
        </p:nvSpPr>
        <p:spPr>
          <a:xfrm>
            <a:off x="3370593" y="3825858"/>
            <a:ext cx="326870" cy="22140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3F9205-5715-46DE-84DD-7ED9AD0C1F5F}"/>
              </a:ext>
            </a:extLst>
          </p:cNvPr>
          <p:cNvGrpSpPr/>
          <p:nvPr/>
        </p:nvGrpSpPr>
        <p:grpSpPr>
          <a:xfrm>
            <a:off x="-9806" y="342415"/>
            <a:ext cx="3780451" cy="824420"/>
            <a:chOff x="1" y="1036651"/>
            <a:chExt cx="3780451" cy="82442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7C392A-AE7E-476C-A3B7-74335A7213CA}"/>
                </a:ext>
              </a:extLst>
            </p:cNvPr>
            <p:cNvSpPr/>
            <p:nvPr/>
          </p:nvSpPr>
          <p:spPr>
            <a:xfrm>
              <a:off x="1" y="1036651"/>
              <a:ext cx="131618" cy="824420"/>
            </a:xfrm>
            <a:prstGeom prst="rect">
              <a:avLst/>
            </a:prstGeom>
            <a:solidFill>
              <a:srgbClr val="F9B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B2C089-B2DC-41F0-BA01-7E38BFBB1690}"/>
                </a:ext>
              </a:extLst>
            </p:cNvPr>
            <p:cNvSpPr txBox="1"/>
            <p:nvPr/>
          </p:nvSpPr>
          <p:spPr>
            <a:xfrm>
              <a:off x="201883" y="103665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PART 3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0FE167-1797-4E58-92C1-FB5AEED197D5}"/>
                </a:ext>
              </a:extLst>
            </p:cNvPr>
            <p:cNvSpPr txBox="1"/>
            <p:nvPr/>
          </p:nvSpPr>
          <p:spPr>
            <a:xfrm>
              <a:off x="1409290" y="1049156"/>
              <a:ext cx="2371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BE051E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주요 기능 및 특징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92A6CC-20B0-450D-A6B9-B52F15DA5DB3}"/>
                </a:ext>
              </a:extLst>
            </p:cNvPr>
            <p:cNvSpPr txBox="1"/>
            <p:nvPr/>
          </p:nvSpPr>
          <p:spPr>
            <a:xfrm>
              <a:off x="1409290" y="1538886"/>
              <a:ext cx="16257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>
                  <a:solidFill>
                    <a:schemeClr val="tx2">
                      <a:lumMod val="7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5</a:t>
              </a:r>
              <a:r>
                <a:rPr lang="ko-KR" altLang="en-US" sz="1350" dirty="0">
                  <a:solidFill>
                    <a:schemeClr val="tx2">
                      <a:lumMod val="7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가지 대표적인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19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318</Words>
  <Application>Microsoft Office PowerPoint</Application>
  <PresentationFormat>화면 슬라이드 쇼(4:3)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Rix모던고딕 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옥석</cp:lastModifiedBy>
  <cp:revision>38</cp:revision>
  <dcterms:created xsi:type="dcterms:W3CDTF">2018-04-08T11:02:30Z</dcterms:created>
  <dcterms:modified xsi:type="dcterms:W3CDTF">2020-11-25T01:43:03Z</dcterms:modified>
</cp:coreProperties>
</file>