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8" r:id="rId3"/>
    <p:sldId id="267" r:id="rId4"/>
    <p:sldId id="264" r:id="rId5"/>
    <p:sldId id="265" r:id="rId6"/>
    <p:sldId id="266" r:id="rId7"/>
    <p:sldId id="269" r:id="rId8"/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第二小组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服务器和客户端通信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47656" y="2178424"/>
            <a:ext cx="7196866" cy="4238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/>
              <a:t>组长：李章建</a:t>
            </a:r>
            <a:endParaRPr lang="en-US" altLang="zh-CN" sz="3200" dirty="0" smtClean="0"/>
          </a:p>
          <a:p>
            <a:r>
              <a:rPr lang="zh-CN" altLang="en-US" sz="3200" dirty="0" smtClean="0"/>
              <a:t>组员：高燊、吉妙、王静、代会存、徐天永、张婷、  朱晓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1549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89" y="425450"/>
            <a:ext cx="3377358" cy="5616575"/>
          </a:xfrm>
        </p:spPr>
      </p:pic>
    </p:spTree>
    <p:extLst>
      <p:ext uri="{BB962C8B-B14F-4D97-AF65-F5344CB8AC3E}">
        <p14:creationId xmlns:p14="http://schemas.microsoft.com/office/powerpoint/2010/main" val="114428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04" y="713684"/>
            <a:ext cx="3987128" cy="5687116"/>
          </a:xfrm>
        </p:spPr>
      </p:pic>
    </p:spTree>
    <p:extLst>
      <p:ext uri="{BB962C8B-B14F-4D97-AF65-F5344CB8AC3E}">
        <p14:creationId xmlns:p14="http://schemas.microsoft.com/office/powerpoint/2010/main" val="62306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507117"/>
            <a:ext cx="8596312" cy="5275440"/>
          </a:xfrm>
        </p:spPr>
      </p:pic>
    </p:spTree>
    <p:extLst>
      <p:ext uri="{BB962C8B-B14F-4D97-AF65-F5344CB8AC3E}">
        <p14:creationId xmlns:p14="http://schemas.microsoft.com/office/powerpoint/2010/main" val="101275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68" y="322730"/>
            <a:ext cx="3916119" cy="5719296"/>
          </a:xfrm>
        </p:spPr>
      </p:pic>
    </p:spTree>
    <p:extLst>
      <p:ext uri="{BB962C8B-B14F-4D97-AF65-F5344CB8AC3E}">
        <p14:creationId xmlns:p14="http://schemas.microsoft.com/office/powerpoint/2010/main" val="301899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03" y="575534"/>
            <a:ext cx="3576917" cy="5708539"/>
          </a:xfrm>
        </p:spPr>
      </p:pic>
    </p:spTree>
    <p:extLst>
      <p:ext uri="{BB962C8B-B14F-4D97-AF65-F5344CB8AC3E}">
        <p14:creationId xmlns:p14="http://schemas.microsoft.com/office/powerpoint/2010/main" val="212357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60550" y="2630244"/>
            <a:ext cx="4787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/>
              <a:t>运行结果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80945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61" y="1052550"/>
            <a:ext cx="8457984" cy="4751201"/>
          </a:xfrm>
        </p:spPr>
      </p:pic>
    </p:spTree>
    <p:extLst>
      <p:ext uri="{BB962C8B-B14F-4D97-AF65-F5344CB8AC3E}">
        <p14:creationId xmlns:p14="http://schemas.microsoft.com/office/powerpoint/2010/main" val="164408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4" y="1470979"/>
            <a:ext cx="8596312" cy="2829426"/>
          </a:xfrm>
        </p:spPr>
      </p:pic>
    </p:spTree>
    <p:extLst>
      <p:ext uri="{BB962C8B-B14F-4D97-AF65-F5344CB8AC3E}">
        <p14:creationId xmlns:p14="http://schemas.microsoft.com/office/powerpoint/2010/main" val="65663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69" y="2081743"/>
            <a:ext cx="8596312" cy="2629875"/>
          </a:xfrm>
        </p:spPr>
      </p:pic>
    </p:spTree>
    <p:extLst>
      <p:ext uri="{BB962C8B-B14F-4D97-AF65-F5344CB8AC3E}">
        <p14:creationId xmlns:p14="http://schemas.microsoft.com/office/powerpoint/2010/main" val="303091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6" y="1744180"/>
            <a:ext cx="8596312" cy="3186665"/>
          </a:xfrm>
        </p:spPr>
      </p:pic>
    </p:spTree>
    <p:extLst>
      <p:ext uri="{BB962C8B-B14F-4D97-AF65-F5344CB8AC3E}">
        <p14:creationId xmlns:p14="http://schemas.microsoft.com/office/powerpoint/2010/main" val="83246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1662" y="2578249"/>
            <a:ext cx="5782633" cy="13208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  <a:latin typeface="+mn-ea"/>
                <a:ea typeface="+mn-ea"/>
              </a:rPr>
              <a:t>代码讲解</a:t>
            </a:r>
            <a:endParaRPr lang="zh-CN" altLang="en-US" sz="9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058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67" y="252804"/>
            <a:ext cx="5056094" cy="65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4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1" y="666974"/>
            <a:ext cx="4658060" cy="57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8965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35</Words>
  <Application>Microsoft Office PowerPoint</Application>
  <PresentationFormat>宽屏</PresentationFormat>
  <Paragraphs>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方正姚体</vt:lpstr>
      <vt:lpstr>华文新魏</vt:lpstr>
      <vt:lpstr>Arial</vt:lpstr>
      <vt:lpstr>Trebuchet MS</vt:lpstr>
      <vt:lpstr>Wingdings 3</vt:lpstr>
      <vt:lpstr>平面</vt:lpstr>
      <vt:lpstr>第二小组——服务器和客户端通信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improve</dc:creator>
  <cp:lastModifiedBy>improve</cp:lastModifiedBy>
  <cp:revision>5</cp:revision>
  <dcterms:created xsi:type="dcterms:W3CDTF">2024-01-08T13:48:55Z</dcterms:created>
  <dcterms:modified xsi:type="dcterms:W3CDTF">2024-01-08T14:17:10Z</dcterms:modified>
</cp:coreProperties>
</file>