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1"/>
  </p:sldMasterIdLst>
  <p:notesMasterIdLst>
    <p:notesMasterId r:id="rId38"/>
  </p:notesMasterIdLst>
  <p:handoutMasterIdLst>
    <p:handoutMasterId r:id="rId39"/>
  </p:handoutMasterIdLst>
  <p:sldIdLst>
    <p:sldId id="1227" r:id="rId2"/>
    <p:sldId id="1123" r:id="rId3"/>
    <p:sldId id="1190" r:id="rId4"/>
    <p:sldId id="1228" r:id="rId5"/>
    <p:sldId id="1131" r:id="rId6"/>
    <p:sldId id="1229" r:id="rId7"/>
    <p:sldId id="1191" r:id="rId8"/>
    <p:sldId id="1098" r:id="rId9"/>
    <p:sldId id="1119" r:id="rId10"/>
    <p:sldId id="1192" r:id="rId11"/>
    <p:sldId id="1132" r:id="rId12"/>
    <p:sldId id="1193" r:id="rId13"/>
    <p:sldId id="1221" r:id="rId14"/>
    <p:sldId id="1129" r:id="rId15"/>
    <p:sldId id="1222" r:id="rId16"/>
    <p:sldId id="1223" r:id="rId17"/>
    <p:sldId id="1114" r:id="rId18"/>
    <p:sldId id="1220" r:id="rId19"/>
    <p:sldId id="1194" r:id="rId20"/>
    <p:sldId id="1133" r:id="rId21"/>
    <p:sldId id="1134" r:id="rId22"/>
    <p:sldId id="1139" r:id="rId23"/>
    <p:sldId id="1140" r:id="rId24"/>
    <p:sldId id="1141" r:id="rId25"/>
    <p:sldId id="1144" r:id="rId26"/>
    <p:sldId id="1145" r:id="rId27"/>
    <p:sldId id="1146" r:id="rId28"/>
    <p:sldId id="1215" r:id="rId29"/>
    <p:sldId id="1216" r:id="rId30"/>
    <p:sldId id="1217" r:id="rId31"/>
    <p:sldId id="1148" r:id="rId32"/>
    <p:sldId id="1204" r:id="rId33"/>
    <p:sldId id="1205" r:id="rId34"/>
    <p:sldId id="1206" r:id="rId35"/>
    <p:sldId id="1196" r:id="rId36"/>
    <p:sldId id="1201"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2869" autoAdjust="0"/>
  </p:normalViewPr>
  <p:slideViewPr>
    <p:cSldViewPr>
      <p:cViewPr varScale="1">
        <p:scale>
          <a:sx n="61" d="100"/>
          <a:sy n="61" d="100"/>
        </p:scale>
        <p:origin x="14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r>
              <a:rPr lang="en-US"/>
              <a:t>Leture 1</a:t>
            </a:r>
          </a:p>
        </p:txBody>
      </p:sp>
      <p:sp>
        <p:nvSpPr>
          <p:cNvPr id="1566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566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66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BFE81352-FAD4-407C-BDC8-06A3EF571808}" type="slidenum">
              <a:rPr lang="en-US"/>
              <a:pPr>
                <a:defRPr/>
              </a:pPr>
              <a:t>‹#›</a:t>
            </a:fld>
            <a:endParaRPr lang="en-US"/>
          </a:p>
        </p:txBody>
      </p:sp>
    </p:spTree>
    <p:extLst>
      <p:ext uri="{BB962C8B-B14F-4D97-AF65-F5344CB8AC3E}">
        <p14:creationId xmlns:p14="http://schemas.microsoft.com/office/powerpoint/2010/main" val="1483750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r>
              <a:rPr lang="en-US"/>
              <a:t>Leture 1</a:t>
            </a:r>
          </a:p>
        </p:txBody>
      </p:sp>
      <p:sp>
        <p:nvSpPr>
          <p:cNvPr id="1536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36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60891B05-421E-42DB-83D0-4A07A9F307B8}" type="slidenum">
              <a:rPr lang="en-US"/>
              <a:pPr>
                <a:defRPr/>
              </a:pPr>
              <a:t>‹#›</a:t>
            </a:fld>
            <a:endParaRPr lang="en-US"/>
          </a:p>
        </p:txBody>
      </p:sp>
    </p:spTree>
    <p:extLst>
      <p:ext uri="{BB962C8B-B14F-4D97-AF65-F5344CB8AC3E}">
        <p14:creationId xmlns:p14="http://schemas.microsoft.com/office/powerpoint/2010/main" val="407173826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D479E4A-0E3C-CBC2-5EAE-C4267700AE23}"/>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6E5CD0-2258-4B1F-980D-BC2B50677C96}" type="slidenum">
              <a:rPr lang="en-US" altLang="en-US"/>
              <a:pPr eaLnBrk="1" hangingPunct="1"/>
              <a:t>17</a:t>
            </a:fld>
            <a:endParaRPr lang="en-US" altLang="en-US"/>
          </a:p>
        </p:txBody>
      </p:sp>
      <p:sp>
        <p:nvSpPr>
          <p:cNvPr id="50179" name="Rectangle 2">
            <a:extLst>
              <a:ext uri="{FF2B5EF4-FFF2-40B4-BE49-F238E27FC236}">
                <a16:creationId xmlns:a16="http://schemas.microsoft.com/office/drawing/2014/main" id="{B4DB6946-B16D-FF7E-F8F2-5B99D13872D0}"/>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356043D5-6829-0D87-62E3-556D924DD767}"/>
              </a:ext>
            </a:extLst>
          </p:cNvPr>
          <p:cNvSpPr>
            <a:spLocks noGrp="1" noChangeArrowheads="1"/>
          </p:cNvSpPr>
          <p:nvPr>
            <p:ph type="body" idx="1"/>
          </p:nvPr>
        </p:nvSpPr>
        <p:spPr>
          <a:xfrm>
            <a:off x="914400" y="4343400"/>
            <a:ext cx="5029200" cy="4114800"/>
          </a:xfrm>
          <a:noFill/>
        </p:spPr>
        <p:txBody>
          <a:bodyPr/>
          <a:lstStyle/>
          <a:p>
            <a:pPr eaLnBrk="1" hangingPunct="1"/>
            <a:r>
              <a:rPr lang="en-US" altLang="en-US">
                <a:latin typeface="Arial" panose="020B0604020202020204" pitchFamily="34" charset="0"/>
              </a:rPr>
              <a:t>This is from the book. Imagine you are doing a study of health care in the 50 US states, and need to know how they differ in terms of their elderly population.</a:t>
            </a:r>
          </a:p>
          <a:p>
            <a:pPr eaLnBrk="1" hangingPunct="1"/>
            <a:r>
              <a:rPr lang="en-US" altLang="en-US">
                <a:latin typeface="Arial" panose="020B0604020202020204" pitchFamily="34" charset="0"/>
              </a:rPr>
              <a:t>This is a histogram of the number of states grouped by the percentage of their residents that are 65 or over.</a:t>
            </a:r>
          </a:p>
          <a:p>
            <a:pPr eaLnBrk="1" hangingPunct="1"/>
            <a:r>
              <a:rPr lang="en-US" altLang="en-US">
                <a:latin typeface="Arial" panose="020B0604020202020204" pitchFamily="34" charset="0"/>
              </a:rPr>
              <a:t>You can see there is one very small number and one very large number, with a gap between them and the rest of the distribution.</a:t>
            </a:r>
          </a:p>
          <a:p>
            <a:pPr eaLnBrk="1" hangingPunct="1"/>
            <a:r>
              <a:rPr lang="en-US" altLang="en-US">
                <a:latin typeface="Arial" panose="020B0604020202020204" pitchFamily="34" charset="0"/>
              </a:rPr>
              <a:t>Values that fall outside of the overall pattern are called outliers.  They might be interesting, they might be mistakes - I get those in my data from typos in entering RNA sequence data into the computer.</a:t>
            </a:r>
          </a:p>
          <a:p>
            <a:pPr eaLnBrk="1" hangingPunct="1"/>
            <a:r>
              <a:rPr lang="en-US" altLang="en-US">
                <a:latin typeface="Arial" panose="020B0604020202020204" pitchFamily="34" charset="0"/>
              </a:rPr>
              <a:t> They might only indicate that you need more samples.  Will be paying a lot of attention to them throughout class both for what we can learn about biology and also because they can cause trouble with your statistics.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Guess which states they are (florida and alaska).</a:t>
            </a:r>
          </a:p>
        </p:txBody>
      </p:sp>
    </p:spTree>
    <p:extLst>
      <p:ext uri="{BB962C8B-B14F-4D97-AF65-F5344CB8AC3E}">
        <p14:creationId xmlns:p14="http://schemas.microsoft.com/office/powerpoint/2010/main" val="13793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54BC3FF-E277-BCBE-1FB5-BC9B89A68740}"/>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90F927-4DC5-4917-BE79-94F014AC2FFB}" type="slidenum">
              <a:rPr lang="en-US" altLang="en-US"/>
              <a:pPr eaLnBrk="1" hangingPunct="1"/>
              <a:t>34</a:t>
            </a:fld>
            <a:endParaRPr lang="en-US" altLang="en-US"/>
          </a:p>
        </p:txBody>
      </p:sp>
      <p:sp>
        <p:nvSpPr>
          <p:cNvPr id="59395" name="Rectangle 2">
            <a:extLst>
              <a:ext uri="{FF2B5EF4-FFF2-40B4-BE49-F238E27FC236}">
                <a16:creationId xmlns:a16="http://schemas.microsoft.com/office/drawing/2014/main" id="{68934C20-B2F0-F993-7F10-98DEBD1A9FC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1E4034F7-0965-4D2F-3E39-67B4CA57E5EB}"/>
              </a:ext>
            </a:extLst>
          </p:cNvPr>
          <p:cNvSpPr>
            <a:spLocks noGrp="1" noChangeArrowheads="1"/>
          </p:cNvSpPr>
          <p:nvPr>
            <p:ph type="body" idx="1"/>
          </p:nvPr>
        </p:nvSpPr>
        <p:spPr>
          <a:xfrm>
            <a:off x="914400" y="4343400"/>
            <a:ext cx="5029200" cy="4114800"/>
          </a:xfrm>
          <a:noFill/>
        </p:spPr>
        <p:txBody>
          <a:bodyPr/>
          <a:lstStyle/>
          <a:p>
            <a:pPr eaLnBrk="1" hangingPunct="1"/>
            <a:r>
              <a:rPr lang="en-US" altLang="en-US">
                <a:latin typeface="Arial" panose="020B0604020202020204" pitchFamily="34" charset="0"/>
              </a:rPr>
              <a:t>Add in a one other thing we know - the spread - the largest and smallest values, and make a box plot.</a:t>
            </a:r>
          </a:p>
          <a:p>
            <a:pPr eaLnBrk="1" hangingPunct="1"/>
            <a:r>
              <a:rPr lang="en-US" altLang="en-US">
                <a:latin typeface="Arial" panose="020B0604020202020204" pitchFamily="34" charset="0"/>
              </a:rPr>
              <a:t>Now, why would you want to make one of these? </a:t>
            </a:r>
          </a:p>
        </p:txBody>
      </p:sp>
    </p:spTree>
    <p:extLst>
      <p:ext uri="{BB962C8B-B14F-4D97-AF65-F5344CB8AC3E}">
        <p14:creationId xmlns:p14="http://schemas.microsoft.com/office/powerpoint/2010/main" val="370176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9A8E13E-5CF2-B9BD-E911-A4090F7366D9}"/>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554AE0-00D1-433E-8F60-5DDA30E960D9}" type="slidenum">
              <a:rPr lang="en-US" altLang="en-US"/>
              <a:pPr eaLnBrk="1" hangingPunct="1"/>
              <a:t>35</a:t>
            </a:fld>
            <a:endParaRPr lang="en-US" altLang="en-US"/>
          </a:p>
        </p:txBody>
      </p:sp>
      <p:sp>
        <p:nvSpPr>
          <p:cNvPr id="60419" name="Rectangle 2">
            <a:extLst>
              <a:ext uri="{FF2B5EF4-FFF2-40B4-BE49-F238E27FC236}">
                <a16:creationId xmlns:a16="http://schemas.microsoft.com/office/drawing/2014/main" id="{366E2BB2-690D-CF88-B3AE-73FA75B7763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4533DBA-222D-95E7-8ABB-DC6644450EAB}"/>
              </a:ext>
            </a:extLst>
          </p:cNvPr>
          <p:cNvSpPr>
            <a:spLocks noGrp="1" noChangeArrowheads="1"/>
          </p:cNvSpPr>
          <p:nvPr>
            <p:ph type="body" idx="1"/>
          </p:nvPr>
        </p:nvSpPr>
        <p:spPr>
          <a:xfrm>
            <a:off x="914400" y="4343400"/>
            <a:ext cx="5029200" cy="4114800"/>
          </a:xfrm>
          <a:noFill/>
        </p:spPr>
        <p:txBody>
          <a:bodyPr/>
          <a:lstStyle/>
          <a:p>
            <a:pPr eaLnBrk="1" hangingPunct="1"/>
            <a:r>
              <a:rPr lang="en-US" altLang="en-US">
                <a:latin typeface="Arial" panose="020B0604020202020204" pitchFamily="34" charset="0"/>
              </a:rPr>
              <a:t>Add in a one other thing we know - the spread - the largest and smallest values, and make a box plot.</a:t>
            </a:r>
          </a:p>
          <a:p>
            <a:pPr eaLnBrk="1" hangingPunct="1"/>
            <a:r>
              <a:rPr lang="en-US" altLang="en-US">
                <a:latin typeface="Arial" panose="020B0604020202020204" pitchFamily="34" charset="0"/>
              </a:rPr>
              <a:t>Now, why would you want to make one of these? </a:t>
            </a:r>
          </a:p>
        </p:txBody>
      </p:sp>
    </p:spTree>
    <p:extLst>
      <p:ext uri="{BB962C8B-B14F-4D97-AF65-F5344CB8AC3E}">
        <p14:creationId xmlns:p14="http://schemas.microsoft.com/office/powerpoint/2010/main" val="340369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E88BEE5-A659-B39A-29F1-80A326C49590}"/>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D1E0D6-2561-40BB-9191-03723E300753}" type="slidenum">
              <a:rPr lang="en-US" altLang="en-US"/>
              <a:pPr eaLnBrk="1" hangingPunct="1"/>
              <a:t>18</a:t>
            </a:fld>
            <a:endParaRPr lang="en-US" altLang="en-US"/>
          </a:p>
        </p:txBody>
      </p:sp>
      <p:sp>
        <p:nvSpPr>
          <p:cNvPr id="51203" name="Rectangle 2">
            <a:extLst>
              <a:ext uri="{FF2B5EF4-FFF2-40B4-BE49-F238E27FC236}">
                <a16:creationId xmlns:a16="http://schemas.microsoft.com/office/drawing/2014/main" id="{98C8206D-2BD5-D58D-26D8-E107B1978F28}"/>
              </a:ext>
            </a:extLst>
          </p:cNvPr>
          <p:cNvSpPr>
            <a:spLocks noGrp="1" noRot="1" noChangeAspect="1" noChangeArrowheads="1" noTextEdit="1"/>
          </p:cNvSpPr>
          <p:nvPr>
            <p:ph type="sldImg"/>
          </p:nvPr>
        </p:nvSpPr>
        <p:spPr>
          <a:xfrm>
            <a:off x="1143000" y="687388"/>
            <a:ext cx="4572000" cy="3429000"/>
          </a:xfrm>
          <a:ln/>
        </p:spPr>
      </p:sp>
      <p:sp>
        <p:nvSpPr>
          <p:cNvPr id="51204" name="Rectangle 3">
            <a:extLst>
              <a:ext uri="{FF2B5EF4-FFF2-40B4-BE49-F238E27FC236}">
                <a16:creationId xmlns:a16="http://schemas.microsoft.com/office/drawing/2014/main" id="{16BE738F-2740-37FF-8574-81871F4F743F}"/>
              </a:ext>
            </a:extLst>
          </p:cNvPr>
          <p:cNvSpPr>
            <a:spLocks noGrp="1" noChangeArrowheads="1"/>
          </p:cNvSpPr>
          <p:nvPr>
            <p:ph type="body" idx="1"/>
          </p:nvPr>
        </p:nvSpPr>
        <p:spPr>
          <a:xfrm>
            <a:off x="912813" y="4343400"/>
            <a:ext cx="5032375" cy="4113213"/>
          </a:xfrm>
          <a:noFill/>
        </p:spPr>
        <p:txBody>
          <a:bodyPr lIns="91426" tIns="45714" rIns="91426" bIns="45714"/>
          <a:lstStyle/>
          <a:p>
            <a:endParaRPr lang="el-GR"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501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E88A31E-71AA-5E18-3841-28C33FCAA274}"/>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26FA57-C8EB-4A3D-8E96-5A2B3FE23BEC}" type="slidenum">
              <a:rPr lang="en-US" altLang="en-US"/>
              <a:pPr eaLnBrk="1" hangingPunct="1"/>
              <a:t>23</a:t>
            </a:fld>
            <a:endParaRPr lang="en-US" altLang="en-US"/>
          </a:p>
        </p:txBody>
      </p:sp>
      <p:sp>
        <p:nvSpPr>
          <p:cNvPr id="52227" name="Rectangle 2">
            <a:extLst>
              <a:ext uri="{FF2B5EF4-FFF2-40B4-BE49-F238E27FC236}">
                <a16:creationId xmlns:a16="http://schemas.microsoft.com/office/drawing/2014/main" id="{92A1BA2B-B392-CEC8-E403-1730F3B41528}"/>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5EBA8550-2342-BD85-E512-7E499AB4E093}"/>
              </a:ext>
            </a:extLst>
          </p:cNvPr>
          <p:cNvSpPr>
            <a:spLocks noGrp="1" noChangeArrowheads="1"/>
          </p:cNvSpPr>
          <p:nvPr>
            <p:ph type="body" idx="1"/>
          </p:nvPr>
        </p:nvSpPr>
        <p:spPr>
          <a:xfrm>
            <a:off x="914400" y="4343400"/>
            <a:ext cx="5029200" cy="4114800"/>
          </a:xfrm>
          <a:noFill/>
        </p:spPr>
        <p:txBody>
          <a:bodyPr/>
          <a:lstStyle/>
          <a:p>
            <a:pPr eaLnBrk="1" hangingPunct="1"/>
            <a:r>
              <a:rPr lang="en-US" altLang="en-US">
                <a:latin typeface="Arial" panose="020B0604020202020204" pitchFamily="34" charset="0"/>
              </a:rPr>
              <a:t>Most of you know what a mean, or common arithmetic average is.</a:t>
            </a:r>
          </a:p>
          <a:p>
            <a:pPr eaLnBrk="1" hangingPunct="1"/>
            <a:r>
              <a:rPr lang="en-US" altLang="en-US">
                <a:latin typeface="Arial" panose="020B0604020202020204" pitchFamily="34" charset="0"/>
              </a:rPr>
              <a:t>You should know how to calculate the mean both by hand and using your calculator. See Dr. Baldi.</a:t>
            </a:r>
          </a:p>
        </p:txBody>
      </p:sp>
    </p:spTree>
    <p:extLst>
      <p:ext uri="{BB962C8B-B14F-4D97-AF65-F5344CB8AC3E}">
        <p14:creationId xmlns:p14="http://schemas.microsoft.com/office/powerpoint/2010/main" val="248002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E02A9B6-43D4-7597-D6DD-D72EF35DE5E7}"/>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3A0A71-FB3A-48FD-8D0E-766969FEC15F}" type="slidenum">
              <a:rPr lang="en-US" altLang="en-US"/>
              <a:pPr eaLnBrk="1" hangingPunct="1"/>
              <a:t>24</a:t>
            </a:fld>
            <a:endParaRPr lang="en-US" altLang="en-US"/>
          </a:p>
        </p:txBody>
      </p:sp>
      <p:sp>
        <p:nvSpPr>
          <p:cNvPr id="53251" name="Rectangle 2">
            <a:extLst>
              <a:ext uri="{FF2B5EF4-FFF2-40B4-BE49-F238E27FC236}">
                <a16:creationId xmlns:a16="http://schemas.microsoft.com/office/drawing/2014/main" id="{659C29B0-2388-BBC5-5175-3137F5FB55CB}"/>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0F831610-C810-A832-A257-500195358EA5}"/>
              </a:ext>
            </a:extLst>
          </p:cNvPr>
          <p:cNvSpPr>
            <a:spLocks noGrp="1" noChangeArrowheads="1"/>
          </p:cNvSpPr>
          <p:nvPr>
            <p:ph type="body" idx="1"/>
          </p:nvPr>
        </p:nvSpPr>
        <p:spPr>
          <a:xfrm>
            <a:off x="914400" y="4343400"/>
            <a:ext cx="5029200" cy="4114800"/>
          </a:xfrm>
          <a:noFill/>
        </p:spPr>
        <p:txBody>
          <a:bodyPr/>
          <a:lstStyle/>
          <a:p>
            <a:pPr eaLnBrk="1" hangingPunct="1"/>
            <a:endParaRPr lang="en-US" altLang="en-US" sz="2400" dirty="0">
              <a:latin typeface="Arial" panose="020B0604020202020204" pitchFamily="34" charset="0"/>
            </a:endParaRPr>
          </a:p>
        </p:txBody>
      </p:sp>
    </p:spTree>
    <p:extLst>
      <p:ext uri="{BB962C8B-B14F-4D97-AF65-F5344CB8AC3E}">
        <p14:creationId xmlns:p14="http://schemas.microsoft.com/office/powerpoint/2010/main" val="301901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CCA1884-90C4-DC13-EB5C-597E8BF0EE3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7ED01C-F12D-46A6-9C6F-067D93601220}" type="slidenum">
              <a:rPr lang="en-US" altLang="en-US"/>
              <a:pPr eaLnBrk="1" hangingPunct="1"/>
              <a:t>27</a:t>
            </a:fld>
            <a:endParaRPr lang="en-US" altLang="en-US"/>
          </a:p>
        </p:txBody>
      </p:sp>
      <p:sp>
        <p:nvSpPr>
          <p:cNvPr id="54275" name="Rectangle 2">
            <a:extLst>
              <a:ext uri="{FF2B5EF4-FFF2-40B4-BE49-F238E27FC236}">
                <a16:creationId xmlns:a16="http://schemas.microsoft.com/office/drawing/2014/main" id="{0632754A-0009-C97A-8477-46CE303C07E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191A4C44-F855-88CD-B52E-65506C0E4EBA}"/>
              </a:ext>
            </a:extLst>
          </p:cNvPr>
          <p:cNvSpPr>
            <a:spLocks noGrp="1" noChangeArrowheads="1"/>
          </p:cNvSpPr>
          <p:nvPr>
            <p:ph type="body" idx="1"/>
          </p:nvPr>
        </p:nvSpPr>
        <p:spPr>
          <a:xfrm>
            <a:off x="914400" y="4343400"/>
            <a:ext cx="5029200" cy="4114800"/>
          </a:xfrm>
          <a:noFill/>
        </p:spPr>
        <p:txBody>
          <a:bodyPr/>
          <a:lstStyle/>
          <a:p>
            <a:pPr eaLnBrk="1" hangingPunct="1"/>
            <a:r>
              <a:rPr lang="en-US" altLang="en-US">
                <a:latin typeface="Arial" panose="020B0604020202020204" pitchFamily="34" charset="0"/>
              </a:rPr>
              <a:t>Here is the same data set with some outliers - some lucky people who managed to live longer than the others.</a:t>
            </a:r>
          </a:p>
          <a:p>
            <a:pPr eaLnBrk="1" hangingPunct="1"/>
            <a:r>
              <a:rPr lang="en-US" altLang="en-US">
                <a:latin typeface="Arial" panose="020B0604020202020204" pitchFamily="34" charset="0"/>
              </a:rPr>
              <a:t>The few large values moved the mean up from 3.5 to 4.0</a:t>
            </a:r>
          </a:p>
          <a:p>
            <a:pPr eaLnBrk="1" hangingPunct="1"/>
            <a:r>
              <a:rPr lang="en-US" altLang="en-US">
                <a:latin typeface="Arial" panose="020B0604020202020204" pitchFamily="34" charset="0"/>
              </a:rPr>
              <a:t>However, the median , the number of years it takes for half the people to die only went from 3.4 to 3.6</a:t>
            </a:r>
          </a:p>
          <a:p>
            <a:pPr eaLnBrk="1" hangingPunct="1"/>
            <a:r>
              <a:rPr lang="en-US" altLang="en-US">
                <a:latin typeface="Arial" panose="020B0604020202020204" pitchFamily="34" charset="0"/>
              </a:rPr>
              <a:t>This is typical behavior for the mean and median.  The mean is sensitive to outliers, because when you add all the values up to get the mean the outliers are  weighted  disproportionately by their large size.</a:t>
            </a:r>
          </a:p>
          <a:p>
            <a:pPr eaLnBrk="1" hangingPunct="1"/>
            <a:r>
              <a:rPr lang="en-US" altLang="en-US">
                <a:latin typeface="Arial" panose="020B0604020202020204" pitchFamily="34" charset="0"/>
              </a:rPr>
              <a:t>However, when you get the median, they are just another two points to count - the fact that their size is so large does not matter much.</a:t>
            </a:r>
          </a:p>
        </p:txBody>
      </p:sp>
    </p:spTree>
    <p:extLst>
      <p:ext uri="{BB962C8B-B14F-4D97-AF65-F5344CB8AC3E}">
        <p14:creationId xmlns:p14="http://schemas.microsoft.com/office/powerpoint/2010/main" val="4256704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7508D02-7592-1782-80C1-786837F724A8}"/>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EF5F30-D5AC-4BC9-8225-F7AD37C8B388}" type="slidenum">
              <a:rPr lang="en-US" altLang="en-US"/>
              <a:pPr eaLnBrk="1" hangingPunct="1"/>
              <a:t>28</a:t>
            </a:fld>
            <a:endParaRPr lang="en-US" altLang="en-US"/>
          </a:p>
        </p:txBody>
      </p:sp>
      <p:sp>
        <p:nvSpPr>
          <p:cNvPr id="55299" name="Rectangle 2">
            <a:extLst>
              <a:ext uri="{FF2B5EF4-FFF2-40B4-BE49-F238E27FC236}">
                <a16:creationId xmlns:a16="http://schemas.microsoft.com/office/drawing/2014/main" id="{2E8B2589-AC64-3C3D-4CDF-81FADB5D222D}"/>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35D938F-ACB3-294C-4771-8C6EDBFC0F22}"/>
              </a:ext>
            </a:extLst>
          </p:cNvPr>
          <p:cNvSpPr>
            <a:spLocks noGrp="1" noChangeArrowheads="1"/>
          </p:cNvSpPr>
          <p:nvPr>
            <p:ph type="body" idx="1"/>
          </p:nvPr>
        </p:nvSpPr>
        <p:spPr>
          <a:xfrm>
            <a:off x="914400" y="4343400"/>
            <a:ext cx="5029200" cy="4114800"/>
          </a:xfrm>
          <a:noFill/>
        </p:spPr>
        <p:txBody>
          <a:bodyPr/>
          <a:lstStyle/>
          <a:p>
            <a:pPr eaLnBrk="1" hangingPunct="1"/>
            <a:r>
              <a:rPr lang="en-US" altLang="en-US">
                <a:latin typeface="Arial" panose="020B0604020202020204" pitchFamily="34" charset="0"/>
              </a:rPr>
              <a:t>Boxplots are used to show the spread around a median - can use no matter what the distribution, and is a good way to contrast variables having different distributions.</a:t>
            </a:r>
          </a:p>
          <a:p>
            <a:pPr eaLnBrk="1" hangingPunct="1"/>
            <a:r>
              <a:rPr lang="en-US" altLang="en-US">
                <a:latin typeface="Arial" panose="020B0604020202020204" pitchFamily="34" charset="0"/>
              </a:rPr>
              <a:t>But if your distribution is symmetrical, you can use the mean as the center of your distribution, you can use a different (and more common) measure of spread around the mean - standard deviation.</a:t>
            </a:r>
          </a:p>
          <a:p>
            <a:pPr eaLnBrk="1" hangingPunct="1"/>
            <a:r>
              <a:rPr lang="en-US" altLang="en-US">
                <a:latin typeface="Arial" panose="020B0604020202020204" pitchFamily="34" charset="0"/>
              </a:rPr>
              <a:t>The Standard Deviation measures spread by looking  at how far the observations are from their mean. </a:t>
            </a:r>
          </a:p>
          <a:p>
            <a:pPr eaLnBrk="1" hangingPunct="1"/>
            <a:r>
              <a:rPr lang="en-US" altLang="en-US">
                <a:latin typeface="Arial" panose="020B0604020202020204" pitchFamily="34" charset="0"/>
              </a:rPr>
              <a:t>Go through calc.  This is women’s height data again, First, N is again the number of observations. From this we calculate the degrees of freedom, which is just n-1.</a:t>
            </a:r>
          </a:p>
          <a:p>
            <a:pPr eaLnBrk="1" hangingPunct="1"/>
            <a:r>
              <a:rPr lang="en-US" altLang="en-US">
                <a:latin typeface="Arial" panose="020B0604020202020204" pitchFamily="34" charset="0"/>
              </a:rPr>
              <a:t>Come back to this in a second.</a:t>
            </a:r>
          </a:p>
          <a:p>
            <a:pPr eaLnBrk="1" hangingPunct="1"/>
            <a:r>
              <a:rPr lang="en-US" altLang="en-US">
                <a:latin typeface="Arial" panose="020B0604020202020204" pitchFamily="34" charset="0"/>
              </a:rPr>
              <a:t>Take difference from mean, square it so all are positive, add them up. Then divide not by number of observations by by n-1 = df</a:t>
            </a:r>
          </a:p>
          <a:p>
            <a:pPr eaLnBrk="1" hangingPunct="1"/>
            <a:r>
              <a:rPr lang="en-US" altLang="en-US">
                <a:latin typeface="Arial" panose="020B0604020202020204" pitchFamily="34" charset="0"/>
              </a:rPr>
              <a:t>Although variance is a useful measure of spread, it’s units are units squared. </a:t>
            </a:r>
          </a:p>
          <a:p>
            <a:pPr eaLnBrk="1" hangingPunct="1"/>
            <a:r>
              <a:rPr lang="en-US" altLang="en-US">
                <a:latin typeface="Arial" panose="020B0604020202020204" pitchFamily="34" charset="0"/>
              </a:rPr>
              <a:t>So we like to take the square root and use that number, the SD, which has the same units as the mean. </a:t>
            </a:r>
          </a:p>
          <a:p>
            <a:pPr eaLnBrk="1" hangingPunct="1"/>
            <a:r>
              <a:rPr lang="en-US" altLang="en-US">
                <a:latin typeface="Arial" panose="020B0604020202020204" pitchFamily="34" charset="0"/>
              </a:rPr>
              <a:t>Height squared is not intuitive. </a:t>
            </a:r>
          </a:p>
          <a:p>
            <a:pPr eaLnBrk="1" hangingPunct="1"/>
            <a:r>
              <a:rPr lang="en-US" altLang="en-US">
                <a:latin typeface="Arial" panose="020B0604020202020204" pitchFamily="34" charset="0"/>
              </a:rPr>
              <a:t>Now, as to why dividing by  n-1 instead of n.   When we got the mean it was easy to imagine why we divided by N intuitively. </a:t>
            </a:r>
          </a:p>
          <a:p>
            <a:pPr eaLnBrk="1" hangingPunct="1"/>
            <a:r>
              <a:rPr lang="en-US" altLang="en-US">
                <a:latin typeface="Arial" panose="020B0604020202020204" pitchFamily="34" charset="0"/>
              </a:rPr>
              <a:t>But actually, what we are doing even there  is dividing by the number of independent pieces of information that go into the estimate of a parameter.</a:t>
            </a:r>
          </a:p>
          <a:p>
            <a:pPr eaLnBrk="1" hangingPunct="1"/>
            <a:r>
              <a:rPr lang="en-US" altLang="en-US">
                <a:latin typeface="Arial" panose="020B0604020202020204" pitchFamily="34" charset="0"/>
              </a:rPr>
              <a:t>This number is called the degrees of freedom (df, and it is equal to the number of independent scores that go into the estimate minus the number of parameters estimated as intermediate steps in the estimation of the parameter itself. For example, if the variance, s2 , is to be estimated from a random sample of N independent scores, then the degrees of freedom is equal to the number of independent scores (N) minus the number of parameters estimated as intermediate steps (here, we have estimated the mean) and is therefore equal to N-1.</a:t>
            </a:r>
          </a:p>
          <a:p>
            <a:pPr eaLnBrk="1" hangingPunct="1"/>
            <a:r>
              <a:rPr lang="en-US" altLang="en-US">
                <a:latin typeface="Arial" panose="020B0604020202020204" pitchFamily="34" charset="0"/>
              </a:rPr>
              <a:t>But why the term  “degrees of freedom”? </a:t>
            </a:r>
          </a:p>
          <a:p>
            <a:pPr eaLnBrk="1" hangingPunct="1"/>
            <a:r>
              <a:rPr lang="en-US" altLang="en-US">
                <a:latin typeface="Arial" panose="020B0604020202020204" pitchFamily="34" charset="0"/>
              </a:rPr>
              <a:t>When we calculate the s-square of a random sample, we must first calculate the mean of that sample and then compute the sum of the several squared deviations from that mean. While there will be n such squared deviations only (n - 1) of them are, in fact, free to assume any value whatsoever. This is because the final squared deviation from the mean must include the one value of X such that the sum of all the Xs divided by n will equal the obtained mean of the sample. All of the other (n - 1) squared deviations from the mean can, theoretically, have any values whatsoever. For these reasons, the statistic s-square is said to have only (n - 1) degrees of freedom.</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 know this is hard to understand.  I don’t expect you to understand it completely. But in a second I will come back to it to show you the effect of dividing by n-1 rather than n, and perhaps that will make is easier to accept. </a:t>
            </a:r>
          </a:p>
        </p:txBody>
      </p:sp>
    </p:spTree>
    <p:extLst>
      <p:ext uri="{BB962C8B-B14F-4D97-AF65-F5344CB8AC3E}">
        <p14:creationId xmlns:p14="http://schemas.microsoft.com/office/powerpoint/2010/main" val="376896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442BDDD-5F48-DCCA-EBF8-94115FC4E7B2}"/>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106281-9018-4BA5-9291-49C2DCA09F03}" type="slidenum">
              <a:rPr lang="en-US" altLang="en-US"/>
              <a:pPr eaLnBrk="1" hangingPunct="1"/>
              <a:t>31</a:t>
            </a:fld>
            <a:endParaRPr lang="en-US" altLang="en-US"/>
          </a:p>
        </p:txBody>
      </p:sp>
      <p:sp>
        <p:nvSpPr>
          <p:cNvPr id="56323" name="Rectangle 2">
            <a:extLst>
              <a:ext uri="{FF2B5EF4-FFF2-40B4-BE49-F238E27FC236}">
                <a16:creationId xmlns:a16="http://schemas.microsoft.com/office/drawing/2014/main" id="{D99F1CCB-C54D-F2D7-1B54-69676E83341B}"/>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3304A4C-342A-0E54-DE52-621562EB5B7F}"/>
              </a:ext>
            </a:extLst>
          </p:cNvPr>
          <p:cNvSpPr>
            <a:spLocks noGrp="1" noChangeArrowheads="1"/>
          </p:cNvSpPr>
          <p:nvPr>
            <p:ph type="body" idx="1"/>
          </p:nvPr>
        </p:nvSpPr>
        <p:spPr>
          <a:xfrm>
            <a:off x="914400" y="4343400"/>
            <a:ext cx="5029200" cy="4114800"/>
          </a:xfrm>
          <a:noFill/>
        </p:spPr>
        <p:txBody>
          <a:bodyPr/>
          <a:lstStyle/>
          <a:p>
            <a:pPr eaLnBrk="1" hangingPunct="1"/>
            <a:r>
              <a:rPr lang="en-US" altLang="en-US">
                <a:latin typeface="Arial" panose="020B0604020202020204" pitchFamily="34" charset="0"/>
              </a:rPr>
              <a:t>We are going to start out with a very general way to describe the spread that doesn’t matter whether it is symmetric or not - quartiles.  </a:t>
            </a:r>
          </a:p>
          <a:p>
            <a:pPr eaLnBrk="1" hangingPunct="1"/>
            <a:r>
              <a:rPr lang="en-US" altLang="en-US">
                <a:latin typeface="Arial" panose="020B0604020202020204" pitchFamily="34" charset="0"/>
              </a:rPr>
              <a:t>Just as the word suggests - quartiles is like quarters or quartets, it involves dividing up the distribution into 4 parts.</a:t>
            </a:r>
          </a:p>
          <a:p>
            <a:pPr eaLnBrk="1" hangingPunct="1"/>
            <a:r>
              <a:rPr lang="en-US" altLang="en-US">
                <a:latin typeface="Arial" panose="020B0604020202020204" pitchFamily="34" charset="0"/>
              </a:rPr>
              <a:t>Now, to get the median, we divided it up into two parts.   To get the quartiles we do the exact same thing to the two halves.</a:t>
            </a:r>
          </a:p>
          <a:p>
            <a:pPr eaLnBrk="1" hangingPunct="1"/>
            <a:r>
              <a:rPr lang="en-US" altLang="en-US">
                <a:latin typeface="Arial" panose="020B0604020202020204" pitchFamily="34" charset="0"/>
              </a:rPr>
              <a:t>Use same rules as for median if you have even or odd number of observations.</a:t>
            </a:r>
          </a:p>
          <a:p>
            <a:pPr eaLnBrk="1" hangingPunct="1"/>
            <a:r>
              <a:rPr lang="en-US" altLang="en-US">
                <a:latin typeface="Arial" panose="020B0604020202020204" pitchFamily="34" charset="0"/>
              </a:rPr>
              <a:t>Now, what an we do with these that helps us understand the biology of these diseases?</a:t>
            </a:r>
          </a:p>
        </p:txBody>
      </p:sp>
    </p:spTree>
    <p:extLst>
      <p:ext uri="{BB962C8B-B14F-4D97-AF65-F5344CB8AC3E}">
        <p14:creationId xmlns:p14="http://schemas.microsoft.com/office/powerpoint/2010/main" val="4293132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F35246E-C8E1-36A1-8C36-2FC39399890C}"/>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17241F-567C-4E30-A1A4-268248D46CE1}" type="slidenum">
              <a:rPr lang="en-US" altLang="en-US"/>
              <a:pPr eaLnBrk="1" hangingPunct="1"/>
              <a:t>32</a:t>
            </a:fld>
            <a:endParaRPr lang="en-US" altLang="en-US"/>
          </a:p>
        </p:txBody>
      </p:sp>
      <p:sp>
        <p:nvSpPr>
          <p:cNvPr id="57347" name="Rectangle 2">
            <a:extLst>
              <a:ext uri="{FF2B5EF4-FFF2-40B4-BE49-F238E27FC236}">
                <a16:creationId xmlns:a16="http://schemas.microsoft.com/office/drawing/2014/main" id="{A1C22A07-7109-1CFC-C1D7-F5F6C6F0CCF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21C65773-936A-4D60-B6E9-82E08F52FE69}"/>
              </a:ext>
            </a:extLst>
          </p:cNvPr>
          <p:cNvSpPr>
            <a:spLocks noGrp="1" noChangeArrowheads="1"/>
          </p:cNvSpPr>
          <p:nvPr>
            <p:ph type="body" idx="1"/>
          </p:nvPr>
        </p:nvSpPr>
        <p:spPr>
          <a:xfrm>
            <a:off x="914400" y="4343400"/>
            <a:ext cx="5029200" cy="4114800"/>
          </a:xfrm>
          <a:noFill/>
        </p:spPr>
        <p:txBody>
          <a:bodyPr/>
          <a:lstStyle/>
          <a:p>
            <a:pPr eaLnBrk="1" hangingPunct="1"/>
            <a:r>
              <a:rPr lang="en-US" altLang="en-US">
                <a:latin typeface="Arial" panose="020B0604020202020204" pitchFamily="34" charset="0"/>
              </a:rPr>
              <a:t>Add in a one other thing we know - the spread - the largest and smallest values, and make a box plot.</a:t>
            </a:r>
          </a:p>
          <a:p>
            <a:pPr eaLnBrk="1" hangingPunct="1"/>
            <a:r>
              <a:rPr lang="en-US" altLang="en-US">
                <a:latin typeface="Arial" panose="020B0604020202020204" pitchFamily="34" charset="0"/>
              </a:rPr>
              <a:t>Now, why would you want to make one of these? </a:t>
            </a:r>
          </a:p>
        </p:txBody>
      </p:sp>
    </p:spTree>
    <p:extLst>
      <p:ext uri="{BB962C8B-B14F-4D97-AF65-F5344CB8AC3E}">
        <p14:creationId xmlns:p14="http://schemas.microsoft.com/office/powerpoint/2010/main" val="367539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7641641-E6B8-1A8E-77F0-23D811989E54}"/>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C71980-5305-41A4-A497-CFA675D90712}" type="slidenum">
              <a:rPr lang="en-US" altLang="en-US"/>
              <a:pPr eaLnBrk="1" hangingPunct="1"/>
              <a:t>33</a:t>
            </a:fld>
            <a:endParaRPr lang="en-US" altLang="en-US"/>
          </a:p>
        </p:txBody>
      </p:sp>
      <p:sp>
        <p:nvSpPr>
          <p:cNvPr id="58371" name="Rectangle 2">
            <a:extLst>
              <a:ext uri="{FF2B5EF4-FFF2-40B4-BE49-F238E27FC236}">
                <a16:creationId xmlns:a16="http://schemas.microsoft.com/office/drawing/2014/main" id="{57A41840-8536-3FB2-F701-9AE35CAECAA1}"/>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7E4E1E1F-6F5E-11CB-B318-0EC0FE06FF56}"/>
              </a:ext>
            </a:extLst>
          </p:cNvPr>
          <p:cNvSpPr>
            <a:spLocks noGrp="1" noChangeArrowheads="1"/>
          </p:cNvSpPr>
          <p:nvPr>
            <p:ph type="body" idx="1"/>
          </p:nvPr>
        </p:nvSpPr>
        <p:spPr>
          <a:xfrm>
            <a:off x="914400" y="4343400"/>
            <a:ext cx="5029200" cy="4114800"/>
          </a:xfrm>
          <a:noFill/>
        </p:spPr>
        <p:txBody>
          <a:bodyPr/>
          <a:lstStyle/>
          <a:p>
            <a:pPr eaLnBrk="1" hangingPunct="1"/>
            <a:r>
              <a:rPr lang="en-US" altLang="en-US" dirty="0">
                <a:latin typeface="Arial" panose="020B0604020202020204" pitchFamily="34" charset="0"/>
              </a:rPr>
              <a:t>They are most useful for comparing two things.</a:t>
            </a:r>
          </a:p>
          <a:p>
            <a:pPr eaLnBrk="1" hangingPunct="1"/>
            <a:r>
              <a:rPr lang="en-US" altLang="en-US" dirty="0">
                <a:latin typeface="Arial" panose="020B0604020202020204" pitchFamily="34" charset="0"/>
              </a:rPr>
              <a:t>Here we see immediately that they are different beasts.</a:t>
            </a:r>
          </a:p>
          <a:p>
            <a:pPr eaLnBrk="1" hangingPunct="1"/>
            <a:r>
              <a:rPr lang="en-US" altLang="en-US" dirty="0">
                <a:latin typeface="Arial" panose="020B0604020202020204" pitchFamily="34" charset="0"/>
              </a:rPr>
              <a:t>Start at the bottom - you can die of either in the first year,</a:t>
            </a:r>
          </a:p>
          <a:p>
            <a:pPr eaLnBrk="1" hangingPunct="1"/>
            <a:r>
              <a:rPr lang="en-US" altLang="en-US" dirty="0">
                <a:latin typeface="Arial" panose="020B0604020202020204" pitchFamily="34" charset="0"/>
              </a:rPr>
              <a:t>The first quarter of individuals die of disease X in 2 years, only takes 1 for MM</a:t>
            </a:r>
          </a:p>
          <a:p>
            <a:pPr eaLnBrk="1" hangingPunct="1"/>
            <a:r>
              <a:rPr lang="en-US" altLang="en-US" dirty="0">
                <a:latin typeface="Arial" panose="020B0604020202020204" pitchFamily="34" charset="0"/>
              </a:rPr>
              <a:t>Medians, or point at which half are dead, are not too different - 3 1/2  vs 2 1/2</a:t>
            </a:r>
          </a:p>
          <a:p>
            <a:pPr eaLnBrk="1" hangingPunct="1"/>
            <a:r>
              <a:rPr lang="en-US" altLang="en-US" dirty="0">
                <a:latin typeface="Arial" panose="020B0604020202020204" pitchFamily="34" charset="0"/>
              </a:rPr>
              <a:t>For both diseases 3/4 of people are dead by about 4.5 years. </a:t>
            </a:r>
          </a:p>
          <a:p>
            <a:pPr eaLnBrk="1" hangingPunct="1"/>
            <a:r>
              <a:rPr lang="en-US" altLang="en-US" dirty="0">
                <a:latin typeface="Arial" panose="020B0604020202020204" pitchFamily="34" charset="0"/>
              </a:rPr>
              <a:t>Disease X kills everyone by year 6 while some people with MM hang on a long time.</a:t>
            </a:r>
          </a:p>
          <a:p>
            <a:pPr eaLnBrk="1" hangingPunct="1"/>
            <a:r>
              <a:rPr lang="en-US" altLang="en-US" dirty="0">
                <a:latin typeface="Arial" panose="020B0604020202020204" pitchFamily="34" charset="0"/>
              </a:rPr>
              <a:t>Quite obvious that the distribution of variation around midpoint is symmetric for X and highly skewed towards larger values for MM.</a:t>
            </a:r>
          </a:p>
          <a:p>
            <a:pPr eaLnBrk="1" hangingPunct="1"/>
            <a:r>
              <a:rPr lang="en-US" altLang="en-US" dirty="0">
                <a:latin typeface="Arial" panose="020B0604020202020204" pitchFamily="34" charset="0"/>
              </a:rPr>
              <a:t>That is actually quite a bit of information - </a:t>
            </a:r>
          </a:p>
        </p:txBody>
      </p:sp>
    </p:spTree>
    <p:extLst>
      <p:ext uri="{BB962C8B-B14F-4D97-AF65-F5344CB8AC3E}">
        <p14:creationId xmlns:p14="http://schemas.microsoft.com/office/powerpoint/2010/main" val="420666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195"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13619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fld id="{31AF111A-4880-429B-8202-28583D454BEE}" type="datetime1">
              <a:rPr lang="en-US"/>
              <a:pPr>
                <a:defRPr/>
              </a:pPr>
              <a:t>2/20/2023</a:t>
            </a:fld>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r>
              <a:rPr lang="en-US" altLang="en-US"/>
              <a:t>STT200_Lecture 1</a:t>
            </a:r>
          </a:p>
        </p:txBody>
      </p:sp>
      <p:sp>
        <p:nvSpPr>
          <p:cNvPr id="40" name="Rectangle 7"/>
          <p:cNvSpPr>
            <a:spLocks noGrp="1" noChangeArrowheads="1"/>
          </p:cNvSpPr>
          <p:nvPr>
            <p:ph type="sldNum" sz="quarter" idx="12"/>
          </p:nvPr>
        </p:nvSpPr>
        <p:spPr/>
        <p:txBody>
          <a:bodyPr/>
          <a:lstStyle>
            <a:lvl1pPr>
              <a:defRPr/>
            </a:lvl1pPr>
          </a:lstStyle>
          <a:p>
            <a:pPr>
              <a:defRPr/>
            </a:pPr>
            <a:fld id="{967B58CF-FD11-4609-85CC-67042BF943C2}" type="slidenum">
              <a:rPr lang="en-US" altLang="en-US"/>
              <a:pPr>
                <a:defRPr/>
              </a:pPr>
              <a:t>‹#›</a:t>
            </a:fld>
            <a:endParaRPr lang="en-US" altLang="en-US"/>
          </a:p>
        </p:txBody>
      </p:sp>
    </p:spTree>
    <p:extLst>
      <p:ext uri="{BB962C8B-B14F-4D97-AF65-F5344CB8AC3E}">
        <p14:creationId xmlns:p14="http://schemas.microsoft.com/office/powerpoint/2010/main" val="373311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E8E28810-664F-49C1-B8C1-EC7F464E4DF5}" type="datetime1">
              <a:rPr lang="en-US"/>
              <a:pPr>
                <a:defRPr/>
              </a:pPr>
              <a:t>2/20/2023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6" name="Rectangle 7"/>
          <p:cNvSpPr>
            <a:spLocks noGrp="1" noChangeArrowheads="1"/>
          </p:cNvSpPr>
          <p:nvPr>
            <p:ph type="sldNum" sz="quarter" idx="12"/>
          </p:nvPr>
        </p:nvSpPr>
        <p:spPr>
          <a:ln/>
        </p:spPr>
        <p:txBody>
          <a:bodyPr/>
          <a:lstStyle>
            <a:lvl1pPr>
              <a:defRPr/>
            </a:lvl1pPr>
          </a:lstStyle>
          <a:p>
            <a:pPr>
              <a:defRPr/>
            </a:pPr>
            <a:fld id="{9F20C693-C0E9-4E0D-ADC6-79C0364BDBC7}" type="slidenum">
              <a:rPr lang="en-US" altLang="en-US"/>
              <a:pPr>
                <a:defRPr/>
              </a:pPr>
              <a:t>‹#›</a:t>
            </a:fld>
            <a:endParaRPr lang="en-US" altLang="en-US"/>
          </a:p>
        </p:txBody>
      </p:sp>
    </p:spTree>
    <p:extLst>
      <p:ext uri="{BB962C8B-B14F-4D97-AF65-F5344CB8AC3E}">
        <p14:creationId xmlns:p14="http://schemas.microsoft.com/office/powerpoint/2010/main" val="291222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FA987A75-C0F8-4FBD-A10D-723E1F4B99CA}" type="datetime1">
              <a:rPr lang="en-US"/>
              <a:pPr>
                <a:defRPr/>
              </a:pPr>
              <a:t>2/20/2023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6" name="Rectangle 7"/>
          <p:cNvSpPr>
            <a:spLocks noGrp="1" noChangeArrowheads="1"/>
          </p:cNvSpPr>
          <p:nvPr>
            <p:ph type="sldNum" sz="quarter" idx="12"/>
          </p:nvPr>
        </p:nvSpPr>
        <p:spPr>
          <a:ln/>
        </p:spPr>
        <p:txBody>
          <a:bodyPr/>
          <a:lstStyle>
            <a:lvl1pPr>
              <a:defRPr/>
            </a:lvl1pPr>
          </a:lstStyle>
          <a:p>
            <a:pPr>
              <a:defRPr/>
            </a:pPr>
            <a:fld id="{AB66C9D7-71FF-4176-8137-DD83C9E27BF8}" type="slidenum">
              <a:rPr lang="en-US" altLang="en-US"/>
              <a:pPr>
                <a:defRPr/>
              </a:pPr>
              <a:t>‹#›</a:t>
            </a:fld>
            <a:endParaRPr lang="en-US" altLang="en-US"/>
          </a:p>
        </p:txBody>
      </p:sp>
    </p:spTree>
    <p:extLst>
      <p:ext uri="{BB962C8B-B14F-4D97-AF65-F5344CB8AC3E}">
        <p14:creationId xmlns:p14="http://schemas.microsoft.com/office/powerpoint/2010/main" val="2349294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0253E906-9F43-4281-8CD6-EFFC70502856}" type="datetime1">
              <a:rPr lang="en-US"/>
              <a:pPr>
                <a:defRPr/>
              </a:pPr>
              <a:t>2/20/2023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7" name="Rectangle 7"/>
          <p:cNvSpPr>
            <a:spLocks noGrp="1" noChangeArrowheads="1"/>
          </p:cNvSpPr>
          <p:nvPr>
            <p:ph type="sldNum" sz="quarter" idx="12"/>
          </p:nvPr>
        </p:nvSpPr>
        <p:spPr>
          <a:ln/>
        </p:spPr>
        <p:txBody>
          <a:bodyPr/>
          <a:lstStyle>
            <a:lvl1pPr>
              <a:defRPr/>
            </a:lvl1pPr>
          </a:lstStyle>
          <a:p>
            <a:pPr>
              <a:defRPr/>
            </a:pPr>
            <a:fld id="{5B9C5A97-17B7-43C8-B40A-07A42F1B3E64}" type="slidenum">
              <a:rPr lang="en-US" altLang="en-US"/>
              <a:pPr>
                <a:defRPr/>
              </a:pPr>
              <a:t>‹#›</a:t>
            </a:fld>
            <a:endParaRPr lang="en-US" altLang="en-US"/>
          </a:p>
        </p:txBody>
      </p:sp>
    </p:spTree>
    <p:extLst>
      <p:ext uri="{BB962C8B-B14F-4D97-AF65-F5344CB8AC3E}">
        <p14:creationId xmlns:p14="http://schemas.microsoft.com/office/powerpoint/2010/main" val="347498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t>Click to edit Master title style</a:t>
            </a:r>
          </a:p>
        </p:txBody>
      </p:sp>
      <p:sp>
        <p:nvSpPr>
          <p:cNvPr id="3" name="Text Placeholder 2"/>
          <p:cNvSpPr>
            <a:spLocks noGrp="1"/>
          </p:cNvSpPr>
          <p:nvPr>
            <p:ph type="body" sz="half" idx="1"/>
          </p:nvPr>
        </p:nvSpPr>
        <p:spPr>
          <a:xfrm>
            <a:off x="457200" y="11430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288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53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BAFADB85-413D-4C88-BB40-9669BBAE94B6}" type="datetime1">
              <a:rPr lang="en-US"/>
              <a:pPr>
                <a:defRPr/>
              </a:pPr>
              <a:t>2/20/2023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6" name="Rectangle 7"/>
          <p:cNvSpPr>
            <a:spLocks noGrp="1" noChangeArrowheads="1"/>
          </p:cNvSpPr>
          <p:nvPr>
            <p:ph type="sldNum" sz="quarter" idx="12"/>
          </p:nvPr>
        </p:nvSpPr>
        <p:spPr>
          <a:ln/>
        </p:spPr>
        <p:txBody>
          <a:bodyPr/>
          <a:lstStyle>
            <a:lvl1pPr>
              <a:defRPr/>
            </a:lvl1pPr>
          </a:lstStyle>
          <a:p>
            <a:pPr>
              <a:defRPr/>
            </a:pPr>
            <a:fld id="{904BD914-FFDD-4B24-9009-9818F055A9F7}" type="slidenum">
              <a:rPr lang="en-US" altLang="en-US"/>
              <a:pPr>
                <a:defRPr/>
              </a:pPr>
              <a:t>‹#›</a:t>
            </a:fld>
            <a:endParaRPr lang="en-US" altLang="en-US"/>
          </a:p>
        </p:txBody>
      </p:sp>
    </p:spTree>
    <p:extLst>
      <p:ext uri="{BB962C8B-B14F-4D97-AF65-F5344CB8AC3E}">
        <p14:creationId xmlns:p14="http://schemas.microsoft.com/office/powerpoint/2010/main" val="87291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EF46F9DB-7AB9-47BE-A5AC-55B7EC0C86AD}" type="datetime1">
              <a:rPr lang="en-US"/>
              <a:pPr>
                <a:defRPr/>
              </a:pPr>
              <a:t>2/20/2023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6" name="Rectangle 7"/>
          <p:cNvSpPr>
            <a:spLocks noGrp="1" noChangeArrowheads="1"/>
          </p:cNvSpPr>
          <p:nvPr>
            <p:ph type="sldNum" sz="quarter" idx="12"/>
          </p:nvPr>
        </p:nvSpPr>
        <p:spPr>
          <a:ln/>
        </p:spPr>
        <p:txBody>
          <a:bodyPr/>
          <a:lstStyle>
            <a:lvl1pPr>
              <a:defRPr/>
            </a:lvl1pPr>
          </a:lstStyle>
          <a:p>
            <a:pPr>
              <a:defRPr/>
            </a:pPr>
            <a:fld id="{377E59F1-A573-4840-AA9E-002044427A2D}" type="slidenum">
              <a:rPr lang="en-US" altLang="en-US"/>
              <a:pPr>
                <a:defRPr/>
              </a:pPr>
              <a:t>‹#›</a:t>
            </a:fld>
            <a:endParaRPr lang="en-US" altLang="en-US"/>
          </a:p>
        </p:txBody>
      </p:sp>
    </p:spTree>
    <p:extLst>
      <p:ext uri="{BB962C8B-B14F-4D97-AF65-F5344CB8AC3E}">
        <p14:creationId xmlns:p14="http://schemas.microsoft.com/office/powerpoint/2010/main" val="287086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F950BBFC-BE94-49BA-A496-602693B227B5}" type="datetime1">
              <a:rPr lang="en-US"/>
              <a:pPr>
                <a:defRPr/>
              </a:pPr>
              <a:t>2/20/2023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7" name="Rectangle 7"/>
          <p:cNvSpPr>
            <a:spLocks noGrp="1" noChangeArrowheads="1"/>
          </p:cNvSpPr>
          <p:nvPr>
            <p:ph type="sldNum" sz="quarter" idx="12"/>
          </p:nvPr>
        </p:nvSpPr>
        <p:spPr>
          <a:ln/>
        </p:spPr>
        <p:txBody>
          <a:bodyPr/>
          <a:lstStyle>
            <a:lvl1pPr>
              <a:defRPr/>
            </a:lvl1pPr>
          </a:lstStyle>
          <a:p>
            <a:pPr>
              <a:defRPr/>
            </a:pPr>
            <a:fld id="{013A39CC-3571-45BD-B542-FEF12440DE90}" type="slidenum">
              <a:rPr lang="en-US" altLang="en-US"/>
              <a:pPr>
                <a:defRPr/>
              </a:pPr>
              <a:t>‹#›</a:t>
            </a:fld>
            <a:endParaRPr lang="en-US" altLang="en-US"/>
          </a:p>
        </p:txBody>
      </p:sp>
    </p:spTree>
    <p:extLst>
      <p:ext uri="{BB962C8B-B14F-4D97-AF65-F5344CB8AC3E}">
        <p14:creationId xmlns:p14="http://schemas.microsoft.com/office/powerpoint/2010/main" val="347105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CBB7B7D7-A2EC-4748-A6AD-1EAFE6E3E352}" type="datetime1">
              <a:rPr lang="en-US"/>
              <a:pPr>
                <a:defRPr/>
              </a:pPr>
              <a:t>2/20/2023</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9" name="Rectangle 7"/>
          <p:cNvSpPr>
            <a:spLocks noGrp="1" noChangeArrowheads="1"/>
          </p:cNvSpPr>
          <p:nvPr>
            <p:ph type="sldNum" sz="quarter" idx="12"/>
          </p:nvPr>
        </p:nvSpPr>
        <p:spPr>
          <a:ln/>
        </p:spPr>
        <p:txBody>
          <a:bodyPr/>
          <a:lstStyle>
            <a:lvl1pPr>
              <a:defRPr/>
            </a:lvl1pPr>
          </a:lstStyle>
          <a:p>
            <a:pPr>
              <a:defRPr/>
            </a:pPr>
            <a:fld id="{A3357841-1C14-4D54-B29F-8595BD042FEF}" type="slidenum">
              <a:rPr lang="en-US" altLang="en-US"/>
              <a:pPr>
                <a:defRPr/>
              </a:pPr>
              <a:t>‹#›</a:t>
            </a:fld>
            <a:endParaRPr lang="en-US" altLang="en-US"/>
          </a:p>
        </p:txBody>
      </p:sp>
    </p:spTree>
    <p:extLst>
      <p:ext uri="{BB962C8B-B14F-4D97-AF65-F5344CB8AC3E}">
        <p14:creationId xmlns:p14="http://schemas.microsoft.com/office/powerpoint/2010/main" val="6039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E7E7DA93-C999-45CB-B04C-C012061A6F9E}" type="datetime1">
              <a:rPr lang="en-US"/>
              <a:pPr>
                <a:defRPr/>
              </a:pPr>
              <a:t>2/20/2023</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5" name="Rectangle 7"/>
          <p:cNvSpPr>
            <a:spLocks noGrp="1" noChangeArrowheads="1"/>
          </p:cNvSpPr>
          <p:nvPr>
            <p:ph type="sldNum" sz="quarter" idx="12"/>
          </p:nvPr>
        </p:nvSpPr>
        <p:spPr>
          <a:ln/>
        </p:spPr>
        <p:txBody>
          <a:bodyPr/>
          <a:lstStyle>
            <a:lvl1pPr>
              <a:defRPr/>
            </a:lvl1pPr>
          </a:lstStyle>
          <a:p>
            <a:pPr>
              <a:defRPr/>
            </a:pPr>
            <a:fld id="{B1CA93C8-613F-4438-9D12-B71447D7E408}" type="slidenum">
              <a:rPr lang="en-US" altLang="en-US"/>
              <a:pPr>
                <a:defRPr/>
              </a:pPr>
              <a:t>‹#›</a:t>
            </a:fld>
            <a:endParaRPr lang="en-US" altLang="en-US"/>
          </a:p>
        </p:txBody>
      </p:sp>
    </p:spTree>
    <p:extLst>
      <p:ext uri="{BB962C8B-B14F-4D97-AF65-F5344CB8AC3E}">
        <p14:creationId xmlns:p14="http://schemas.microsoft.com/office/powerpoint/2010/main" val="150827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6B7C92D2-7AEC-42B1-9001-BADBFA672317}" type="datetime1">
              <a:rPr lang="en-US"/>
              <a:pPr>
                <a:defRPr/>
              </a:pPr>
              <a:t>2/20/2023</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4" name="Rectangle 7"/>
          <p:cNvSpPr>
            <a:spLocks noGrp="1" noChangeArrowheads="1"/>
          </p:cNvSpPr>
          <p:nvPr>
            <p:ph type="sldNum" sz="quarter" idx="12"/>
          </p:nvPr>
        </p:nvSpPr>
        <p:spPr>
          <a:ln/>
        </p:spPr>
        <p:txBody>
          <a:bodyPr/>
          <a:lstStyle>
            <a:lvl1pPr>
              <a:defRPr/>
            </a:lvl1pPr>
          </a:lstStyle>
          <a:p>
            <a:pPr>
              <a:defRPr/>
            </a:pPr>
            <a:fld id="{CF14164A-3D22-4643-BBF2-B8DA7DE14F3D}" type="slidenum">
              <a:rPr lang="en-US" altLang="en-US"/>
              <a:pPr>
                <a:defRPr/>
              </a:pPr>
              <a:t>‹#›</a:t>
            </a:fld>
            <a:endParaRPr lang="en-US" altLang="en-US"/>
          </a:p>
        </p:txBody>
      </p:sp>
    </p:spTree>
    <p:extLst>
      <p:ext uri="{BB962C8B-B14F-4D97-AF65-F5344CB8AC3E}">
        <p14:creationId xmlns:p14="http://schemas.microsoft.com/office/powerpoint/2010/main" val="187871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094DA6BA-F3DD-456F-B52E-D0C485B9A5C4}" type="datetime1">
              <a:rPr lang="en-US"/>
              <a:pPr>
                <a:defRPr/>
              </a:pPr>
              <a:t>2/20/2023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7" name="Rectangle 7"/>
          <p:cNvSpPr>
            <a:spLocks noGrp="1" noChangeArrowheads="1"/>
          </p:cNvSpPr>
          <p:nvPr>
            <p:ph type="sldNum" sz="quarter" idx="12"/>
          </p:nvPr>
        </p:nvSpPr>
        <p:spPr>
          <a:ln/>
        </p:spPr>
        <p:txBody>
          <a:bodyPr/>
          <a:lstStyle>
            <a:lvl1pPr>
              <a:defRPr/>
            </a:lvl1pPr>
          </a:lstStyle>
          <a:p>
            <a:pPr>
              <a:defRPr/>
            </a:pPr>
            <a:fld id="{7F316F0E-3672-4704-98EF-A48E7772958F}" type="slidenum">
              <a:rPr lang="en-US" altLang="en-US"/>
              <a:pPr>
                <a:defRPr/>
              </a:pPr>
              <a:t>‹#›</a:t>
            </a:fld>
            <a:endParaRPr lang="en-US" altLang="en-US"/>
          </a:p>
        </p:txBody>
      </p:sp>
    </p:spTree>
    <p:extLst>
      <p:ext uri="{BB962C8B-B14F-4D97-AF65-F5344CB8AC3E}">
        <p14:creationId xmlns:p14="http://schemas.microsoft.com/office/powerpoint/2010/main" val="223832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1E37772B-C3CE-428C-B06F-4EA43A9DD4C1}" type="datetime1">
              <a:rPr lang="en-US"/>
              <a:pPr>
                <a:defRPr/>
              </a:pPr>
              <a:t>2/20/2023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STT200_Lecture 1</a:t>
            </a:r>
          </a:p>
        </p:txBody>
      </p:sp>
      <p:sp>
        <p:nvSpPr>
          <p:cNvPr id="7" name="Rectangle 7"/>
          <p:cNvSpPr>
            <a:spLocks noGrp="1" noChangeArrowheads="1"/>
          </p:cNvSpPr>
          <p:nvPr>
            <p:ph type="sldNum" sz="quarter" idx="12"/>
          </p:nvPr>
        </p:nvSpPr>
        <p:spPr>
          <a:ln/>
        </p:spPr>
        <p:txBody>
          <a:bodyPr/>
          <a:lstStyle>
            <a:lvl1pPr>
              <a:defRPr/>
            </a:lvl1pPr>
          </a:lstStyle>
          <a:p>
            <a:pPr>
              <a:defRPr/>
            </a:pPr>
            <a:fld id="{0630D56E-56B5-4D2A-B70B-5D8B060EE9C6}" type="slidenum">
              <a:rPr lang="en-US" altLang="en-US"/>
              <a:pPr>
                <a:defRPr/>
              </a:pPr>
              <a:t>‹#›</a:t>
            </a:fld>
            <a:endParaRPr lang="en-US" altLang="en-US"/>
          </a:p>
        </p:txBody>
      </p:sp>
    </p:spTree>
    <p:extLst>
      <p:ext uri="{BB962C8B-B14F-4D97-AF65-F5344CB8AC3E}">
        <p14:creationId xmlns:p14="http://schemas.microsoft.com/office/powerpoint/2010/main" val="281102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5173"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smtClean="0">
                <a:latin typeface="Arial" charset="0"/>
                <a:cs typeface="+mn-cs"/>
              </a:defRPr>
            </a:lvl1pPr>
          </a:lstStyle>
          <a:p>
            <a:pPr>
              <a:defRPr/>
            </a:pPr>
            <a:fld id="{9CDA6B0A-8CB8-4642-8E14-D6775A5BF4D1}" type="datetime1">
              <a:rPr lang="en-US"/>
              <a:pPr>
                <a:defRPr/>
              </a:pPr>
              <a:t>2/20/2023</a:t>
            </a:fld>
            <a:endParaRPr lang="en-US" altLang="en-US"/>
          </a:p>
        </p:txBody>
      </p:sp>
      <p:sp>
        <p:nvSpPr>
          <p:cNvPr id="135174"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smtClean="0">
                <a:latin typeface="Arial" charset="0"/>
                <a:cs typeface="+mn-cs"/>
              </a:defRPr>
            </a:lvl1pPr>
          </a:lstStyle>
          <a:p>
            <a:pPr>
              <a:defRPr/>
            </a:pPr>
            <a:r>
              <a:rPr lang="en-US" altLang="en-US"/>
              <a:t>STT200_Lecture 1</a:t>
            </a:r>
          </a:p>
        </p:txBody>
      </p:sp>
      <p:sp>
        <p:nvSpPr>
          <p:cNvPr id="135175"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cs typeface="+mn-cs"/>
              </a:defRPr>
            </a:lvl1pPr>
          </a:lstStyle>
          <a:p>
            <a:pPr>
              <a:defRPr/>
            </a:pPr>
            <a:fld id="{A4BE581A-BC20-42BE-AA15-08F0E66A8BDD}" type="slidenum">
              <a:rPr lang="en-US" altLang="en-US"/>
              <a:pPr>
                <a:defRPr/>
              </a:pPr>
              <a:t>‹#›</a:t>
            </a:fld>
            <a:endParaRPr lang="en-US"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39" name="Oval 15"/>
            <p:cNvSpPr>
              <a:spLocks noChangeArrowheads="1"/>
            </p:cNvSpPr>
            <p:nvPr/>
          </p:nvSpPr>
          <p:spPr bwMode="auto">
            <a:xfrm>
              <a:off x="5472" y="1072"/>
              <a:ext cx="76"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0" name="Oval 16"/>
            <p:cNvSpPr>
              <a:spLocks noChangeArrowheads="1"/>
            </p:cNvSpPr>
            <p:nvPr/>
          </p:nvSpPr>
          <p:spPr bwMode="auto">
            <a:xfrm>
              <a:off x="5136" y="1184"/>
              <a:ext cx="80" cy="7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1" name="Oval 17"/>
            <p:cNvSpPr>
              <a:spLocks noChangeArrowheads="1"/>
            </p:cNvSpPr>
            <p:nvPr/>
          </p:nvSpPr>
          <p:spPr bwMode="auto">
            <a:xfrm>
              <a:off x="5248" y="1184"/>
              <a:ext cx="79" cy="7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2" name="Oval 18"/>
            <p:cNvSpPr>
              <a:spLocks noChangeArrowheads="1"/>
            </p:cNvSpPr>
            <p:nvPr/>
          </p:nvSpPr>
          <p:spPr bwMode="auto">
            <a:xfrm>
              <a:off x="5360" y="1184"/>
              <a:ext cx="76" cy="7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3" name="Oval 19"/>
            <p:cNvSpPr>
              <a:spLocks noChangeArrowheads="1"/>
            </p:cNvSpPr>
            <p:nvPr/>
          </p:nvSpPr>
          <p:spPr bwMode="auto">
            <a:xfrm>
              <a:off x="5472" y="1184"/>
              <a:ext cx="76" cy="7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4" name="Oval 20"/>
            <p:cNvSpPr>
              <a:spLocks noChangeArrowheads="1"/>
            </p:cNvSpPr>
            <p:nvPr/>
          </p:nvSpPr>
          <p:spPr bwMode="auto">
            <a:xfrm>
              <a:off x="5584" y="1184"/>
              <a:ext cx="80"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8" name="Oval 24"/>
            <p:cNvSpPr>
              <a:spLocks noChangeArrowheads="1"/>
            </p:cNvSpPr>
            <p:nvPr/>
          </p:nvSpPr>
          <p:spPr bwMode="auto">
            <a:xfrm>
              <a:off x="5472" y="1296"/>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2" name="Oval 28"/>
            <p:cNvSpPr>
              <a:spLocks noChangeArrowheads="1"/>
            </p:cNvSpPr>
            <p:nvPr/>
          </p:nvSpPr>
          <p:spPr bwMode="auto">
            <a:xfrm>
              <a:off x="5472"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7" name="Oval 33"/>
            <p:cNvSpPr>
              <a:spLocks noChangeArrowheads="1"/>
            </p:cNvSpPr>
            <p:nvPr/>
          </p:nvSpPr>
          <p:spPr bwMode="auto">
            <a:xfrm>
              <a:off x="5472" y="1520"/>
              <a:ext cx="76"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8" name="Oval 34"/>
            <p:cNvSpPr>
              <a:spLocks noChangeArrowheads="1"/>
            </p:cNvSpPr>
            <p:nvPr/>
          </p:nvSpPr>
          <p:spPr bwMode="auto">
            <a:xfrm>
              <a:off x="5136" y="1632"/>
              <a:ext cx="80"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59" name="Oval 35"/>
            <p:cNvSpPr>
              <a:spLocks noChangeArrowheads="1"/>
            </p:cNvSpPr>
            <p:nvPr/>
          </p:nvSpPr>
          <p:spPr bwMode="auto">
            <a:xfrm>
              <a:off x="5248" y="1632"/>
              <a:ext cx="79"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60" name="Oval 36"/>
            <p:cNvSpPr>
              <a:spLocks noChangeArrowheads="1"/>
            </p:cNvSpPr>
            <p:nvPr/>
          </p:nvSpPr>
          <p:spPr bwMode="auto">
            <a:xfrm>
              <a:off x="5360" y="1632"/>
              <a:ext cx="76" cy="7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61" name="Oval 37"/>
            <p:cNvSpPr>
              <a:spLocks noChangeArrowheads="1"/>
            </p:cNvSpPr>
            <p:nvPr/>
          </p:nvSpPr>
          <p:spPr bwMode="auto">
            <a:xfrm>
              <a:off x="5472" y="1632"/>
              <a:ext cx="76" cy="7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63" name="Oval 39"/>
            <p:cNvSpPr>
              <a:spLocks noChangeArrowheads="1"/>
            </p:cNvSpPr>
            <p:nvPr/>
          </p:nvSpPr>
          <p:spPr bwMode="auto">
            <a:xfrm>
              <a:off x="5472" y="1744"/>
              <a:ext cx="76"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grpSp>
    </p:spTree>
  </p:cSld>
  <p:clrMap bg1="lt1" tx1="dk1" bg2="lt2" tx2="dk2" accent1="accent1" accent2="accent2" accent3="accent3" accent4="accent4" accent5="accent5" accent6="accent6" hlink="hlink" folHlink="folHlink"/>
  <p:sldLayoutIdLst>
    <p:sldLayoutId id="2147483858"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9" r:id="rId13"/>
    <p:sldLayoutId id="2147483860"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4.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8.bin"/><Relationship Id="rId1" Type="http://schemas.openxmlformats.org/officeDocument/2006/relationships/slideLayout" Target="../slideLayouts/slideLayout13.xml"/><Relationship Id="rId5" Type="http://schemas.openxmlformats.org/officeDocument/2006/relationships/image" Target="../media/image32.e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7.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36.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2.bin"/><Relationship Id="rId7"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9.wmf"/><Relationship Id="rId5" Type="http://schemas.openxmlformats.org/officeDocument/2006/relationships/oleObject" Target="../embeddings/oleObject13.bin"/><Relationship Id="rId4" Type="http://schemas.openxmlformats.org/officeDocument/2006/relationships/image" Target="../media/image38.wmf"/><Relationship Id="rId9"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15.bin"/><Relationship Id="rId1" Type="http://schemas.openxmlformats.org/officeDocument/2006/relationships/slideLayout" Target="../slideLayouts/slideLayout12.xml"/><Relationship Id="rId5" Type="http://schemas.openxmlformats.org/officeDocument/2006/relationships/image" Target="../media/image43.e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6.wmf"/><Relationship Id="rId5" Type="http://schemas.openxmlformats.org/officeDocument/2006/relationships/oleObject" Target="../embeddings/oleObject19.bin"/><Relationship Id="rId4" Type="http://schemas.openxmlformats.org/officeDocument/2006/relationships/image" Target="../media/image4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6.wmf"/><Relationship Id="rId5" Type="http://schemas.openxmlformats.org/officeDocument/2006/relationships/oleObject" Target="../embeddings/oleObject22.bin"/><Relationship Id="rId4" Type="http://schemas.openxmlformats.org/officeDocument/2006/relationships/image" Target="../media/image50.emf"/></Relationships>
</file>

<file path=ppt/slides/_rels/slide3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72CFAC-4983-0EBC-AE1A-3071A1DEACC4}"/>
              </a:ext>
            </a:extLst>
          </p:cNvPr>
          <p:cNvSpPr>
            <a:spLocks noGrp="1"/>
          </p:cNvSpPr>
          <p:nvPr>
            <p:ph idx="1"/>
          </p:nvPr>
        </p:nvSpPr>
        <p:spPr>
          <a:xfrm>
            <a:off x="609600" y="1981200"/>
            <a:ext cx="8229600" cy="1176337"/>
          </a:xfrm>
        </p:spPr>
        <p:txBody>
          <a:bodyPr/>
          <a:lstStyle/>
          <a:p>
            <a:pPr marL="0" indent="0">
              <a:buNone/>
            </a:pPr>
            <a:r>
              <a:rPr lang="en-US" altLang="zh-CN" sz="4000" b="1" dirty="0"/>
              <a:t>Displaying and Describing Quantitative Data</a:t>
            </a:r>
            <a:endParaRPr lang="zh-CN" altLang="en-US" sz="4000" b="1" dirty="0"/>
          </a:p>
        </p:txBody>
      </p:sp>
      <p:sp>
        <p:nvSpPr>
          <p:cNvPr id="5" name="灯片编号占位符 4">
            <a:extLst>
              <a:ext uri="{FF2B5EF4-FFF2-40B4-BE49-F238E27FC236}">
                <a16:creationId xmlns:a16="http://schemas.microsoft.com/office/drawing/2014/main" id="{FB5E8550-C40E-0E2B-4C8C-17AF83E8B01B}"/>
              </a:ext>
            </a:extLst>
          </p:cNvPr>
          <p:cNvSpPr>
            <a:spLocks noGrp="1"/>
          </p:cNvSpPr>
          <p:nvPr>
            <p:ph type="sldNum" sz="quarter" idx="12"/>
          </p:nvPr>
        </p:nvSpPr>
        <p:spPr/>
        <p:txBody>
          <a:bodyPr/>
          <a:lstStyle/>
          <a:p>
            <a:pPr>
              <a:defRPr/>
            </a:pPr>
            <a:fld id="{904BD914-FFDD-4B24-9009-9818F055A9F7}" type="slidenum">
              <a:rPr lang="en-US" altLang="en-US" smtClean="0"/>
              <a:pPr>
                <a:defRPr/>
              </a:pPr>
              <a:t>1</a:t>
            </a:fld>
            <a:endParaRPr lang="en-US" altLang="en-US"/>
          </a:p>
        </p:txBody>
      </p:sp>
    </p:spTree>
    <p:extLst>
      <p:ext uri="{BB962C8B-B14F-4D97-AF65-F5344CB8AC3E}">
        <p14:creationId xmlns:p14="http://schemas.microsoft.com/office/powerpoint/2010/main" val="344238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D72E437-D2FB-C43A-4397-A4C727D4A7A0}"/>
              </a:ext>
            </a:extLst>
          </p:cNvPr>
          <p:cNvSpPr>
            <a:spLocks noGrp="1"/>
          </p:cNvSpPr>
          <p:nvPr>
            <p:ph type="title"/>
          </p:nvPr>
        </p:nvSpPr>
        <p:spPr>
          <a:xfrm>
            <a:off x="457200" y="122238"/>
            <a:ext cx="7543800" cy="639762"/>
          </a:xfrm>
        </p:spPr>
        <p:txBody>
          <a:bodyPr/>
          <a:lstStyle/>
          <a:p>
            <a:pPr algn="ctr" eaLnBrk="1" hangingPunct="1"/>
            <a:r>
              <a:rPr lang="en-US" altLang="en-US" b="1" dirty="0"/>
              <a:t>Examples</a:t>
            </a:r>
            <a:endParaRPr lang="en-US" altLang="en-US" dirty="0"/>
          </a:p>
        </p:txBody>
      </p:sp>
      <p:sp>
        <p:nvSpPr>
          <p:cNvPr id="3" name="Content Placeholder 2">
            <a:extLst>
              <a:ext uri="{FF2B5EF4-FFF2-40B4-BE49-F238E27FC236}">
                <a16:creationId xmlns:a16="http://schemas.microsoft.com/office/drawing/2014/main" id="{F17BDFF4-1202-2DC9-39A4-6340456F93BF}"/>
              </a:ext>
            </a:extLst>
          </p:cNvPr>
          <p:cNvSpPr>
            <a:spLocks noGrp="1"/>
          </p:cNvSpPr>
          <p:nvPr>
            <p:ph idx="1"/>
          </p:nvPr>
        </p:nvSpPr>
        <p:spPr>
          <a:xfrm>
            <a:off x="331896" y="838200"/>
            <a:ext cx="8229600" cy="4411662"/>
          </a:xfrm>
        </p:spPr>
        <p:txBody>
          <a:bodyPr/>
          <a:lstStyle/>
          <a:p>
            <a:pPr eaLnBrk="1" hangingPunct="1"/>
            <a:r>
              <a:rPr lang="en-US" altLang="en-US" sz="2400" dirty="0"/>
              <a:t>Math test scores out of 50 points:  35, 36, 38, 40, 42, 42, 44, 45, 45, 47, 48, 49, 50, 50, 50.</a:t>
            </a:r>
          </a:p>
          <a:p>
            <a:pPr eaLnBrk="1" hangingPunct="1"/>
            <a:endParaRPr lang="en-US" altLang="en-US" sz="2400"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2400" dirty="0"/>
              <a:t>The tree height (cm) of certain species measured during an experiment: 141    135    132    138    154    142    150    146    155    158    150   140   147    148    144    151    149    145    149    158    143    164    137    163   126</a:t>
            </a:r>
          </a:p>
        </p:txBody>
      </p:sp>
      <p:graphicFrame>
        <p:nvGraphicFramePr>
          <p:cNvPr id="6" name="Object 5">
            <a:extLst>
              <a:ext uri="{FF2B5EF4-FFF2-40B4-BE49-F238E27FC236}">
                <a16:creationId xmlns:a16="http://schemas.microsoft.com/office/drawing/2014/main" id="{DC50252C-F872-3377-478B-16C057F94BFC}"/>
              </a:ext>
            </a:extLst>
          </p:cNvPr>
          <p:cNvGraphicFramePr>
            <a:graphicFrameLocks noChangeAspect="1"/>
          </p:cNvGraphicFramePr>
          <p:nvPr>
            <p:extLst>
              <p:ext uri="{D42A27DB-BD31-4B8C-83A1-F6EECF244321}">
                <p14:modId xmlns:p14="http://schemas.microsoft.com/office/powerpoint/2010/main" val="2903341821"/>
              </p:ext>
            </p:extLst>
          </p:nvPr>
        </p:nvGraphicFramePr>
        <p:xfrm>
          <a:off x="381000" y="1676400"/>
          <a:ext cx="8513763" cy="3352800"/>
        </p:xfrm>
        <a:graphic>
          <a:graphicData uri="http://schemas.openxmlformats.org/presentationml/2006/ole">
            <mc:AlternateContent xmlns:mc="http://schemas.openxmlformats.org/markup-compatibility/2006">
              <mc:Choice xmlns:v="urn:schemas-microsoft-com:vml" Requires="v">
                <p:oleObj name="Document" r:id="rId2" imgW="6026489" imgH="2372917" progId="Word.Document.12">
                  <p:embed/>
                </p:oleObj>
              </mc:Choice>
              <mc:Fallback>
                <p:oleObj name="Document" r:id="rId2" imgW="6026489" imgH="2372917" progId="Word.Document.12">
                  <p:embed/>
                  <p:pic>
                    <p:nvPicPr>
                      <p:cNvPr id="6" name="Object 5">
                        <a:extLst>
                          <a:ext uri="{FF2B5EF4-FFF2-40B4-BE49-F238E27FC236}">
                            <a16:creationId xmlns:a16="http://schemas.microsoft.com/office/drawing/2014/main" id="{DC50252C-F872-3377-478B-16C057F94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5137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63F10F9-85FB-B5FD-D2D7-0A26225C73FD}"/>
              </a:ext>
            </a:extLst>
          </p:cNvPr>
          <p:cNvSpPr>
            <a:spLocks noGrp="1" noChangeArrowheads="1"/>
          </p:cNvSpPr>
          <p:nvPr>
            <p:ph type="title"/>
          </p:nvPr>
        </p:nvSpPr>
        <p:spPr>
          <a:xfrm>
            <a:off x="457200" y="304800"/>
            <a:ext cx="7543800" cy="604837"/>
          </a:xfrm>
        </p:spPr>
        <p:txBody>
          <a:bodyPr/>
          <a:lstStyle/>
          <a:p>
            <a:pPr algn="ctr" eaLnBrk="1" hangingPunct="1"/>
            <a:r>
              <a:rPr lang="en-US" altLang="en-US" sz="3600" dirty="0"/>
              <a:t>Stem Plot</a:t>
            </a:r>
          </a:p>
        </p:txBody>
      </p:sp>
      <p:sp>
        <p:nvSpPr>
          <p:cNvPr id="18435" name="Rectangle 3">
            <a:extLst>
              <a:ext uri="{FF2B5EF4-FFF2-40B4-BE49-F238E27FC236}">
                <a16:creationId xmlns:a16="http://schemas.microsoft.com/office/drawing/2014/main" id="{687ED9B3-EE10-1F41-9F36-3FF98C71FCE4}"/>
              </a:ext>
            </a:extLst>
          </p:cNvPr>
          <p:cNvSpPr>
            <a:spLocks noGrp="1" noChangeArrowheads="1"/>
          </p:cNvSpPr>
          <p:nvPr>
            <p:ph type="body" idx="1"/>
          </p:nvPr>
        </p:nvSpPr>
        <p:spPr>
          <a:xfrm>
            <a:off x="533400" y="1096250"/>
            <a:ext cx="8229600" cy="5380750"/>
          </a:xfrm>
        </p:spPr>
        <p:txBody>
          <a:bodyPr/>
          <a:lstStyle/>
          <a:p>
            <a:pPr eaLnBrk="1" hangingPunct="1">
              <a:spcBef>
                <a:spcPts val="0"/>
              </a:spcBef>
            </a:pPr>
            <a:r>
              <a:rPr lang="en-US" altLang="en-US" sz="2400" dirty="0"/>
              <a:t>The </a:t>
            </a:r>
            <a:r>
              <a:rPr lang="en-US" altLang="en-US" sz="2400" dirty="0">
                <a:solidFill>
                  <a:srgbClr val="FF0000"/>
                </a:solidFill>
              </a:rPr>
              <a:t>leaf</a:t>
            </a:r>
            <a:r>
              <a:rPr lang="en-US" altLang="en-US" sz="2400" dirty="0"/>
              <a:t> is the digit in the place farthest to the right in the number, and the </a:t>
            </a:r>
            <a:r>
              <a:rPr lang="en-US" altLang="en-US" sz="2400" dirty="0">
                <a:solidFill>
                  <a:srgbClr val="FF0000"/>
                </a:solidFill>
              </a:rPr>
              <a:t>stem</a:t>
            </a:r>
            <a:r>
              <a:rPr lang="en-US" altLang="en-US" sz="2400" dirty="0"/>
              <a:t> is the digit, or digits, in the number that remain when the leaf is dropped.</a:t>
            </a:r>
          </a:p>
          <a:p>
            <a:pPr marL="0" indent="0" eaLnBrk="1" hangingPunct="1">
              <a:spcBef>
                <a:spcPts val="0"/>
              </a:spcBef>
              <a:buNone/>
            </a:pPr>
            <a:r>
              <a:rPr lang="en-US" altLang="en-US" sz="2400" dirty="0"/>
              <a:t> </a:t>
            </a:r>
          </a:p>
          <a:p>
            <a:pPr eaLnBrk="1" hangingPunct="1">
              <a:spcBef>
                <a:spcPts val="0"/>
              </a:spcBef>
            </a:pPr>
            <a:r>
              <a:rPr lang="en-US" altLang="en-US" sz="2400" dirty="0"/>
              <a:t>To show a one-digit number (such as 9) using a stem-and-leaf plot, use a stem of 0 and a leaf of 9.</a:t>
            </a:r>
          </a:p>
          <a:p>
            <a:pPr marL="0" indent="0" eaLnBrk="1" hangingPunct="1">
              <a:spcBef>
                <a:spcPts val="0"/>
              </a:spcBef>
              <a:buNone/>
            </a:pPr>
            <a:endParaRPr lang="en-US" altLang="en-US" sz="2400" dirty="0"/>
          </a:p>
          <a:p>
            <a:pPr eaLnBrk="1" hangingPunct="1">
              <a:spcBef>
                <a:spcPts val="0"/>
              </a:spcBef>
            </a:pPr>
            <a:r>
              <a:rPr lang="en-US" altLang="en-US" sz="2400" dirty="0"/>
              <a:t>To compare two related distributions, a </a:t>
            </a:r>
            <a:r>
              <a:rPr lang="en-US" altLang="en-US" sz="2400" dirty="0">
                <a:solidFill>
                  <a:srgbClr val="333399"/>
                </a:solidFill>
              </a:rPr>
              <a:t>back-to-back</a:t>
            </a:r>
            <a:r>
              <a:rPr lang="en-US" altLang="en-US" sz="2400" dirty="0"/>
              <a:t> stem plot with common stems is useful.</a:t>
            </a:r>
          </a:p>
          <a:p>
            <a:pPr marL="0" indent="0" eaLnBrk="1" hangingPunct="1">
              <a:spcBef>
                <a:spcPts val="0"/>
              </a:spcBef>
              <a:buNone/>
            </a:pPr>
            <a:endParaRPr lang="en-US" altLang="en-US" sz="2400" dirty="0"/>
          </a:p>
          <a:p>
            <a:pPr eaLnBrk="1" hangingPunct="1">
              <a:spcBef>
                <a:spcPts val="0"/>
              </a:spcBef>
            </a:pPr>
            <a:r>
              <a:rPr lang="en-US" altLang="en-US" sz="2400" dirty="0"/>
              <a:t>Stem plots do not work well for large datasets.</a:t>
            </a:r>
          </a:p>
          <a:p>
            <a:pPr marL="0" indent="0" eaLnBrk="1" hangingPunct="1">
              <a:spcBef>
                <a:spcPts val="0"/>
              </a:spcBef>
              <a:buNone/>
            </a:pPr>
            <a:endParaRPr lang="en-US" altLang="en-US" sz="2400" dirty="0"/>
          </a:p>
          <a:p>
            <a:pPr eaLnBrk="1" hangingPunct="1">
              <a:spcBef>
                <a:spcPts val="0"/>
              </a:spcBef>
            </a:pPr>
            <a:r>
              <a:rPr lang="en-US" altLang="en-US" sz="2400" dirty="0"/>
              <a:t>When the observed values have too many digits, </a:t>
            </a:r>
            <a:r>
              <a:rPr lang="en-US" altLang="en-US" sz="2400" dirty="0">
                <a:solidFill>
                  <a:srgbClr val="333399"/>
                </a:solidFill>
              </a:rPr>
              <a:t>trim</a:t>
            </a:r>
            <a:r>
              <a:rPr lang="en-US" altLang="en-US" sz="2400" dirty="0"/>
              <a:t> the numbers before making a stem plot.</a:t>
            </a:r>
          </a:p>
          <a:p>
            <a:pPr eaLnBrk="1" hangingPunct="1">
              <a:spcBef>
                <a:spcPts val="0"/>
              </a:spcBef>
            </a:pPr>
            <a:endParaRPr lang="en-US" altLang="en-US" sz="2400" dirty="0"/>
          </a:p>
          <a:p>
            <a:pPr eaLnBrk="1" hangingPunct="1"/>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59F24F28-B70D-3172-53C0-7858620494F4}"/>
              </a:ext>
            </a:extLst>
          </p:cNvPr>
          <p:cNvSpPr>
            <a:spLocks noGrp="1" noChangeArrowheads="1"/>
          </p:cNvSpPr>
          <p:nvPr>
            <p:ph type="title"/>
          </p:nvPr>
        </p:nvSpPr>
        <p:spPr>
          <a:xfrm>
            <a:off x="685800" y="228600"/>
            <a:ext cx="3017240" cy="441324"/>
          </a:xfrm>
        </p:spPr>
        <p:txBody>
          <a:bodyPr/>
          <a:lstStyle/>
          <a:p>
            <a:pPr eaLnBrk="1" hangingPunct="1"/>
            <a:r>
              <a:rPr lang="en-US" altLang="en-US" sz="2800" b="1" dirty="0">
                <a:solidFill>
                  <a:srgbClr val="333399"/>
                </a:solidFill>
              </a:rPr>
              <a:t>Histograms</a:t>
            </a:r>
          </a:p>
        </p:txBody>
      </p:sp>
      <p:sp>
        <p:nvSpPr>
          <p:cNvPr id="19460" name="Rectangle 3">
            <a:extLst>
              <a:ext uri="{FF2B5EF4-FFF2-40B4-BE49-F238E27FC236}">
                <a16:creationId xmlns:a16="http://schemas.microsoft.com/office/drawing/2014/main" id="{07545ABE-4716-7F51-3A01-F277EDA29458}"/>
              </a:ext>
            </a:extLst>
          </p:cNvPr>
          <p:cNvSpPr>
            <a:spLocks noGrp="1" noChangeArrowheads="1"/>
          </p:cNvSpPr>
          <p:nvPr>
            <p:ph type="body" sz="half" idx="1"/>
          </p:nvPr>
        </p:nvSpPr>
        <p:spPr>
          <a:xfrm>
            <a:off x="381000" y="762000"/>
            <a:ext cx="3581400" cy="3810000"/>
          </a:xfrm>
        </p:spPr>
        <p:txBody>
          <a:bodyPr/>
          <a:lstStyle/>
          <a:p>
            <a:pPr eaLnBrk="1" hangingPunct="1">
              <a:spcBef>
                <a:spcPts val="0"/>
              </a:spcBef>
            </a:pPr>
            <a:r>
              <a:rPr lang="en-US" altLang="en-US" sz="2400" dirty="0"/>
              <a:t>The range of values that a variable can take is divided into equal size intervals. </a:t>
            </a:r>
          </a:p>
          <a:p>
            <a:pPr eaLnBrk="1" hangingPunct="1">
              <a:spcBef>
                <a:spcPts val="0"/>
              </a:spcBef>
            </a:pPr>
            <a:endParaRPr lang="en-US" altLang="en-US" dirty="0"/>
          </a:p>
          <a:p>
            <a:pPr eaLnBrk="1" hangingPunct="1">
              <a:spcBef>
                <a:spcPts val="0"/>
              </a:spcBef>
            </a:pPr>
            <a:r>
              <a:rPr lang="en-US" altLang="en-US" sz="2400" dirty="0"/>
              <a:t>The histogram shows the number of individual data points that fall in each interval.</a:t>
            </a:r>
            <a:endParaRPr lang="en-US" altLang="en-US" sz="2400" b="1" dirty="0"/>
          </a:p>
        </p:txBody>
      </p:sp>
      <p:pic>
        <p:nvPicPr>
          <p:cNvPr id="19461" name="Picture 14" descr="figure-01-03">
            <a:extLst>
              <a:ext uri="{FF2B5EF4-FFF2-40B4-BE49-F238E27FC236}">
                <a16:creationId xmlns:a16="http://schemas.microsoft.com/office/drawing/2014/main" id="{0ED038B9-8D08-AE72-AC6E-D2E87FDF4D8C}"/>
              </a:ext>
            </a:extLst>
          </p:cNvPr>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4191000" y="90488"/>
            <a:ext cx="4876800" cy="3949700"/>
          </a:xfr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89232" name="Rectangle 16">
            <a:extLst>
              <a:ext uri="{FF2B5EF4-FFF2-40B4-BE49-F238E27FC236}">
                <a16:creationId xmlns:a16="http://schemas.microsoft.com/office/drawing/2014/main" id="{EC6615C6-2425-181A-736D-5705D6499704}"/>
              </a:ext>
            </a:extLst>
          </p:cNvPr>
          <p:cNvSpPr>
            <a:spLocks noChangeArrowheads="1"/>
          </p:cNvSpPr>
          <p:nvPr/>
        </p:nvSpPr>
        <p:spPr bwMode="auto">
          <a:xfrm>
            <a:off x="533400" y="4664076"/>
            <a:ext cx="8305800" cy="2041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0"/>
              </a:spcBef>
              <a:buClr>
                <a:srgbClr val="333399"/>
              </a:buClr>
              <a:buSzPct val="65000"/>
              <a:buFont typeface="Wingdings" panose="05000000000000000000" pitchFamily="2" charset="2"/>
              <a:buNone/>
            </a:pPr>
            <a:r>
              <a:rPr lang="en-US" altLang="en-US" dirty="0"/>
              <a:t>The first column represents all states with a Hispanic percent in their population between 0% and 4.99%. The height of the column shows how many states (27) have a percent in this range.</a:t>
            </a:r>
          </a:p>
          <a:p>
            <a:pPr eaLnBrk="1" hangingPunct="1">
              <a:spcBef>
                <a:spcPts val="0"/>
              </a:spcBef>
              <a:buClr>
                <a:srgbClr val="333399"/>
              </a:buClr>
              <a:buSzPct val="65000"/>
              <a:buFont typeface="Wingdings" panose="05000000000000000000" pitchFamily="2" charset="2"/>
              <a:buNone/>
            </a:pPr>
            <a:endParaRPr lang="en-US" altLang="en-US" dirty="0"/>
          </a:p>
          <a:p>
            <a:pPr eaLnBrk="1" hangingPunct="1">
              <a:spcBef>
                <a:spcPts val="0"/>
              </a:spcBef>
              <a:buClr>
                <a:srgbClr val="333399"/>
              </a:buClr>
              <a:buSzPct val="65000"/>
              <a:buFont typeface="Wingdings" panose="05000000000000000000" pitchFamily="2" charset="2"/>
              <a:buNone/>
            </a:pPr>
            <a:r>
              <a:rPr lang="en-US" altLang="en-US" dirty="0"/>
              <a:t>The last column represents all states with a Hispanic percent in their population between 40% and 44.99%. There is only one such state: New Mexico, at 42.1% Hispanics.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92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92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23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8B889A7-BDFF-A1AD-FEFD-A4E905361F40}"/>
              </a:ext>
            </a:extLst>
          </p:cNvPr>
          <p:cNvSpPr>
            <a:spLocks noGrp="1" noChangeArrowheads="1"/>
          </p:cNvSpPr>
          <p:nvPr>
            <p:ph type="title"/>
          </p:nvPr>
        </p:nvSpPr>
        <p:spPr>
          <a:xfrm>
            <a:off x="457200" y="228600"/>
            <a:ext cx="7543800" cy="563562"/>
          </a:xfrm>
        </p:spPr>
        <p:txBody>
          <a:bodyPr/>
          <a:lstStyle/>
          <a:p>
            <a:pPr algn="ctr" eaLnBrk="1" hangingPunct="1"/>
            <a:r>
              <a:rPr lang="en-US" altLang="en-US" sz="2800" b="1" dirty="0">
                <a:solidFill>
                  <a:srgbClr val="333399"/>
                </a:solidFill>
              </a:rPr>
              <a:t>How to create a histogram</a:t>
            </a:r>
          </a:p>
        </p:txBody>
      </p:sp>
      <p:sp>
        <p:nvSpPr>
          <p:cNvPr id="21507" name="Rectangle 3">
            <a:extLst>
              <a:ext uri="{FF2B5EF4-FFF2-40B4-BE49-F238E27FC236}">
                <a16:creationId xmlns:a16="http://schemas.microsoft.com/office/drawing/2014/main" id="{A5786199-5818-6B69-27AA-1B8522911B5D}"/>
              </a:ext>
            </a:extLst>
          </p:cNvPr>
          <p:cNvSpPr>
            <a:spLocks noGrp="1" noChangeArrowheads="1"/>
          </p:cNvSpPr>
          <p:nvPr>
            <p:ph type="body" idx="1"/>
          </p:nvPr>
        </p:nvSpPr>
        <p:spPr>
          <a:xfrm>
            <a:off x="304800" y="952500"/>
            <a:ext cx="8382000" cy="3810000"/>
          </a:xfrm>
        </p:spPr>
        <p:txBody>
          <a:bodyPr/>
          <a:lstStyle/>
          <a:p>
            <a:r>
              <a:rPr lang="en-US" altLang="en-US" sz="2000" b="1" dirty="0"/>
              <a:t>Count</a:t>
            </a:r>
            <a:r>
              <a:rPr lang="en-US" altLang="en-US" sz="2000" dirty="0"/>
              <a:t> how many times each of the values occurs, then draw bars with the height representing the (relative) frequency of the corresponding values.</a:t>
            </a:r>
          </a:p>
          <a:p>
            <a:r>
              <a:rPr lang="en-US" altLang="en-US" sz="2000" b="1" dirty="0"/>
              <a:t>Group</a:t>
            </a:r>
            <a:r>
              <a:rPr lang="en-US" altLang="en-US" sz="2000" dirty="0"/>
              <a:t> the data, then count how many times the data fall within each category. Too few classes will give a “skyscraper” graph, with all values in a few classes with tall bars. Too many will produce a “pancake” graph, with most classes having one or no observations.</a:t>
            </a:r>
          </a:p>
          <a:p>
            <a:r>
              <a:rPr lang="en-US" altLang="en-US" sz="2000" dirty="0"/>
              <a:t>What bin size should you use?</a:t>
            </a:r>
          </a:p>
          <a:p>
            <a:pPr lvl="1" eaLnBrk="1" hangingPunct="1"/>
            <a:r>
              <a:rPr lang="en-US" altLang="en-US" sz="1800" dirty="0"/>
              <a:t>Not too many bins with either 0 or 1 counts</a:t>
            </a:r>
          </a:p>
          <a:p>
            <a:pPr lvl="1" eaLnBrk="1" hangingPunct="1"/>
            <a:r>
              <a:rPr lang="en-US" altLang="en-US" sz="1800" dirty="0"/>
              <a:t>Not overly summarized that you loose all the information</a:t>
            </a:r>
          </a:p>
          <a:p>
            <a:pPr lvl="1" eaLnBrk="1" hangingPunct="1"/>
            <a:r>
              <a:rPr lang="en-US" altLang="en-US" sz="1800" dirty="0"/>
              <a:t>Not so detailed that it is no longer summary</a:t>
            </a:r>
          </a:p>
        </p:txBody>
      </p:sp>
      <p:sp>
        <p:nvSpPr>
          <p:cNvPr id="21508" name="Text Box 6">
            <a:extLst>
              <a:ext uri="{FF2B5EF4-FFF2-40B4-BE49-F238E27FC236}">
                <a16:creationId xmlns:a16="http://schemas.microsoft.com/office/drawing/2014/main" id="{07F97CF6-4D2B-3C74-8937-03524874364A}"/>
              </a:ext>
            </a:extLst>
          </p:cNvPr>
          <p:cNvSpPr txBox="1">
            <a:spLocks noChangeArrowheads="1"/>
          </p:cNvSpPr>
          <p:nvPr/>
        </p:nvSpPr>
        <p:spPr bwMode="auto">
          <a:xfrm>
            <a:off x="1905000" y="5029200"/>
            <a:ext cx="5730875" cy="1420325"/>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rgbClr val="CC0000">
                    <a:alpha val="59999"/>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en-US" altLang="en-US" sz="2000">
                <a:sym typeface="Wingdings" panose="05000000000000000000" pitchFamily="2" charset="2"/>
              </a:rPr>
              <a:t>  rule of thumb: start with 5 to 10 bins</a:t>
            </a:r>
          </a:p>
          <a:p>
            <a:pPr algn="ctr" eaLnBrk="1" hangingPunct="1">
              <a:lnSpc>
                <a:spcPct val="150000"/>
              </a:lnSpc>
            </a:pPr>
            <a:r>
              <a:rPr lang="en-US" altLang="en-US" sz="2000">
                <a:sym typeface="Wingdings" panose="05000000000000000000" pitchFamily="2" charset="2"/>
              </a:rPr>
              <a:t>Look at the distribution and refine your bins</a:t>
            </a:r>
          </a:p>
          <a:p>
            <a:pPr algn="ctr" eaLnBrk="1" hangingPunct="1">
              <a:lnSpc>
                <a:spcPct val="150000"/>
              </a:lnSpc>
            </a:pPr>
            <a:r>
              <a:rPr lang="en-US" altLang="en-US" sz="2000" i="1">
                <a:sym typeface="Wingdings" panose="05000000000000000000" pitchFamily="2" charset="2"/>
              </a:rPr>
              <a:t>(There isn’t a unique or “perfect” solution)</a:t>
            </a:r>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3">
            <a:extLst>
              <a:ext uri="{FF2B5EF4-FFF2-40B4-BE49-F238E27FC236}">
                <a16:creationId xmlns:a16="http://schemas.microsoft.com/office/drawing/2014/main" id="{38993D0E-9807-F25E-87BE-A7DFE5AE8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76" r="24603"/>
          <a:stretch>
            <a:fillRect/>
          </a:stretch>
        </p:blipFill>
        <p:spPr bwMode="auto">
          <a:xfrm>
            <a:off x="3352800" y="3492500"/>
            <a:ext cx="2819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14">
            <a:extLst>
              <a:ext uri="{FF2B5EF4-FFF2-40B4-BE49-F238E27FC236}">
                <a16:creationId xmlns:a16="http://schemas.microsoft.com/office/drawing/2014/main" id="{8F5B6938-5E06-D9D5-186F-E0A198189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3" r="23810"/>
          <a:stretch>
            <a:fillRect/>
          </a:stretch>
        </p:blipFill>
        <p:spPr bwMode="auto">
          <a:xfrm>
            <a:off x="76200" y="3505200"/>
            <a:ext cx="3124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15">
            <a:extLst>
              <a:ext uri="{FF2B5EF4-FFF2-40B4-BE49-F238E27FC236}">
                <a16:creationId xmlns:a16="http://schemas.microsoft.com/office/drawing/2014/main" id="{108FF883-1CFD-6A08-8AFB-7E7E71D2D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071" r="23810"/>
          <a:stretch>
            <a:fillRect/>
          </a:stretch>
        </p:blipFill>
        <p:spPr bwMode="auto">
          <a:xfrm>
            <a:off x="3352800" y="0"/>
            <a:ext cx="2819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16">
            <a:extLst>
              <a:ext uri="{FF2B5EF4-FFF2-40B4-BE49-F238E27FC236}">
                <a16:creationId xmlns:a16="http://schemas.microsoft.com/office/drawing/2014/main" id="{86EB736B-145C-F96E-0E0B-8C9FDB62C6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23810"/>
          <a:stretch>
            <a:fillRect/>
          </a:stretch>
        </p:blipFill>
        <p:spPr bwMode="auto">
          <a:xfrm>
            <a:off x="0" y="0"/>
            <a:ext cx="3200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17">
            <a:extLst>
              <a:ext uri="{FF2B5EF4-FFF2-40B4-BE49-F238E27FC236}">
                <a16:creationId xmlns:a16="http://schemas.microsoft.com/office/drawing/2014/main" id="{EBE91F2C-B0D1-6FC0-6B9D-83FB5AA3B1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8276" r="24603"/>
          <a:stretch>
            <a:fillRect/>
          </a:stretch>
        </p:blipFill>
        <p:spPr bwMode="auto">
          <a:xfrm>
            <a:off x="6324600" y="3505200"/>
            <a:ext cx="2819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6098" name="Rectangle 18">
            <a:extLst>
              <a:ext uri="{FF2B5EF4-FFF2-40B4-BE49-F238E27FC236}">
                <a16:creationId xmlns:a16="http://schemas.microsoft.com/office/drawing/2014/main" id="{6A2BE00F-71C8-E9A9-3DFE-3D84CDA41F60}"/>
              </a:ext>
            </a:extLst>
          </p:cNvPr>
          <p:cNvSpPr>
            <a:spLocks noChangeArrowheads="1"/>
          </p:cNvSpPr>
          <p:nvPr/>
        </p:nvSpPr>
        <p:spPr bwMode="auto">
          <a:xfrm>
            <a:off x="38100" y="3467100"/>
            <a:ext cx="6170613" cy="3352800"/>
          </a:xfrm>
          <a:prstGeom prst="rect">
            <a:avLst/>
          </a:prstGeom>
          <a:noFill/>
          <a:ln w="7620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1326105" name="Group 25">
            <a:extLst>
              <a:ext uri="{FF2B5EF4-FFF2-40B4-BE49-F238E27FC236}">
                <a16:creationId xmlns:a16="http://schemas.microsoft.com/office/drawing/2014/main" id="{7E722193-52D4-0C23-81D4-3D56784F6890}"/>
              </a:ext>
            </a:extLst>
          </p:cNvPr>
          <p:cNvGrpSpPr>
            <a:grpSpLocks/>
          </p:cNvGrpSpPr>
          <p:nvPr/>
        </p:nvGrpSpPr>
        <p:grpSpPr bwMode="auto">
          <a:xfrm>
            <a:off x="5791200" y="1370013"/>
            <a:ext cx="1981200" cy="915987"/>
            <a:chOff x="3648" y="863"/>
            <a:chExt cx="1248" cy="577"/>
          </a:xfrm>
        </p:grpSpPr>
        <p:sp>
          <p:nvSpPr>
            <p:cNvPr id="22542" name="Text Box 19">
              <a:extLst>
                <a:ext uri="{FF2B5EF4-FFF2-40B4-BE49-F238E27FC236}">
                  <a16:creationId xmlns:a16="http://schemas.microsoft.com/office/drawing/2014/main" id="{E33FEDDC-3AEE-17DC-A65F-1BBA57783657}"/>
                </a:ext>
              </a:extLst>
            </p:cNvPr>
            <p:cNvSpPr txBox="1">
              <a:spLocks noChangeArrowheads="1"/>
            </p:cNvSpPr>
            <p:nvPr/>
          </p:nvSpPr>
          <p:spPr bwMode="auto">
            <a:xfrm>
              <a:off x="3926" y="863"/>
              <a:ext cx="97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Not summarized enough</a:t>
              </a:r>
            </a:p>
          </p:txBody>
        </p:sp>
        <p:sp>
          <p:nvSpPr>
            <p:cNvPr id="22543" name="Line 21">
              <a:extLst>
                <a:ext uri="{FF2B5EF4-FFF2-40B4-BE49-F238E27FC236}">
                  <a16:creationId xmlns:a16="http://schemas.microsoft.com/office/drawing/2014/main" id="{A0BAE1DC-1FE5-48A4-5466-C500B421E63B}"/>
                </a:ext>
              </a:extLst>
            </p:cNvPr>
            <p:cNvSpPr>
              <a:spLocks noChangeShapeType="1"/>
            </p:cNvSpPr>
            <p:nvPr/>
          </p:nvSpPr>
          <p:spPr bwMode="auto">
            <a:xfrm flipH="1">
              <a:off x="3648" y="1152"/>
              <a:ext cx="288" cy="0"/>
            </a:xfrm>
            <a:prstGeom prst="line">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26106" name="Group 26">
            <a:extLst>
              <a:ext uri="{FF2B5EF4-FFF2-40B4-BE49-F238E27FC236}">
                <a16:creationId xmlns:a16="http://schemas.microsoft.com/office/drawing/2014/main" id="{E324A513-45A6-919A-0E2D-47BF5ABB00FE}"/>
              </a:ext>
            </a:extLst>
          </p:cNvPr>
          <p:cNvGrpSpPr>
            <a:grpSpLocks/>
          </p:cNvGrpSpPr>
          <p:nvPr/>
        </p:nvGrpSpPr>
        <p:grpSpPr bwMode="auto">
          <a:xfrm>
            <a:off x="6896100" y="3074988"/>
            <a:ext cx="2057400" cy="785812"/>
            <a:chOff x="4344" y="1937"/>
            <a:chExt cx="1296" cy="495"/>
          </a:xfrm>
        </p:grpSpPr>
        <p:sp>
          <p:nvSpPr>
            <p:cNvPr id="22540" name="Text Box 20">
              <a:extLst>
                <a:ext uri="{FF2B5EF4-FFF2-40B4-BE49-F238E27FC236}">
                  <a16:creationId xmlns:a16="http://schemas.microsoft.com/office/drawing/2014/main" id="{198A1372-F89C-F6E7-79E8-26B8E8C75971}"/>
                </a:ext>
              </a:extLst>
            </p:cNvPr>
            <p:cNvSpPr txBox="1">
              <a:spLocks noChangeArrowheads="1"/>
            </p:cNvSpPr>
            <p:nvPr/>
          </p:nvSpPr>
          <p:spPr bwMode="auto">
            <a:xfrm>
              <a:off x="4344" y="1937"/>
              <a:ext cx="1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Too summarized</a:t>
              </a:r>
            </a:p>
          </p:txBody>
        </p:sp>
        <p:sp>
          <p:nvSpPr>
            <p:cNvPr id="22541" name="Line 22">
              <a:extLst>
                <a:ext uri="{FF2B5EF4-FFF2-40B4-BE49-F238E27FC236}">
                  <a16:creationId xmlns:a16="http://schemas.microsoft.com/office/drawing/2014/main" id="{7FBC4AB4-6C7F-7774-77A6-99CC657A5920}"/>
                </a:ext>
              </a:extLst>
            </p:cNvPr>
            <p:cNvSpPr>
              <a:spLocks noChangeShapeType="1"/>
            </p:cNvSpPr>
            <p:nvPr/>
          </p:nvSpPr>
          <p:spPr bwMode="auto">
            <a:xfrm>
              <a:off x="4992" y="2144"/>
              <a:ext cx="0" cy="288"/>
            </a:xfrm>
            <a:prstGeom prst="line">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2539" name="Picture 24">
            <a:extLst>
              <a:ext uri="{FF2B5EF4-FFF2-40B4-BE49-F238E27FC236}">
                <a16:creationId xmlns:a16="http://schemas.microsoft.com/office/drawing/2014/main" id="{7D4055BF-8DBF-A880-11B9-BDFFC86612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8918" t="7043" r="8109" b="22523"/>
          <a:stretch>
            <a:fillRect/>
          </a:stretch>
        </p:blipFill>
        <p:spPr bwMode="auto">
          <a:xfrm>
            <a:off x="7449645" y="417240"/>
            <a:ext cx="15367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61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61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6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09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6A48245-D74F-192B-905E-704EAF3EC571}"/>
              </a:ext>
            </a:extLst>
          </p:cNvPr>
          <p:cNvSpPr>
            <a:spLocks noGrp="1" noChangeArrowheads="1"/>
          </p:cNvSpPr>
          <p:nvPr>
            <p:ph type="title"/>
          </p:nvPr>
        </p:nvSpPr>
        <p:spPr>
          <a:xfrm>
            <a:off x="1295400" y="237858"/>
            <a:ext cx="6019800" cy="609600"/>
          </a:xfrm>
        </p:spPr>
        <p:txBody>
          <a:bodyPr/>
          <a:lstStyle/>
          <a:p>
            <a:pPr eaLnBrk="1" hangingPunct="1"/>
            <a:r>
              <a:rPr lang="en-US" altLang="en-US" dirty="0"/>
              <a:t>Interpreting histograms</a:t>
            </a:r>
          </a:p>
        </p:txBody>
      </p:sp>
      <p:sp>
        <p:nvSpPr>
          <p:cNvPr id="1266691" name="Rectangle 3">
            <a:extLst>
              <a:ext uri="{FF2B5EF4-FFF2-40B4-BE49-F238E27FC236}">
                <a16:creationId xmlns:a16="http://schemas.microsoft.com/office/drawing/2014/main" id="{53838EB7-D5ED-1069-DDCA-7A7CD55A51FE}"/>
              </a:ext>
            </a:extLst>
          </p:cNvPr>
          <p:cNvSpPr>
            <a:spLocks noGrp="1" noChangeArrowheads="1"/>
          </p:cNvSpPr>
          <p:nvPr>
            <p:ph type="body" sz="half" idx="1"/>
          </p:nvPr>
        </p:nvSpPr>
        <p:spPr>
          <a:xfrm>
            <a:off x="381000" y="1066800"/>
            <a:ext cx="8458199" cy="3581401"/>
          </a:xfrm>
          <a:ln>
            <a:solidFill>
              <a:schemeClr val="bg1"/>
            </a:solidFill>
          </a:ln>
        </p:spPr>
        <p:txBody>
          <a:bodyPr/>
          <a:lstStyle/>
          <a:p>
            <a:pPr eaLnBrk="1" hangingPunct="1">
              <a:spcBef>
                <a:spcPts val="0"/>
              </a:spcBef>
              <a:defRPr/>
            </a:pPr>
            <a:r>
              <a:rPr lang="en-US" sz="2000" dirty="0"/>
              <a:t>Identify the overall pattern and the deviation from that pattern </a:t>
            </a:r>
          </a:p>
          <a:p>
            <a:pPr eaLnBrk="1" hangingPunct="1">
              <a:spcBef>
                <a:spcPts val="0"/>
              </a:spcBef>
              <a:defRPr/>
            </a:pPr>
            <a:r>
              <a:rPr lang="en-US" sz="2000" dirty="0"/>
              <a:t>The overall pattern of a distribution can be described by its shape, center, and spread </a:t>
            </a:r>
          </a:p>
          <a:p>
            <a:pPr lvl="1" eaLnBrk="1" hangingPunct="1">
              <a:spcBef>
                <a:spcPts val="0"/>
              </a:spcBef>
              <a:defRPr/>
            </a:pPr>
            <a:r>
              <a:rPr lang="en-US" sz="2000" b="1" dirty="0">
                <a:ea typeface="+mn-ea"/>
                <a:cs typeface="+mn-cs"/>
              </a:rPr>
              <a:t>Center</a:t>
            </a:r>
            <a:r>
              <a:rPr lang="en-US" sz="2000" dirty="0">
                <a:ea typeface="+mn-ea"/>
                <a:cs typeface="+mn-cs"/>
              </a:rPr>
              <a:t>: midpoint </a:t>
            </a:r>
          </a:p>
          <a:p>
            <a:pPr lvl="1" eaLnBrk="1" hangingPunct="1">
              <a:spcBef>
                <a:spcPts val="0"/>
              </a:spcBef>
              <a:defRPr/>
            </a:pPr>
            <a:r>
              <a:rPr lang="en-US" sz="2000" b="1" dirty="0">
                <a:ea typeface="+mn-ea"/>
                <a:cs typeface="+mn-cs"/>
              </a:rPr>
              <a:t>Spread</a:t>
            </a:r>
            <a:r>
              <a:rPr lang="en-US" sz="2000" dirty="0">
                <a:ea typeface="+mn-ea"/>
                <a:cs typeface="+mn-cs"/>
              </a:rPr>
              <a:t>: range (minimum, maximum) </a:t>
            </a:r>
          </a:p>
          <a:p>
            <a:pPr lvl="1" eaLnBrk="1" hangingPunct="1">
              <a:spcBef>
                <a:spcPts val="0"/>
              </a:spcBef>
              <a:defRPr/>
            </a:pPr>
            <a:r>
              <a:rPr lang="en-US" sz="2000" b="1" dirty="0">
                <a:ea typeface="+mn-ea"/>
                <a:cs typeface="+mn-cs"/>
              </a:rPr>
              <a:t>Shape</a:t>
            </a:r>
            <a:r>
              <a:rPr lang="en-US" sz="2000" dirty="0">
                <a:ea typeface="+mn-ea"/>
                <a:cs typeface="+mn-cs"/>
              </a:rPr>
              <a:t>: unimodal, bimodal, or multimodal? symmetric, asymmetric? if asymmetric, skewed to the left or the right?  </a:t>
            </a:r>
          </a:p>
          <a:p>
            <a:pPr marL="0" indent="0">
              <a:spcBef>
                <a:spcPts val="0"/>
              </a:spcBef>
              <a:buFont typeface="Wingdings" panose="05000000000000000000" pitchFamily="2" charset="2"/>
              <a:buNone/>
              <a:defRPr/>
            </a:pPr>
            <a:r>
              <a:rPr lang="en-US" sz="2000" dirty="0"/>
              <a:t>Histogram shape is called</a:t>
            </a:r>
          </a:p>
          <a:p>
            <a:pPr>
              <a:spcBef>
                <a:spcPts val="0"/>
              </a:spcBef>
              <a:defRPr/>
            </a:pPr>
            <a:r>
              <a:rPr lang="en-US" sz="2000" b="1" dirty="0"/>
              <a:t>Unimodal</a:t>
            </a:r>
            <a:r>
              <a:rPr lang="en-US" sz="2000" dirty="0"/>
              <a:t> if it has a single peak</a:t>
            </a:r>
          </a:p>
          <a:p>
            <a:pPr>
              <a:spcBef>
                <a:spcPts val="0"/>
              </a:spcBef>
              <a:defRPr/>
            </a:pPr>
            <a:r>
              <a:rPr lang="en-US" sz="2000" b="1" dirty="0"/>
              <a:t>Bimodal</a:t>
            </a:r>
            <a:r>
              <a:rPr lang="en-US" sz="2000" dirty="0"/>
              <a:t> if it has 2 different peaks</a:t>
            </a:r>
          </a:p>
          <a:p>
            <a:r>
              <a:rPr lang="en-US" altLang="en-US" sz="1800" b="1" dirty="0"/>
              <a:t>Multimodal</a:t>
            </a:r>
            <a:r>
              <a:rPr lang="en-US" altLang="en-US" sz="1800" dirty="0"/>
              <a:t> if it has &gt;2 peaks</a:t>
            </a:r>
          </a:p>
        </p:txBody>
      </p:sp>
      <p:pic>
        <p:nvPicPr>
          <p:cNvPr id="23556" name="Picture 2">
            <a:extLst>
              <a:ext uri="{FF2B5EF4-FFF2-40B4-BE49-F238E27FC236}">
                <a16:creationId xmlns:a16="http://schemas.microsoft.com/office/drawing/2014/main" id="{901B0ABB-C3EB-6B40-66D0-9A345C449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267200"/>
            <a:ext cx="447310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a:extLst>
              <a:ext uri="{FF2B5EF4-FFF2-40B4-BE49-F238E27FC236}">
                <a16:creationId xmlns:a16="http://schemas.microsoft.com/office/drawing/2014/main" id="{9219E85F-D898-FD7D-F348-E502DE498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87" y="4800600"/>
            <a:ext cx="3273826"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84E0F39C-AAA9-0590-3480-BD4C200FAE07}"/>
              </a:ext>
            </a:extLst>
          </p:cNvPr>
          <p:cNvSpPr>
            <a:spLocks noGrp="1"/>
          </p:cNvSpPr>
          <p:nvPr>
            <p:ph idx="1"/>
          </p:nvPr>
        </p:nvSpPr>
        <p:spPr>
          <a:xfrm>
            <a:off x="304800" y="457200"/>
            <a:ext cx="8458200" cy="2743200"/>
          </a:xfrm>
        </p:spPr>
        <p:txBody>
          <a:bodyPr/>
          <a:lstStyle/>
          <a:p>
            <a:r>
              <a:rPr lang="en-US" altLang="en-US" sz="2400" b="1" dirty="0">
                <a:latin typeface="+mj-lt"/>
              </a:rPr>
              <a:t>Symmetric</a:t>
            </a:r>
            <a:r>
              <a:rPr lang="en-US" altLang="en-US" sz="2400" dirty="0">
                <a:latin typeface="+mj-lt"/>
              </a:rPr>
              <a:t> if the right half is the mirror image of the </a:t>
            </a:r>
          </a:p>
          <a:p>
            <a:pPr marL="0" indent="0">
              <a:buNone/>
            </a:pPr>
            <a:r>
              <a:rPr lang="en-US" altLang="en-US" sz="2400" dirty="0">
                <a:latin typeface="+mj-lt"/>
              </a:rPr>
              <a:t>    left half.</a:t>
            </a:r>
          </a:p>
          <a:p>
            <a:r>
              <a:rPr lang="en-US" altLang="en-US" sz="2400" dirty="0">
                <a:latin typeface="+mj-lt"/>
              </a:rPr>
              <a:t>(positively) </a:t>
            </a:r>
            <a:r>
              <a:rPr lang="en-US" altLang="en-US" sz="2400" b="1" dirty="0">
                <a:latin typeface="+mj-lt"/>
              </a:rPr>
              <a:t>skewed to the right</a:t>
            </a:r>
            <a:r>
              <a:rPr lang="en-US" altLang="en-US" sz="2400" dirty="0">
                <a:latin typeface="+mj-lt"/>
              </a:rPr>
              <a:t> if the right tail is stretched out, compared with the left tail.</a:t>
            </a:r>
          </a:p>
          <a:p>
            <a:r>
              <a:rPr lang="en-US" altLang="en-US" sz="2400" dirty="0">
                <a:latin typeface="+mj-lt"/>
              </a:rPr>
              <a:t>(negatively) </a:t>
            </a:r>
            <a:r>
              <a:rPr lang="en-US" altLang="en-US" sz="2400" b="1" dirty="0">
                <a:latin typeface="+mj-lt"/>
              </a:rPr>
              <a:t>skewed to the left</a:t>
            </a:r>
            <a:r>
              <a:rPr lang="en-US" altLang="en-US" sz="2400" dirty="0">
                <a:latin typeface="+mj-lt"/>
              </a:rPr>
              <a:t> if the left tail is stretched out, compared with the right tail.</a:t>
            </a:r>
          </a:p>
        </p:txBody>
      </p:sp>
      <p:pic>
        <p:nvPicPr>
          <p:cNvPr id="24580" name="Picture 2">
            <a:extLst>
              <a:ext uri="{FF2B5EF4-FFF2-40B4-BE49-F238E27FC236}">
                <a16:creationId xmlns:a16="http://schemas.microsoft.com/office/drawing/2014/main" id="{CB57FB9E-24AB-C7D0-291A-0B747B70B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413333"/>
            <a:ext cx="6705600" cy="313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2">
            <a:extLst>
              <a:ext uri="{FF2B5EF4-FFF2-40B4-BE49-F238E27FC236}">
                <a16:creationId xmlns:a16="http://schemas.microsoft.com/office/drawing/2014/main" id="{B49B0F02-4351-C2E8-8D0D-B46DC537E4E5}"/>
              </a:ext>
            </a:extLst>
          </p:cNvPr>
          <p:cNvSpPr>
            <a:spLocks noChangeArrowheads="1"/>
          </p:cNvSpPr>
          <p:nvPr/>
        </p:nvSpPr>
        <p:spPr bwMode="auto">
          <a:xfrm>
            <a:off x="0" y="1981623"/>
            <a:ext cx="9144000" cy="4648200"/>
          </a:xfrm>
          <a:prstGeom prst="rect">
            <a:avLst/>
          </a:prstGeom>
          <a:solidFill>
            <a:schemeClr val="tx2">
              <a:lumMod val="20000"/>
              <a:lumOff val="80000"/>
            </a:scheme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1275922" name="Group 18">
            <a:extLst>
              <a:ext uri="{FF2B5EF4-FFF2-40B4-BE49-F238E27FC236}">
                <a16:creationId xmlns:a16="http://schemas.microsoft.com/office/drawing/2014/main" id="{D50A9BD7-7CF6-F21F-73CA-9D1973E13EC4}"/>
              </a:ext>
            </a:extLst>
          </p:cNvPr>
          <p:cNvGrpSpPr>
            <a:grpSpLocks/>
          </p:cNvGrpSpPr>
          <p:nvPr/>
        </p:nvGrpSpPr>
        <p:grpSpPr bwMode="auto">
          <a:xfrm>
            <a:off x="3352800" y="2095923"/>
            <a:ext cx="5638800" cy="4419600"/>
            <a:chOff x="2112" y="1488"/>
            <a:chExt cx="3552" cy="2784"/>
          </a:xfrm>
        </p:grpSpPr>
        <p:sp>
          <p:nvSpPr>
            <p:cNvPr id="25611" name="Rectangle 17">
              <a:extLst>
                <a:ext uri="{FF2B5EF4-FFF2-40B4-BE49-F238E27FC236}">
                  <a16:creationId xmlns:a16="http://schemas.microsoft.com/office/drawing/2014/main" id="{B76B717B-2D4F-9ADB-29B3-C08F0B60FA70}"/>
                </a:ext>
              </a:extLst>
            </p:cNvPr>
            <p:cNvSpPr>
              <a:spLocks noChangeArrowheads="1"/>
            </p:cNvSpPr>
            <p:nvPr/>
          </p:nvSpPr>
          <p:spPr bwMode="auto">
            <a:xfrm>
              <a:off x="2400" y="1536"/>
              <a:ext cx="3168" cy="244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25612" name="Picture 15" descr="F01-02">
              <a:extLst>
                <a:ext uri="{FF2B5EF4-FFF2-40B4-BE49-F238E27FC236}">
                  <a16:creationId xmlns:a16="http://schemas.microsoft.com/office/drawing/2014/main" id="{59D3013B-37E8-F50B-0B06-8C92DE3ABD7D}"/>
                </a:ext>
              </a:extLst>
            </p:cNvPr>
            <p:cNvPicPr>
              <a:picLocks noChangeAspect="1" noChangeArrowheads="1"/>
            </p:cNvPicPr>
            <p:nvPr/>
          </p:nvPicPr>
          <p:blipFill>
            <a:blip r:embed="rId3">
              <a:clrChange>
                <a:clrFrom>
                  <a:srgbClr val="9D639D"/>
                </a:clrFrom>
                <a:clrTo>
                  <a:srgbClr val="9D639D">
                    <a:alpha val="0"/>
                  </a:srgbClr>
                </a:clrTo>
              </a:clrChange>
              <a:extLst>
                <a:ext uri="{28A0092B-C50C-407E-A947-70E740481C1C}">
                  <a14:useLocalDpi xmlns:a14="http://schemas.microsoft.com/office/drawing/2010/main" val="0"/>
                </a:ext>
              </a:extLst>
            </a:blip>
            <a:srcRect/>
            <a:stretch>
              <a:fillRect/>
            </a:stretch>
          </p:blipFill>
          <p:spPr bwMode="auto">
            <a:xfrm>
              <a:off x="2112" y="1488"/>
              <a:ext cx="3552" cy="278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275908" name="Line 4">
            <a:extLst>
              <a:ext uri="{FF2B5EF4-FFF2-40B4-BE49-F238E27FC236}">
                <a16:creationId xmlns:a16="http://schemas.microsoft.com/office/drawing/2014/main" id="{23FA409B-F07C-53AF-17C4-C576474D6529}"/>
              </a:ext>
            </a:extLst>
          </p:cNvPr>
          <p:cNvSpPr>
            <a:spLocks noChangeShapeType="1"/>
          </p:cNvSpPr>
          <p:nvPr/>
        </p:nvSpPr>
        <p:spPr bwMode="auto">
          <a:xfrm flipH="1">
            <a:off x="4235450" y="5030788"/>
            <a:ext cx="0" cy="8001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5909" name="Line 5">
            <a:extLst>
              <a:ext uri="{FF2B5EF4-FFF2-40B4-BE49-F238E27FC236}">
                <a16:creationId xmlns:a16="http://schemas.microsoft.com/office/drawing/2014/main" id="{E1B8A6B7-F902-CEC2-BEEF-805C1B3BACD3}"/>
              </a:ext>
            </a:extLst>
          </p:cNvPr>
          <p:cNvSpPr>
            <a:spLocks noChangeShapeType="1"/>
          </p:cNvSpPr>
          <p:nvPr/>
        </p:nvSpPr>
        <p:spPr bwMode="auto">
          <a:xfrm>
            <a:off x="8604250" y="5030788"/>
            <a:ext cx="0" cy="8001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5910" name="Text Box 6">
            <a:extLst>
              <a:ext uri="{FF2B5EF4-FFF2-40B4-BE49-F238E27FC236}">
                <a16:creationId xmlns:a16="http://schemas.microsoft.com/office/drawing/2014/main" id="{B2651EAA-D0BE-0BFD-257A-1F87B33D6071}"/>
              </a:ext>
            </a:extLst>
          </p:cNvPr>
          <p:cNvSpPr txBox="1">
            <a:spLocks noChangeArrowheads="1"/>
          </p:cNvSpPr>
          <p:nvPr/>
        </p:nvSpPr>
        <p:spPr bwMode="auto">
          <a:xfrm>
            <a:off x="4006850" y="4664075"/>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Alaska</a:t>
            </a:r>
          </a:p>
        </p:txBody>
      </p:sp>
      <p:sp>
        <p:nvSpPr>
          <p:cNvPr id="1275911" name="Text Box 7">
            <a:extLst>
              <a:ext uri="{FF2B5EF4-FFF2-40B4-BE49-F238E27FC236}">
                <a16:creationId xmlns:a16="http://schemas.microsoft.com/office/drawing/2014/main" id="{FC286233-0ECE-1531-A85E-545CCCA7C0AF}"/>
              </a:ext>
            </a:extLst>
          </p:cNvPr>
          <p:cNvSpPr txBox="1">
            <a:spLocks noChangeArrowheads="1"/>
          </p:cNvSpPr>
          <p:nvPr/>
        </p:nvSpPr>
        <p:spPr bwMode="auto">
          <a:xfrm>
            <a:off x="8178800" y="466407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Florida</a:t>
            </a:r>
          </a:p>
        </p:txBody>
      </p:sp>
      <p:sp>
        <p:nvSpPr>
          <p:cNvPr id="25608" name="Rectangle 10">
            <a:extLst>
              <a:ext uri="{FF2B5EF4-FFF2-40B4-BE49-F238E27FC236}">
                <a16:creationId xmlns:a16="http://schemas.microsoft.com/office/drawing/2014/main" id="{A14EBABD-058F-FE9B-5971-2C652FAB1192}"/>
              </a:ext>
            </a:extLst>
          </p:cNvPr>
          <p:cNvSpPr>
            <a:spLocks noGrp="1" noChangeArrowheads="1"/>
          </p:cNvSpPr>
          <p:nvPr>
            <p:ph type="title"/>
          </p:nvPr>
        </p:nvSpPr>
        <p:spPr>
          <a:xfrm>
            <a:off x="457200" y="122238"/>
            <a:ext cx="7543800" cy="563562"/>
          </a:xfrm>
        </p:spPr>
        <p:txBody>
          <a:bodyPr/>
          <a:lstStyle/>
          <a:p>
            <a:pPr algn="ctr" eaLnBrk="1" hangingPunct="1"/>
            <a:r>
              <a:rPr lang="en-US" altLang="en-US" sz="2800" b="1" dirty="0">
                <a:solidFill>
                  <a:srgbClr val="333399"/>
                </a:solidFill>
              </a:rPr>
              <a:t>Outliers</a:t>
            </a:r>
          </a:p>
        </p:txBody>
      </p:sp>
      <p:sp>
        <p:nvSpPr>
          <p:cNvPr id="25609" name="Rectangle 11">
            <a:extLst>
              <a:ext uri="{FF2B5EF4-FFF2-40B4-BE49-F238E27FC236}">
                <a16:creationId xmlns:a16="http://schemas.microsoft.com/office/drawing/2014/main" id="{C4CB7F28-C318-FC34-A3C7-A96A92E66EEC}"/>
              </a:ext>
            </a:extLst>
          </p:cNvPr>
          <p:cNvSpPr>
            <a:spLocks noGrp="1" noChangeArrowheads="1"/>
          </p:cNvSpPr>
          <p:nvPr>
            <p:ph type="body" idx="1"/>
          </p:nvPr>
        </p:nvSpPr>
        <p:spPr>
          <a:xfrm>
            <a:off x="427290" y="641447"/>
            <a:ext cx="7473950" cy="1211633"/>
          </a:xfrm>
        </p:spPr>
        <p:txBody>
          <a:bodyPr/>
          <a:lstStyle/>
          <a:p>
            <a:pPr marL="0" indent="0" eaLnBrk="1" hangingPunct="1">
              <a:buFont typeface="Wingdings" panose="05000000000000000000" pitchFamily="2" charset="2"/>
              <a:buNone/>
            </a:pPr>
            <a:r>
              <a:rPr lang="en-US" altLang="en-US" sz="2400" dirty="0"/>
              <a:t>Outliers</a:t>
            </a:r>
            <a:r>
              <a:rPr lang="en-US" altLang="en-US" sz="2400" b="1" dirty="0"/>
              <a:t> </a:t>
            </a:r>
            <a:r>
              <a:rPr lang="en-US" altLang="en-US" sz="2400" dirty="0"/>
              <a:t>are observations that lie outside the overall pattern of a distribution. Always look for outliers and try to explain them.</a:t>
            </a:r>
          </a:p>
        </p:txBody>
      </p:sp>
      <p:sp>
        <p:nvSpPr>
          <p:cNvPr id="1275918" name="Text Box 14">
            <a:extLst>
              <a:ext uri="{FF2B5EF4-FFF2-40B4-BE49-F238E27FC236}">
                <a16:creationId xmlns:a16="http://schemas.microsoft.com/office/drawing/2014/main" id="{80ADE1C7-563E-2104-5B8A-BDE616E4EBBF}"/>
              </a:ext>
            </a:extLst>
          </p:cNvPr>
          <p:cNvSpPr txBox="1">
            <a:spLocks noChangeArrowheads="1"/>
          </p:cNvSpPr>
          <p:nvPr/>
        </p:nvSpPr>
        <p:spPr bwMode="auto">
          <a:xfrm>
            <a:off x="307975" y="2130848"/>
            <a:ext cx="29718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lang="en-US" altLang="en-US" dirty="0"/>
              <a:t>The overall pattern is fairly symmetrical except for 2 states that clearly do not belong to the main trend. Alaska and Florida have an unusual representation of the elderly in their population.</a:t>
            </a:r>
          </a:p>
          <a:p>
            <a:pPr eaLnBrk="1" hangingPunct="1">
              <a:lnSpc>
                <a:spcPct val="120000"/>
              </a:lnSpc>
            </a:pPr>
            <a:endParaRPr lang="en-US" altLang="en-US" dirty="0"/>
          </a:p>
          <a:p>
            <a:pPr eaLnBrk="1" hangingPunct="1">
              <a:lnSpc>
                <a:spcPct val="120000"/>
              </a:lnSpc>
            </a:pPr>
            <a:r>
              <a:rPr lang="en-US" altLang="en-US" dirty="0"/>
              <a:t>A large gap in the distribution is typically a sign of an outlier.</a:t>
            </a:r>
          </a:p>
          <a:p>
            <a:pPr eaLnBrk="1" hangingPunct="1">
              <a:lnSpc>
                <a:spcPct val="120000"/>
              </a:lnSpc>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75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759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59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59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759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75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910" grpId="0"/>
      <p:bldP spid="1275911" grpId="0"/>
      <p:bldP spid="12759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01T02">
            <a:extLst>
              <a:ext uri="{FF2B5EF4-FFF2-40B4-BE49-F238E27FC236}">
                <a16:creationId xmlns:a16="http://schemas.microsoft.com/office/drawing/2014/main" id="{E228A8FE-E951-4CC0-A9A1-B496425C0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5589"/>
            <a:ext cx="5486400"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hidden="1">
            <a:extLst>
              <a:ext uri="{FF2B5EF4-FFF2-40B4-BE49-F238E27FC236}">
                <a16:creationId xmlns:a16="http://schemas.microsoft.com/office/drawing/2014/main" id="{5BAD2BBF-606D-C8F9-072D-DB8B295AEBEE}"/>
              </a:ext>
            </a:extLst>
          </p:cNvPr>
          <p:cNvSpPr>
            <a:spLocks noGrp="1" noChangeArrowheads="1"/>
          </p:cNvSpPr>
          <p:nvPr>
            <p:ph type="title"/>
          </p:nvPr>
        </p:nvSpPr>
        <p:spPr/>
        <p:txBody>
          <a:bodyPr/>
          <a:lstStyle/>
          <a:p>
            <a:r>
              <a:rPr lang="en-US" altLang="en-US"/>
              <a:t>	</a:t>
            </a:r>
          </a:p>
        </p:txBody>
      </p:sp>
      <p:sp>
        <p:nvSpPr>
          <p:cNvPr id="26629" name="TextBox 1">
            <a:extLst>
              <a:ext uri="{FF2B5EF4-FFF2-40B4-BE49-F238E27FC236}">
                <a16:creationId xmlns:a16="http://schemas.microsoft.com/office/drawing/2014/main" id="{3F7D4EE8-9EB9-DAF4-AAC1-9603472ADA73}"/>
              </a:ext>
            </a:extLst>
          </p:cNvPr>
          <p:cNvSpPr txBox="1">
            <a:spLocks noChangeArrowheads="1"/>
          </p:cNvSpPr>
          <p:nvPr/>
        </p:nvSpPr>
        <p:spPr bwMode="auto">
          <a:xfrm>
            <a:off x="1661787" y="234535"/>
            <a:ext cx="5259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t>Histogram for qualitative data</a:t>
            </a:r>
          </a:p>
        </p:txBody>
      </p:sp>
      <p:pic>
        <p:nvPicPr>
          <p:cNvPr id="26630" name="Picture 4" descr="0112">
            <a:extLst>
              <a:ext uri="{FF2B5EF4-FFF2-40B4-BE49-F238E27FC236}">
                <a16:creationId xmlns:a16="http://schemas.microsoft.com/office/drawing/2014/main" id="{D7A434E6-9299-FF23-2A17-288D6A09C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505200"/>
            <a:ext cx="4495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56F6350-E82A-BE21-BA6A-AF3E39AD100F}"/>
              </a:ext>
            </a:extLst>
          </p:cNvPr>
          <p:cNvSpPr>
            <a:spLocks noGrp="1"/>
          </p:cNvSpPr>
          <p:nvPr>
            <p:ph type="title"/>
          </p:nvPr>
        </p:nvSpPr>
        <p:spPr>
          <a:xfrm>
            <a:off x="457200" y="195265"/>
            <a:ext cx="7543800" cy="604835"/>
          </a:xfrm>
        </p:spPr>
        <p:txBody>
          <a:bodyPr/>
          <a:lstStyle/>
          <a:p>
            <a:pPr algn="ctr" eaLnBrk="1" hangingPunct="1"/>
            <a:r>
              <a:rPr lang="en-US" altLang="en-US" dirty="0"/>
              <a:t>Exercise</a:t>
            </a:r>
          </a:p>
        </p:txBody>
      </p:sp>
      <p:sp>
        <p:nvSpPr>
          <p:cNvPr id="3" name="Content Placeholder 2">
            <a:extLst>
              <a:ext uri="{FF2B5EF4-FFF2-40B4-BE49-F238E27FC236}">
                <a16:creationId xmlns:a16="http://schemas.microsoft.com/office/drawing/2014/main" id="{9458020F-49BE-E43A-3F6A-2E769BA482C3}"/>
              </a:ext>
            </a:extLst>
          </p:cNvPr>
          <p:cNvSpPr>
            <a:spLocks noGrp="1"/>
          </p:cNvSpPr>
          <p:nvPr>
            <p:ph idx="1"/>
          </p:nvPr>
        </p:nvSpPr>
        <p:spPr>
          <a:xfrm>
            <a:off x="381000" y="914400"/>
            <a:ext cx="7620000" cy="1752600"/>
          </a:xfrm>
        </p:spPr>
        <p:txBody>
          <a:bodyPr/>
          <a:lstStyle/>
          <a:p>
            <a:pPr eaLnBrk="1" hangingPunct="1"/>
            <a:r>
              <a:rPr lang="en-US" altLang="en-US" sz="2400" dirty="0"/>
              <a:t>The number of children of 20 randomly picked families in the </a:t>
            </a:r>
            <a:r>
              <a:rPr lang="en-US" altLang="en-US" sz="2400" dirty="0" err="1"/>
              <a:t>Haidian</a:t>
            </a:r>
            <a:r>
              <a:rPr lang="en-US" altLang="en-US" sz="2400" dirty="0"/>
              <a:t> District is summarized: 2,0,1,2,2,3,1,2,3,2,3,1,2,1,2,1,2,3,1,2</a:t>
            </a:r>
          </a:p>
          <a:p>
            <a:pPr eaLnBrk="1" hangingPunct="1"/>
            <a:r>
              <a:rPr lang="en-US" altLang="en-US" sz="2400" dirty="0"/>
              <a:t>Then the frequency table is: </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sz="2400" dirty="0"/>
          </a:p>
          <a:p>
            <a:pPr eaLnBrk="1" hangingPunct="1"/>
            <a:r>
              <a:rPr lang="en-US" altLang="en-US" sz="2400" dirty="0"/>
              <a:t>The histogram by Minitab:</a:t>
            </a:r>
          </a:p>
          <a:p>
            <a:pPr eaLnBrk="1" hangingPunct="1"/>
            <a:endParaRPr lang="en-US" altLang="en-US" dirty="0"/>
          </a:p>
        </p:txBody>
      </p:sp>
      <p:graphicFrame>
        <p:nvGraphicFramePr>
          <p:cNvPr id="6" name="Object 5">
            <a:extLst>
              <a:ext uri="{FF2B5EF4-FFF2-40B4-BE49-F238E27FC236}">
                <a16:creationId xmlns:a16="http://schemas.microsoft.com/office/drawing/2014/main" id="{D1A36C92-1CED-967F-5DBD-E79D190F8A41}"/>
              </a:ext>
            </a:extLst>
          </p:cNvPr>
          <p:cNvGraphicFramePr>
            <a:graphicFrameLocks noChangeAspect="1"/>
          </p:cNvGraphicFramePr>
          <p:nvPr>
            <p:extLst>
              <p:ext uri="{D42A27DB-BD31-4B8C-83A1-F6EECF244321}">
                <p14:modId xmlns:p14="http://schemas.microsoft.com/office/powerpoint/2010/main" val="2086967221"/>
              </p:ext>
            </p:extLst>
          </p:nvPr>
        </p:nvGraphicFramePr>
        <p:xfrm>
          <a:off x="304800" y="2743200"/>
          <a:ext cx="5943600" cy="2043113"/>
        </p:xfrm>
        <a:graphic>
          <a:graphicData uri="http://schemas.openxmlformats.org/presentationml/2006/ole">
            <mc:AlternateContent xmlns:mc="http://schemas.openxmlformats.org/markup-compatibility/2006">
              <mc:Choice xmlns:v="urn:schemas-microsoft-com:vml" Requires="v">
                <p:oleObj name="Document" r:id="rId2" imgW="6084422" imgH="2043766" progId="Word.Document.12">
                  <p:embed/>
                </p:oleObj>
              </mc:Choice>
              <mc:Fallback>
                <p:oleObj name="Document" r:id="rId2" imgW="6084422" imgH="2043766" progId="Word.Document.12">
                  <p:embed/>
                  <p:pic>
                    <p:nvPicPr>
                      <p:cNvPr id="6" name="Object 5">
                        <a:extLst>
                          <a:ext uri="{FF2B5EF4-FFF2-40B4-BE49-F238E27FC236}">
                            <a16:creationId xmlns:a16="http://schemas.microsoft.com/office/drawing/2014/main" id="{D1A36C92-1CED-967F-5DBD-E79D190F8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59436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Rectangle 3">
            <a:extLst>
              <a:ext uri="{FF2B5EF4-FFF2-40B4-BE49-F238E27FC236}">
                <a16:creationId xmlns:a16="http://schemas.microsoft.com/office/drawing/2014/main" id="{FA8F59F9-9C46-2520-2E3B-20DC4FFB856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27654" name="Object 7">
            <a:extLst>
              <a:ext uri="{FF2B5EF4-FFF2-40B4-BE49-F238E27FC236}">
                <a16:creationId xmlns:a16="http://schemas.microsoft.com/office/drawing/2014/main" id="{00EBA508-FDA4-E956-558E-7198167DBCFA}"/>
              </a:ext>
            </a:extLst>
          </p:cNvPr>
          <p:cNvGraphicFramePr>
            <a:graphicFrameLocks noChangeAspect="1"/>
          </p:cNvGraphicFramePr>
          <p:nvPr>
            <p:extLst>
              <p:ext uri="{D42A27DB-BD31-4B8C-83A1-F6EECF244321}">
                <p14:modId xmlns:p14="http://schemas.microsoft.com/office/powerpoint/2010/main" val="3445327422"/>
              </p:ext>
            </p:extLst>
          </p:nvPr>
        </p:nvGraphicFramePr>
        <p:xfrm>
          <a:off x="5257800" y="3886200"/>
          <a:ext cx="3771900" cy="2514600"/>
        </p:xfrm>
        <a:graphic>
          <a:graphicData uri="http://schemas.openxmlformats.org/presentationml/2006/ole">
            <mc:AlternateContent xmlns:mc="http://schemas.openxmlformats.org/markup-compatibility/2006">
              <mc:Choice xmlns:v="urn:schemas-microsoft-com:vml" Requires="v">
                <p:oleObj r:id="rId4" imgW="5486400" imgH="3657600" progId="MtbGraph.Document.15">
                  <p:embed/>
                </p:oleObj>
              </mc:Choice>
              <mc:Fallback>
                <p:oleObj r:id="rId4" imgW="5486400" imgH="3657600" progId="MtbGraph.Document.15">
                  <p:embed/>
                  <p:pic>
                    <p:nvPicPr>
                      <p:cNvPr id="27654" name="Object 7">
                        <a:extLst>
                          <a:ext uri="{FF2B5EF4-FFF2-40B4-BE49-F238E27FC236}">
                            <a16:creationId xmlns:a16="http://schemas.microsoft.com/office/drawing/2014/main" id="{00EBA508-FDA4-E956-558E-7198167DBC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886200"/>
                        <a:ext cx="37719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a:extLst>
              <a:ext uri="{FF2B5EF4-FFF2-40B4-BE49-F238E27FC236}">
                <a16:creationId xmlns:a16="http://schemas.microsoft.com/office/drawing/2014/main" id="{4E62C193-B743-B252-F532-4B29CD8A9F36}"/>
              </a:ext>
            </a:extLst>
          </p:cNvPr>
          <p:cNvSpPr>
            <a:spLocks noGrp="1" noChangeArrowheads="1"/>
          </p:cNvSpPr>
          <p:nvPr>
            <p:ph type="title"/>
          </p:nvPr>
        </p:nvSpPr>
        <p:spPr>
          <a:xfrm>
            <a:off x="1600200" y="228600"/>
            <a:ext cx="3124200" cy="487362"/>
          </a:xfrm>
        </p:spPr>
        <p:txBody>
          <a:bodyPr/>
          <a:lstStyle/>
          <a:p>
            <a:pPr eaLnBrk="1" hangingPunct="1"/>
            <a:r>
              <a:rPr lang="en-US" altLang="en-US" sz="2800" dirty="0"/>
              <a:t>Variables</a:t>
            </a:r>
          </a:p>
        </p:txBody>
      </p:sp>
      <p:sp>
        <p:nvSpPr>
          <p:cNvPr id="9220" name="Rectangle 6">
            <a:extLst>
              <a:ext uri="{FF2B5EF4-FFF2-40B4-BE49-F238E27FC236}">
                <a16:creationId xmlns:a16="http://schemas.microsoft.com/office/drawing/2014/main" id="{9A38B27D-49C6-B182-2413-4ACF68AAC7A9}"/>
              </a:ext>
            </a:extLst>
          </p:cNvPr>
          <p:cNvSpPr>
            <a:spLocks noGrp="1" noChangeArrowheads="1"/>
          </p:cNvSpPr>
          <p:nvPr>
            <p:ph type="body" idx="1"/>
          </p:nvPr>
        </p:nvSpPr>
        <p:spPr>
          <a:xfrm>
            <a:off x="242198" y="715963"/>
            <a:ext cx="4642657" cy="3932238"/>
          </a:xfrm>
        </p:spPr>
        <p:txBody>
          <a:bodyPr/>
          <a:lstStyle/>
          <a:p>
            <a:pPr marL="0" indent="0" eaLnBrk="1" hangingPunct="1">
              <a:spcBef>
                <a:spcPts val="0"/>
              </a:spcBef>
              <a:buFont typeface="Wingdings" panose="05000000000000000000" pitchFamily="2" charset="2"/>
              <a:buNone/>
            </a:pPr>
            <a:r>
              <a:rPr lang="en-US" altLang="en-US" sz="1800" dirty="0"/>
              <a:t>Question: Which one is more important to human body height, genes or environment?</a:t>
            </a:r>
          </a:p>
          <a:p>
            <a:pPr eaLnBrk="1" hangingPunct="1">
              <a:spcBef>
                <a:spcPts val="0"/>
              </a:spcBef>
            </a:pPr>
            <a:r>
              <a:rPr lang="en-US" altLang="en-US" sz="1800" dirty="0"/>
              <a:t>We need to do a study to address this question.</a:t>
            </a:r>
          </a:p>
          <a:p>
            <a:pPr eaLnBrk="1" hangingPunct="1">
              <a:spcBef>
                <a:spcPts val="0"/>
              </a:spcBef>
            </a:pPr>
            <a:r>
              <a:rPr lang="en-US" altLang="en-US" sz="1800" dirty="0"/>
              <a:t>We measure body heights (</a:t>
            </a:r>
            <a:r>
              <a:rPr lang="en-US" altLang="en-US" sz="1800" b="1" dirty="0">
                <a:solidFill>
                  <a:srgbClr val="002060"/>
                </a:solidFill>
              </a:rPr>
              <a:t>data</a:t>
            </a:r>
            <a:r>
              <a:rPr lang="en-US" altLang="en-US" sz="1800" dirty="0"/>
              <a:t>) from different individuals (</a:t>
            </a:r>
            <a:r>
              <a:rPr lang="en-US" altLang="en-US" sz="1800" b="1" dirty="0">
                <a:solidFill>
                  <a:srgbClr val="333399"/>
                </a:solidFill>
              </a:rPr>
              <a:t>cases</a:t>
            </a:r>
            <a:r>
              <a:rPr lang="en-US" altLang="en-US" sz="1800" dirty="0"/>
              <a:t>).</a:t>
            </a:r>
          </a:p>
          <a:p>
            <a:pPr eaLnBrk="1" hangingPunct="1">
              <a:spcBef>
                <a:spcPts val="0"/>
              </a:spcBef>
            </a:pPr>
            <a:r>
              <a:rPr lang="en-US" altLang="en-US" sz="1800" dirty="0"/>
              <a:t>Body height </a:t>
            </a:r>
            <a:r>
              <a:rPr lang="en-US" altLang="zh-CN" sz="1800" dirty="0"/>
              <a:t>is</a:t>
            </a:r>
            <a:r>
              <a:rPr lang="zh-CN" altLang="en-US" sz="1800" dirty="0"/>
              <a:t> </a:t>
            </a:r>
            <a:r>
              <a:rPr lang="en-US" altLang="zh-CN" sz="1800" dirty="0"/>
              <a:t>a</a:t>
            </a:r>
            <a:r>
              <a:rPr lang="zh-CN" altLang="en-US" sz="1800" dirty="0"/>
              <a:t> </a:t>
            </a:r>
            <a:r>
              <a:rPr lang="en-US" altLang="en-US" sz="1800" b="1" dirty="0">
                <a:solidFill>
                  <a:srgbClr val="333399"/>
                </a:solidFill>
              </a:rPr>
              <a:t>variable. </a:t>
            </a:r>
            <a:r>
              <a:rPr lang="en-US" altLang="en-US" sz="1800" dirty="0"/>
              <a:t>A variable is any characteristic of an individual.</a:t>
            </a:r>
          </a:p>
          <a:p>
            <a:pPr eaLnBrk="1" hangingPunct="1">
              <a:spcBef>
                <a:spcPts val="0"/>
              </a:spcBef>
            </a:pPr>
            <a:r>
              <a:rPr lang="en-US" altLang="en-US" sz="1800" dirty="0"/>
              <a:t>A variable </a:t>
            </a:r>
            <a:r>
              <a:rPr lang="en-US" altLang="en-US" sz="1800" u="sng" dirty="0"/>
              <a:t>varies</a:t>
            </a:r>
            <a:r>
              <a:rPr lang="en-US" altLang="en-US" sz="1800" dirty="0"/>
              <a:t> among individuals.</a:t>
            </a:r>
          </a:p>
          <a:p>
            <a:pPr eaLnBrk="1" hangingPunct="1">
              <a:spcBef>
                <a:spcPts val="0"/>
              </a:spcBef>
            </a:pPr>
            <a:r>
              <a:rPr lang="en-US" altLang="en-US" sz="1800" dirty="0"/>
              <a:t>A variable may change with time.</a:t>
            </a:r>
          </a:p>
          <a:p>
            <a:pPr eaLnBrk="1" hangingPunct="1">
              <a:spcBef>
                <a:spcPts val="0"/>
              </a:spcBef>
            </a:pPr>
            <a:r>
              <a:rPr lang="en-US" altLang="en-US" sz="1800" dirty="0"/>
              <a:t>A variable follows a </a:t>
            </a:r>
            <a:r>
              <a:rPr lang="en-US" altLang="en-US" sz="1800" b="1" dirty="0">
                <a:solidFill>
                  <a:srgbClr val="333399"/>
                </a:solidFill>
              </a:rPr>
              <a:t>distribution. </a:t>
            </a:r>
            <a:r>
              <a:rPr lang="en-US" altLang="en-US" sz="1800" dirty="0">
                <a:solidFill>
                  <a:srgbClr val="002060"/>
                </a:solidFill>
              </a:rPr>
              <a:t>The distribution </a:t>
            </a:r>
            <a:r>
              <a:rPr lang="en-US" altLang="en-US" sz="1800" dirty="0"/>
              <a:t>tells us what values the variable takes and how often it takes these values.</a:t>
            </a:r>
          </a:p>
        </p:txBody>
      </p:sp>
      <p:pic>
        <p:nvPicPr>
          <p:cNvPr id="2050" name="Picture 2" descr="Researchers Find New Genetic Variants that Influence Human Adult Height |  Sci.News">
            <a:extLst>
              <a:ext uri="{FF2B5EF4-FFF2-40B4-BE49-F238E27FC236}">
                <a16:creationId xmlns:a16="http://schemas.microsoft.com/office/drawing/2014/main" id="{A826E8CB-19C3-2F93-D2A8-B5C14FB67D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5311" y="116267"/>
            <a:ext cx="40903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E20084E-258E-E6A1-4B35-84EA0A3B14C8}"/>
              </a:ext>
            </a:extLst>
          </p:cNvPr>
          <p:cNvSpPr txBox="1"/>
          <p:nvPr/>
        </p:nvSpPr>
        <p:spPr>
          <a:xfrm>
            <a:off x="5073274" y="2895600"/>
            <a:ext cx="3994526" cy="923330"/>
          </a:xfrm>
          <a:prstGeom prst="rect">
            <a:avLst/>
          </a:prstGeom>
          <a:noFill/>
        </p:spPr>
        <p:txBody>
          <a:bodyPr wrap="square">
            <a:spAutoFit/>
          </a:bodyPr>
          <a:lstStyle/>
          <a:p>
            <a:pPr algn="l" fontAlgn="base"/>
            <a:r>
              <a:rPr lang="en-US" altLang="zh-CN" b="1" i="0" u="none" strike="noStrike" dirty="0">
                <a:solidFill>
                  <a:srgbClr val="000000"/>
                </a:solidFill>
                <a:effectLst/>
                <a:latin typeface="lora" panose="020B0604020202020204" pitchFamily="2" charset="0"/>
              </a:rPr>
              <a:t>Researchers Find New Genetic Variants that Influence Human Adult Height</a:t>
            </a:r>
          </a:p>
        </p:txBody>
      </p:sp>
      <p:pic>
        <p:nvPicPr>
          <p:cNvPr id="2052" name="Picture 4" descr="Psychological Resources: Physical Development and Health: Body Growth and  Changes (Growth Pattern)">
            <a:extLst>
              <a:ext uri="{FF2B5EF4-FFF2-40B4-BE49-F238E27FC236}">
                <a16:creationId xmlns:a16="http://schemas.microsoft.com/office/drawing/2014/main" id="{0B22C0D0-E51E-6455-5619-ED942A37A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089" y="4114800"/>
            <a:ext cx="3991211" cy="156686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CFB7083-5205-0D2D-5BFB-C9471A2A5B7F}"/>
              </a:ext>
            </a:extLst>
          </p:cNvPr>
          <p:cNvSpPr txBox="1"/>
          <p:nvPr/>
        </p:nvSpPr>
        <p:spPr>
          <a:xfrm>
            <a:off x="5133834" y="5715000"/>
            <a:ext cx="3842126" cy="830997"/>
          </a:xfrm>
          <a:prstGeom prst="rect">
            <a:avLst/>
          </a:prstGeom>
          <a:noFill/>
        </p:spPr>
        <p:txBody>
          <a:bodyPr wrap="square">
            <a:spAutoFit/>
          </a:bodyPr>
          <a:lstStyle/>
          <a:p>
            <a:pPr algn="l"/>
            <a:r>
              <a:rPr lang="en-US" altLang="zh-CN" sz="1600" b="1" dirty="0">
                <a:solidFill>
                  <a:srgbClr val="222222"/>
                </a:solidFill>
                <a:effectLst/>
                <a:latin typeface="Arial" panose="020B0604020202020204" pitchFamily="34" charset="0"/>
              </a:rPr>
              <a:t>Physical Development and Health: Body Growth and Changes (Growth Pattern)</a:t>
            </a:r>
          </a:p>
        </p:txBody>
      </p:sp>
      <p:pic>
        <p:nvPicPr>
          <p:cNvPr id="2054" name="Picture 6" descr="Normal Distributions. Hello everyone, I hope you're all well… | by Hamilton  Chang | Medium">
            <a:extLst>
              <a:ext uri="{FF2B5EF4-FFF2-40B4-BE49-F238E27FC236}">
                <a16:creationId xmlns:a16="http://schemas.microsoft.com/office/drawing/2014/main" id="{DE40FD29-8487-7334-933C-B9591486D0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979" y="4555868"/>
            <a:ext cx="4121145" cy="20735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5FC9498-F320-A667-10F5-FBBA1B2B47F2}"/>
              </a:ext>
            </a:extLst>
          </p:cNvPr>
          <p:cNvSpPr>
            <a:spLocks noGrp="1" noChangeArrowheads="1"/>
          </p:cNvSpPr>
          <p:nvPr>
            <p:ph type="title"/>
          </p:nvPr>
        </p:nvSpPr>
        <p:spPr>
          <a:xfrm>
            <a:off x="457200" y="228600"/>
            <a:ext cx="7467600" cy="673100"/>
          </a:xfrm>
        </p:spPr>
        <p:txBody>
          <a:bodyPr/>
          <a:lstStyle/>
          <a:p>
            <a:pPr algn="ctr" eaLnBrk="1" hangingPunct="1">
              <a:lnSpc>
                <a:spcPct val="110000"/>
              </a:lnSpc>
            </a:pPr>
            <a:r>
              <a:rPr lang="en-US" altLang="en-US" sz="3200" dirty="0">
                <a:solidFill>
                  <a:srgbClr val="002060"/>
                </a:solidFill>
              </a:rPr>
              <a:t>Line graphs: time plots</a:t>
            </a:r>
          </a:p>
        </p:txBody>
      </p:sp>
      <p:grpSp>
        <p:nvGrpSpPr>
          <p:cNvPr id="1339395" name="Group 3">
            <a:extLst>
              <a:ext uri="{FF2B5EF4-FFF2-40B4-BE49-F238E27FC236}">
                <a16:creationId xmlns:a16="http://schemas.microsoft.com/office/drawing/2014/main" id="{4E19BA25-B96B-1FC5-8DAF-50AA53AAD78C}"/>
              </a:ext>
            </a:extLst>
          </p:cNvPr>
          <p:cNvGrpSpPr>
            <a:grpSpLocks/>
          </p:cNvGrpSpPr>
          <p:nvPr/>
        </p:nvGrpSpPr>
        <p:grpSpPr bwMode="auto">
          <a:xfrm>
            <a:off x="152107" y="2210008"/>
            <a:ext cx="8722486" cy="3048000"/>
            <a:chOff x="398" y="1236"/>
            <a:chExt cx="4946" cy="1920"/>
          </a:xfrm>
        </p:grpSpPr>
        <p:sp>
          <p:nvSpPr>
            <p:cNvPr id="28683" name="Rectangle 4">
              <a:extLst>
                <a:ext uri="{FF2B5EF4-FFF2-40B4-BE49-F238E27FC236}">
                  <a16:creationId xmlns:a16="http://schemas.microsoft.com/office/drawing/2014/main" id="{504D716E-7F52-4023-BA30-111D3F29D9A6}"/>
                </a:ext>
              </a:extLst>
            </p:cNvPr>
            <p:cNvSpPr>
              <a:spLocks noChangeArrowheads="1"/>
            </p:cNvSpPr>
            <p:nvPr/>
          </p:nvSpPr>
          <p:spPr bwMode="auto">
            <a:xfrm>
              <a:off x="2708" y="1366"/>
              <a:ext cx="2636"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20000"/>
                </a:spcBef>
                <a:buClr>
                  <a:srgbClr val="333399"/>
                </a:buClr>
                <a:buSzPct val="65000"/>
                <a:buFont typeface="Wingdings" panose="05000000000000000000" pitchFamily="2" charset="2"/>
                <a:buNone/>
              </a:pPr>
              <a:r>
                <a:rPr lang="en-US" altLang="en-US" sz="2000" dirty="0"/>
                <a:t>A </a:t>
              </a:r>
              <a:r>
                <a:rPr lang="en-US" altLang="en-US" sz="2000" b="1" dirty="0">
                  <a:solidFill>
                    <a:srgbClr val="333399"/>
                  </a:solidFill>
                </a:rPr>
                <a:t>trend</a:t>
              </a:r>
              <a:r>
                <a:rPr lang="en-US" altLang="en-US" sz="2000" dirty="0"/>
                <a:t> is a rise or fall that persists over time, despite small irregularities.</a:t>
              </a:r>
            </a:p>
          </p:txBody>
        </p:sp>
        <p:pic>
          <p:nvPicPr>
            <p:cNvPr id="28684" name="Picture 5" descr="figure-01-07">
              <a:extLst>
                <a:ext uri="{FF2B5EF4-FFF2-40B4-BE49-F238E27FC236}">
                  <a16:creationId xmlns:a16="http://schemas.microsoft.com/office/drawing/2014/main" id="{F7306ADB-45CC-4499-6C6D-99E869E59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 y="1236"/>
              <a:ext cx="2310" cy="1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8676" name="Rectangle 6">
            <a:extLst>
              <a:ext uri="{FF2B5EF4-FFF2-40B4-BE49-F238E27FC236}">
                <a16:creationId xmlns:a16="http://schemas.microsoft.com/office/drawing/2014/main" id="{2EE4C1D1-C37F-5010-9927-9997B772AB25}"/>
              </a:ext>
            </a:extLst>
          </p:cNvPr>
          <p:cNvSpPr>
            <a:spLocks noChangeArrowheads="1"/>
          </p:cNvSpPr>
          <p:nvPr/>
        </p:nvSpPr>
        <p:spPr bwMode="auto">
          <a:xfrm>
            <a:off x="76200" y="838200"/>
            <a:ext cx="8305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spcBef>
                <a:spcPts val="0"/>
              </a:spcBef>
              <a:spcAft>
                <a:spcPct val="30000"/>
              </a:spcAft>
              <a:buClr>
                <a:srgbClr val="333399"/>
              </a:buClr>
              <a:buSzPct val="65000"/>
              <a:buFont typeface="Arial" panose="020B0604020202020204" pitchFamily="34" charset="0"/>
              <a:buChar char="•"/>
            </a:pPr>
            <a:r>
              <a:rPr lang="en-US" altLang="en-US" sz="2400" dirty="0"/>
              <a:t>In a time plot, time always goes on the horizontal x axis. </a:t>
            </a:r>
          </a:p>
          <a:p>
            <a:pPr marL="342900" indent="-342900" eaLnBrk="1" hangingPunct="1">
              <a:spcBef>
                <a:spcPts val="0"/>
              </a:spcBef>
              <a:buClr>
                <a:srgbClr val="333399"/>
              </a:buClr>
              <a:buSzPct val="65000"/>
              <a:buFont typeface="Arial" panose="020B0604020202020204" pitchFamily="34" charset="0"/>
              <a:buChar char="•"/>
            </a:pPr>
            <a:r>
              <a:rPr lang="en-US" altLang="en-US" sz="2400" dirty="0"/>
              <a:t>We describe time series by their overall pattern and deviation from that pattern. A time-series:</a:t>
            </a:r>
          </a:p>
        </p:txBody>
      </p:sp>
      <p:grpSp>
        <p:nvGrpSpPr>
          <p:cNvPr id="1339399" name="Group 7">
            <a:extLst>
              <a:ext uri="{FF2B5EF4-FFF2-40B4-BE49-F238E27FC236}">
                <a16:creationId xmlns:a16="http://schemas.microsoft.com/office/drawing/2014/main" id="{02EEF67D-1D39-2E20-6ABD-EE44DA86DF88}"/>
              </a:ext>
            </a:extLst>
          </p:cNvPr>
          <p:cNvGrpSpPr>
            <a:grpSpLocks/>
          </p:cNvGrpSpPr>
          <p:nvPr/>
        </p:nvGrpSpPr>
        <p:grpSpPr bwMode="auto">
          <a:xfrm>
            <a:off x="439736" y="3505201"/>
            <a:ext cx="8475665" cy="3259138"/>
            <a:chOff x="277" y="2208"/>
            <a:chExt cx="5339" cy="2053"/>
          </a:xfrm>
        </p:grpSpPr>
        <p:pic>
          <p:nvPicPr>
            <p:cNvPr id="28678" name="Picture 8" descr="figure-01-08">
              <a:extLst>
                <a:ext uri="{FF2B5EF4-FFF2-40B4-BE49-F238E27FC236}">
                  <a16:creationId xmlns:a16="http://schemas.microsoft.com/office/drawing/2014/main" id="{039CCCE0-1106-DEF9-0882-82EE53061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 y="2208"/>
              <a:ext cx="2816" cy="2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9" name="Rectangle 9">
              <a:extLst>
                <a:ext uri="{FF2B5EF4-FFF2-40B4-BE49-F238E27FC236}">
                  <a16:creationId xmlns:a16="http://schemas.microsoft.com/office/drawing/2014/main" id="{98EA7928-3441-8D66-583B-7A224C582329}"/>
                </a:ext>
              </a:extLst>
            </p:cNvPr>
            <p:cNvSpPr>
              <a:spLocks noChangeArrowheads="1"/>
            </p:cNvSpPr>
            <p:nvPr/>
          </p:nvSpPr>
          <p:spPr bwMode="auto">
            <a:xfrm>
              <a:off x="277" y="3442"/>
              <a:ext cx="2483"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20000"/>
                </a:spcBef>
                <a:buClr>
                  <a:srgbClr val="333399"/>
                </a:buClr>
                <a:buSzPct val="65000"/>
                <a:buFont typeface="Wingdings" panose="05000000000000000000" pitchFamily="2" charset="2"/>
                <a:buNone/>
              </a:pPr>
              <a:r>
                <a:rPr lang="en-US" altLang="en-US" sz="2000" dirty="0"/>
                <a:t>A pattern that repeats itself at regular intervals of time is called </a:t>
              </a:r>
              <a:r>
                <a:rPr lang="en-US" altLang="en-US" sz="2000" b="1" dirty="0">
                  <a:solidFill>
                    <a:srgbClr val="333399"/>
                  </a:solidFill>
                </a:rPr>
                <a:t>seasonal variation</a:t>
              </a:r>
              <a:r>
                <a:rPr lang="en-US" altLang="en-US" sz="2000" b="1" dirty="0"/>
                <a:t>.</a:t>
              </a:r>
            </a:p>
          </p:txBody>
        </p:sp>
        <p:grpSp>
          <p:nvGrpSpPr>
            <p:cNvPr id="28680" name="Group 10">
              <a:extLst>
                <a:ext uri="{FF2B5EF4-FFF2-40B4-BE49-F238E27FC236}">
                  <a16:creationId xmlns:a16="http://schemas.microsoft.com/office/drawing/2014/main" id="{E460C04C-B8A9-83EE-5AF4-6FB4449B14A9}"/>
                </a:ext>
              </a:extLst>
            </p:cNvPr>
            <p:cNvGrpSpPr>
              <a:grpSpLocks/>
            </p:cNvGrpSpPr>
            <p:nvPr/>
          </p:nvGrpSpPr>
          <p:grpSpPr bwMode="auto">
            <a:xfrm>
              <a:off x="3520" y="2723"/>
              <a:ext cx="1520" cy="1178"/>
              <a:chOff x="912" y="1837"/>
              <a:chExt cx="1520" cy="1178"/>
            </a:xfrm>
          </p:grpSpPr>
          <p:pic>
            <p:nvPicPr>
              <p:cNvPr id="28681" name="Picture 11">
                <a:extLst>
                  <a:ext uri="{FF2B5EF4-FFF2-40B4-BE49-F238E27FC236}">
                    <a16:creationId xmlns:a16="http://schemas.microsoft.com/office/drawing/2014/main" id="{89BE92C6-345C-42CD-79C5-CE8DE5F58A30}"/>
                  </a:ext>
                </a:extLst>
              </p:cNvPr>
              <p:cNvPicPr>
                <a:picLocks noChangeAspect="1" noChangeArrowheads="1"/>
              </p:cNvPicPr>
              <p:nvPr/>
            </p:nvPicPr>
            <p:blipFill>
              <a:blip r:embed="rId4">
                <a:clrChange>
                  <a:clrFrom>
                    <a:srgbClr val="FEE8BF"/>
                  </a:clrFrom>
                  <a:clrTo>
                    <a:srgbClr val="FEE8BF">
                      <a:alpha val="0"/>
                    </a:srgbClr>
                  </a:clrTo>
                </a:clrChange>
                <a:lum bright="36000"/>
                <a:extLst>
                  <a:ext uri="{28A0092B-C50C-407E-A947-70E740481C1C}">
                    <a14:useLocalDpi xmlns:a14="http://schemas.microsoft.com/office/drawing/2010/main" val="0"/>
                  </a:ext>
                </a:extLst>
              </a:blip>
              <a:srcRect l="16077" t="19048" r="19000" b="25485"/>
              <a:stretch>
                <a:fillRect/>
              </a:stretch>
            </p:blipFill>
            <p:spPr bwMode="auto">
              <a:xfrm>
                <a:off x="992" y="1837"/>
                <a:ext cx="1440" cy="1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2" name="Freeform 12">
                <a:extLst>
                  <a:ext uri="{FF2B5EF4-FFF2-40B4-BE49-F238E27FC236}">
                    <a16:creationId xmlns:a16="http://schemas.microsoft.com/office/drawing/2014/main" id="{3D6DAF75-00F4-3CEF-FDB7-8E223D9D80B7}"/>
                  </a:ext>
                </a:extLst>
              </p:cNvPr>
              <p:cNvSpPr>
                <a:spLocks/>
              </p:cNvSpPr>
              <p:nvPr/>
            </p:nvSpPr>
            <p:spPr bwMode="auto">
              <a:xfrm>
                <a:off x="912" y="2640"/>
                <a:ext cx="315" cy="343"/>
              </a:xfrm>
              <a:custGeom>
                <a:avLst/>
                <a:gdLst>
                  <a:gd name="T0" fmla="*/ 0 w 315"/>
                  <a:gd name="T1" fmla="*/ 304 h 343"/>
                  <a:gd name="T2" fmla="*/ 24 w 315"/>
                  <a:gd name="T3" fmla="*/ 343 h 343"/>
                  <a:gd name="T4" fmla="*/ 36 w 315"/>
                  <a:gd name="T5" fmla="*/ 301 h 343"/>
                  <a:gd name="T6" fmla="*/ 39 w 315"/>
                  <a:gd name="T7" fmla="*/ 277 h 343"/>
                  <a:gd name="T8" fmla="*/ 54 w 315"/>
                  <a:gd name="T9" fmla="*/ 274 h 343"/>
                  <a:gd name="T10" fmla="*/ 75 w 315"/>
                  <a:gd name="T11" fmla="*/ 223 h 343"/>
                  <a:gd name="T12" fmla="*/ 105 w 315"/>
                  <a:gd name="T13" fmla="*/ 274 h 343"/>
                  <a:gd name="T14" fmla="*/ 132 w 315"/>
                  <a:gd name="T15" fmla="*/ 289 h 343"/>
                  <a:gd name="T16" fmla="*/ 144 w 315"/>
                  <a:gd name="T17" fmla="*/ 262 h 343"/>
                  <a:gd name="T18" fmla="*/ 150 w 315"/>
                  <a:gd name="T19" fmla="*/ 190 h 343"/>
                  <a:gd name="T20" fmla="*/ 156 w 315"/>
                  <a:gd name="T21" fmla="*/ 85 h 343"/>
                  <a:gd name="T22" fmla="*/ 162 w 315"/>
                  <a:gd name="T23" fmla="*/ 10 h 343"/>
                  <a:gd name="T24" fmla="*/ 186 w 315"/>
                  <a:gd name="T25" fmla="*/ 37 h 343"/>
                  <a:gd name="T26" fmla="*/ 192 w 315"/>
                  <a:gd name="T27" fmla="*/ 85 h 343"/>
                  <a:gd name="T28" fmla="*/ 198 w 315"/>
                  <a:gd name="T29" fmla="*/ 124 h 343"/>
                  <a:gd name="T30" fmla="*/ 201 w 315"/>
                  <a:gd name="T31" fmla="*/ 145 h 343"/>
                  <a:gd name="T32" fmla="*/ 228 w 315"/>
                  <a:gd name="T33" fmla="*/ 148 h 343"/>
                  <a:gd name="T34" fmla="*/ 231 w 315"/>
                  <a:gd name="T35" fmla="*/ 175 h 343"/>
                  <a:gd name="T36" fmla="*/ 243 w 315"/>
                  <a:gd name="T37" fmla="*/ 202 h 343"/>
                  <a:gd name="T38" fmla="*/ 246 w 315"/>
                  <a:gd name="T39" fmla="*/ 142 h 343"/>
                  <a:gd name="T40" fmla="*/ 249 w 315"/>
                  <a:gd name="T41" fmla="*/ 100 h 343"/>
                  <a:gd name="T42" fmla="*/ 267 w 315"/>
                  <a:gd name="T43" fmla="*/ 106 h 343"/>
                  <a:gd name="T44" fmla="*/ 270 w 315"/>
                  <a:gd name="T45" fmla="*/ 130 h 343"/>
                  <a:gd name="T46" fmla="*/ 291 w 315"/>
                  <a:gd name="T47" fmla="*/ 91 h 343"/>
                  <a:gd name="T48" fmla="*/ 315 w 315"/>
                  <a:gd name="T49" fmla="*/ 34 h 3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343">
                    <a:moveTo>
                      <a:pt x="0" y="304"/>
                    </a:moveTo>
                    <a:cubicBezTo>
                      <a:pt x="3" y="322"/>
                      <a:pt x="6" y="337"/>
                      <a:pt x="24" y="343"/>
                    </a:cubicBezTo>
                    <a:cubicBezTo>
                      <a:pt x="31" y="323"/>
                      <a:pt x="33" y="319"/>
                      <a:pt x="36" y="301"/>
                    </a:cubicBezTo>
                    <a:cubicBezTo>
                      <a:pt x="37" y="293"/>
                      <a:pt x="35" y="284"/>
                      <a:pt x="39" y="277"/>
                    </a:cubicBezTo>
                    <a:cubicBezTo>
                      <a:pt x="42" y="273"/>
                      <a:pt x="49" y="275"/>
                      <a:pt x="54" y="274"/>
                    </a:cubicBezTo>
                    <a:cubicBezTo>
                      <a:pt x="65" y="258"/>
                      <a:pt x="64" y="239"/>
                      <a:pt x="75" y="223"/>
                    </a:cubicBezTo>
                    <a:cubicBezTo>
                      <a:pt x="79" y="251"/>
                      <a:pt x="77" y="267"/>
                      <a:pt x="105" y="274"/>
                    </a:cubicBezTo>
                    <a:cubicBezTo>
                      <a:pt x="109" y="295"/>
                      <a:pt x="112" y="293"/>
                      <a:pt x="132" y="289"/>
                    </a:cubicBezTo>
                    <a:cubicBezTo>
                      <a:pt x="135" y="279"/>
                      <a:pt x="141" y="272"/>
                      <a:pt x="144" y="262"/>
                    </a:cubicBezTo>
                    <a:cubicBezTo>
                      <a:pt x="147" y="236"/>
                      <a:pt x="138" y="213"/>
                      <a:pt x="150" y="190"/>
                    </a:cubicBezTo>
                    <a:cubicBezTo>
                      <a:pt x="152" y="158"/>
                      <a:pt x="153" y="117"/>
                      <a:pt x="156" y="85"/>
                    </a:cubicBezTo>
                    <a:cubicBezTo>
                      <a:pt x="157" y="76"/>
                      <a:pt x="162" y="10"/>
                      <a:pt x="162" y="10"/>
                    </a:cubicBezTo>
                    <a:cubicBezTo>
                      <a:pt x="161" y="0"/>
                      <a:pt x="186" y="47"/>
                      <a:pt x="186" y="37"/>
                    </a:cubicBezTo>
                    <a:cubicBezTo>
                      <a:pt x="186" y="29"/>
                      <a:pt x="191" y="77"/>
                      <a:pt x="192" y="85"/>
                    </a:cubicBezTo>
                    <a:cubicBezTo>
                      <a:pt x="196" y="106"/>
                      <a:pt x="191" y="104"/>
                      <a:pt x="198" y="124"/>
                    </a:cubicBezTo>
                    <a:cubicBezTo>
                      <a:pt x="199" y="131"/>
                      <a:pt x="195" y="141"/>
                      <a:pt x="201" y="145"/>
                    </a:cubicBezTo>
                    <a:cubicBezTo>
                      <a:pt x="208" y="151"/>
                      <a:pt x="222" y="142"/>
                      <a:pt x="228" y="148"/>
                    </a:cubicBezTo>
                    <a:cubicBezTo>
                      <a:pt x="234" y="154"/>
                      <a:pt x="230" y="166"/>
                      <a:pt x="231" y="175"/>
                    </a:cubicBezTo>
                    <a:cubicBezTo>
                      <a:pt x="233" y="185"/>
                      <a:pt x="240" y="192"/>
                      <a:pt x="243" y="202"/>
                    </a:cubicBezTo>
                    <a:cubicBezTo>
                      <a:pt x="244" y="182"/>
                      <a:pt x="245" y="162"/>
                      <a:pt x="246" y="142"/>
                    </a:cubicBezTo>
                    <a:cubicBezTo>
                      <a:pt x="247" y="128"/>
                      <a:pt x="242" y="112"/>
                      <a:pt x="249" y="100"/>
                    </a:cubicBezTo>
                    <a:cubicBezTo>
                      <a:pt x="252" y="95"/>
                      <a:pt x="267" y="106"/>
                      <a:pt x="267" y="106"/>
                    </a:cubicBezTo>
                    <a:cubicBezTo>
                      <a:pt x="268" y="114"/>
                      <a:pt x="262" y="128"/>
                      <a:pt x="270" y="130"/>
                    </a:cubicBezTo>
                    <a:cubicBezTo>
                      <a:pt x="272" y="130"/>
                      <a:pt x="287" y="97"/>
                      <a:pt x="291" y="91"/>
                    </a:cubicBezTo>
                    <a:cubicBezTo>
                      <a:pt x="294" y="71"/>
                      <a:pt x="306" y="53"/>
                      <a:pt x="315" y="34"/>
                    </a:cubicBezTo>
                  </a:path>
                </a:pathLst>
              </a:custGeom>
              <a:noFill/>
              <a:ln w="3175"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9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9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81162A4-3804-0697-2FA1-965A9A4D7F09}"/>
              </a:ext>
            </a:extLst>
          </p:cNvPr>
          <p:cNvSpPr>
            <a:spLocks noGrp="1" noChangeArrowheads="1"/>
          </p:cNvSpPr>
          <p:nvPr>
            <p:ph type="title"/>
          </p:nvPr>
        </p:nvSpPr>
        <p:spPr>
          <a:xfrm>
            <a:off x="304800" y="121317"/>
            <a:ext cx="4114800" cy="838200"/>
          </a:xfrm>
        </p:spPr>
        <p:txBody>
          <a:bodyPr/>
          <a:lstStyle/>
          <a:p>
            <a:pPr eaLnBrk="1" hangingPunct="1"/>
            <a:r>
              <a:rPr lang="en-US" altLang="en-US" sz="2400" b="1" dirty="0">
                <a:solidFill>
                  <a:srgbClr val="333399"/>
                </a:solidFill>
              </a:rPr>
              <a:t>Retail price of fresh oranges over time</a:t>
            </a:r>
          </a:p>
        </p:txBody>
      </p:sp>
      <p:pic>
        <p:nvPicPr>
          <p:cNvPr id="29699" name="Picture 3" descr="figure-01-13">
            <a:extLst>
              <a:ext uri="{FF2B5EF4-FFF2-40B4-BE49-F238E27FC236}">
                <a16:creationId xmlns:a16="http://schemas.microsoft.com/office/drawing/2014/main" id="{1AD32CB6-FF0A-BAAA-395F-BE8354B488C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419600" y="136984"/>
            <a:ext cx="4572000" cy="3932238"/>
          </a:xfrm>
          <a:noFill/>
          <a:ln>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40420" name="Text Box 4">
            <a:extLst>
              <a:ext uri="{FF2B5EF4-FFF2-40B4-BE49-F238E27FC236}">
                <a16:creationId xmlns:a16="http://schemas.microsoft.com/office/drawing/2014/main" id="{F9A9FE0C-13C9-AD1B-59E6-64ECFA3B8D40}"/>
              </a:ext>
            </a:extLst>
          </p:cNvPr>
          <p:cNvSpPr txBox="1">
            <a:spLocks noChangeArrowheads="1"/>
          </p:cNvSpPr>
          <p:nvPr/>
        </p:nvSpPr>
        <p:spPr bwMode="auto">
          <a:xfrm>
            <a:off x="533400" y="4343400"/>
            <a:ext cx="8458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This time plot shows a regular pattern of yearly variations in fresh orange pricing. These are seasonal variations most likely due to similar seasonal variations in the production of fresh oranges.</a:t>
            </a:r>
          </a:p>
          <a:p>
            <a:pPr eaLnBrk="1" hangingPunct="1"/>
            <a:endParaRPr lang="en-US" altLang="en-US" sz="2000" dirty="0"/>
          </a:p>
          <a:p>
            <a:pPr eaLnBrk="1" hangingPunct="1"/>
            <a:r>
              <a:rPr lang="en-US" altLang="en-US" sz="2000" dirty="0"/>
              <a:t>There is also an overall upward trend in pricing over time. It could simply be reflecting inflation trends or a more fundamental change in this industry.</a:t>
            </a:r>
          </a:p>
        </p:txBody>
      </p:sp>
      <p:sp>
        <p:nvSpPr>
          <p:cNvPr id="29701" name="Rectangle 5">
            <a:extLst>
              <a:ext uri="{FF2B5EF4-FFF2-40B4-BE49-F238E27FC236}">
                <a16:creationId xmlns:a16="http://schemas.microsoft.com/office/drawing/2014/main" id="{84E9A077-223B-460D-CB0A-FE27DBCDA0F3}"/>
              </a:ext>
            </a:extLst>
          </p:cNvPr>
          <p:cNvSpPr>
            <a:spLocks noChangeArrowheads="1"/>
          </p:cNvSpPr>
          <p:nvPr/>
        </p:nvSpPr>
        <p:spPr bwMode="auto">
          <a:xfrm>
            <a:off x="533400" y="2573663"/>
            <a:ext cx="3733800" cy="12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spcBef>
                <a:spcPts val="0"/>
              </a:spcBef>
              <a:spcAft>
                <a:spcPct val="20000"/>
              </a:spcAft>
              <a:buClr>
                <a:srgbClr val="333399"/>
              </a:buClr>
              <a:buSzPct val="65000"/>
              <a:buFont typeface="Arial" panose="020B0604020202020204" pitchFamily="34" charset="0"/>
              <a:buChar char="•"/>
            </a:pPr>
            <a:r>
              <a:rPr lang="en-US" altLang="en-US" dirty="0"/>
              <a:t>Time is on the horizontal, x axis.</a:t>
            </a:r>
          </a:p>
          <a:p>
            <a:pPr marL="285750" indent="-285750" eaLnBrk="1" hangingPunct="1">
              <a:spcBef>
                <a:spcPts val="0"/>
              </a:spcBef>
              <a:buClr>
                <a:srgbClr val="333399"/>
              </a:buClr>
              <a:buSzPct val="65000"/>
              <a:buFont typeface="Arial" panose="020B0604020202020204" pitchFamily="34" charset="0"/>
              <a:buChar char="•"/>
            </a:pPr>
            <a:r>
              <a:rPr lang="en-US" altLang="en-US" dirty="0"/>
              <a:t>The variable of interest</a:t>
            </a:r>
            <a:r>
              <a:rPr lang="en-US" altLang="en-US" dirty="0">
                <a:cs typeface="Arial" panose="020B0604020202020204" pitchFamily="34" charset="0"/>
              </a:rPr>
              <a:t>—</a:t>
            </a:r>
            <a:r>
              <a:rPr lang="en-US" altLang="en-US" dirty="0"/>
              <a:t>here “retail price of fresh oranges”</a:t>
            </a:r>
            <a:r>
              <a:rPr lang="en-US" altLang="en-US" dirty="0">
                <a:cs typeface="Arial" panose="020B0604020202020204" pitchFamily="34" charset="0"/>
              </a:rPr>
              <a:t>—</a:t>
            </a:r>
            <a:r>
              <a:rPr lang="en-US" altLang="en-US" dirty="0"/>
              <a:t> goes on the vertical, y axis. </a:t>
            </a:r>
          </a:p>
        </p:txBody>
      </p:sp>
      <p:pic>
        <p:nvPicPr>
          <p:cNvPr id="29702" name="Picture 6">
            <a:extLst>
              <a:ext uri="{FF2B5EF4-FFF2-40B4-BE49-F238E27FC236}">
                <a16:creationId xmlns:a16="http://schemas.microsoft.com/office/drawing/2014/main" id="{F30C9EE1-8768-67AD-8F0A-901D2911F4E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986897" y="1014967"/>
            <a:ext cx="2286000" cy="14216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04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404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042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05A698FF-4D6C-EB38-7E24-D9D341526000}"/>
              </a:ext>
            </a:extLst>
          </p:cNvPr>
          <p:cNvSpPr>
            <a:spLocks noGrp="1" noChangeArrowheads="1"/>
          </p:cNvSpPr>
          <p:nvPr>
            <p:ph type="body" idx="1"/>
          </p:nvPr>
        </p:nvSpPr>
        <p:spPr>
          <a:xfrm>
            <a:off x="457200" y="609600"/>
            <a:ext cx="8229600" cy="5562600"/>
          </a:xfrm>
        </p:spPr>
        <p:txBody>
          <a:bodyPr/>
          <a:lstStyle/>
          <a:p>
            <a:pPr marL="457200" indent="-457200" eaLnBrk="1" hangingPunct="1">
              <a:buFont typeface="Wingdings" panose="05000000000000000000" pitchFamily="2" charset="2"/>
              <a:buNone/>
            </a:pPr>
            <a:r>
              <a:rPr lang="en-US" altLang="en-US" b="1" dirty="0">
                <a:solidFill>
                  <a:srgbClr val="333399"/>
                </a:solidFill>
              </a:rPr>
              <a:t>Describing distributions with numbers</a:t>
            </a:r>
          </a:p>
          <a:p>
            <a:pPr marL="457200" indent="-457200" eaLnBrk="1" hangingPunct="1">
              <a:buFont typeface="Wingdings" panose="05000000000000000000" pitchFamily="2" charset="2"/>
              <a:buNone/>
            </a:pPr>
            <a:endParaRPr lang="en-US" altLang="en-US" b="1" dirty="0">
              <a:solidFill>
                <a:srgbClr val="333399"/>
              </a:solidFill>
            </a:endParaRPr>
          </a:p>
          <a:p>
            <a:pPr marL="457200" indent="-457200" eaLnBrk="1" hangingPunct="1">
              <a:lnSpc>
                <a:spcPct val="110000"/>
              </a:lnSpc>
              <a:spcAft>
                <a:spcPct val="40000"/>
              </a:spcAft>
              <a:buClr>
                <a:srgbClr val="CC0000"/>
              </a:buClr>
            </a:pPr>
            <a:r>
              <a:rPr lang="en-US" altLang="en-US" dirty="0"/>
              <a:t>Measures of center: </a:t>
            </a:r>
            <a:r>
              <a:rPr lang="en-US" altLang="en-US" b="1" dirty="0"/>
              <a:t>mean, median</a:t>
            </a:r>
          </a:p>
          <a:p>
            <a:pPr marL="457200" indent="-457200" eaLnBrk="1" hangingPunct="1">
              <a:lnSpc>
                <a:spcPct val="110000"/>
              </a:lnSpc>
              <a:spcAft>
                <a:spcPct val="40000"/>
              </a:spcAft>
              <a:buClr>
                <a:srgbClr val="CC0000"/>
              </a:buClr>
            </a:pPr>
            <a:r>
              <a:rPr lang="en-US" altLang="en-US" dirty="0"/>
              <a:t>Mean versus median</a:t>
            </a:r>
          </a:p>
          <a:p>
            <a:pPr marL="457200" indent="-457200" eaLnBrk="1" hangingPunct="1">
              <a:lnSpc>
                <a:spcPct val="110000"/>
              </a:lnSpc>
              <a:spcAft>
                <a:spcPct val="40000"/>
              </a:spcAft>
              <a:buClr>
                <a:srgbClr val="CC0000"/>
              </a:buClr>
            </a:pPr>
            <a:r>
              <a:rPr lang="en-US" altLang="en-US" dirty="0"/>
              <a:t>Measures of spread: </a:t>
            </a:r>
            <a:r>
              <a:rPr lang="en-US" altLang="en-US" b="1" dirty="0"/>
              <a:t>quartiles, standard deviation</a:t>
            </a:r>
          </a:p>
          <a:p>
            <a:pPr marL="457200" indent="-457200" eaLnBrk="1" hangingPunct="1">
              <a:lnSpc>
                <a:spcPct val="110000"/>
              </a:lnSpc>
              <a:spcAft>
                <a:spcPct val="40000"/>
              </a:spcAft>
              <a:buClr>
                <a:srgbClr val="CC0000"/>
              </a:buClr>
            </a:pPr>
            <a:r>
              <a:rPr lang="en-US" altLang="en-US" dirty="0"/>
              <a:t>Five-number summary and </a:t>
            </a:r>
            <a:r>
              <a:rPr lang="en-US" altLang="en-US" b="1" dirty="0"/>
              <a:t>boxplot</a:t>
            </a:r>
          </a:p>
          <a:p>
            <a:pPr marL="457200" indent="-457200" eaLnBrk="1" hangingPunct="1">
              <a:lnSpc>
                <a:spcPct val="110000"/>
              </a:lnSpc>
              <a:spcAft>
                <a:spcPct val="40000"/>
              </a:spcAft>
              <a:buClr>
                <a:srgbClr val="CC0000"/>
              </a:buClr>
            </a:pPr>
            <a:r>
              <a:rPr lang="en-US" altLang="en-US" dirty="0"/>
              <a:t>Choosing among summary statistics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a:extLst>
              <a:ext uri="{FF2B5EF4-FFF2-40B4-BE49-F238E27FC236}">
                <a16:creationId xmlns:a16="http://schemas.microsoft.com/office/drawing/2014/main" id="{A554CCCD-5A92-7A9B-A1D9-377C12B0F03E}"/>
              </a:ext>
            </a:extLst>
          </p:cNvPr>
          <p:cNvSpPr txBox="1">
            <a:spLocks noChangeArrowheads="1"/>
          </p:cNvSpPr>
          <p:nvPr/>
        </p:nvSpPr>
        <p:spPr bwMode="auto">
          <a:xfrm>
            <a:off x="517525" y="12588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31748" name="Text Box 4">
            <a:extLst>
              <a:ext uri="{FF2B5EF4-FFF2-40B4-BE49-F238E27FC236}">
                <a16:creationId xmlns:a16="http://schemas.microsoft.com/office/drawing/2014/main" id="{55175090-F1CD-2A4E-AFF8-A5C25C9E70CC}"/>
              </a:ext>
            </a:extLst>
          </p:cNvPr>
          <p:cNvSpPr txBox="1">
            <a:spLocks noChangeArrowheads="1"/>
          </p:cNvSpPr>
          <p:nvPr/>
        </p:nvSpPr>
        <p:spPr bwMode="auto">
          <a:xfrm>
            <a:off x="701675" y="1676400"/>
            <a:ext cx="4403725" cy="415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dirty="0">
                <a:solidFill>
                  <a:srgbClr val="333399"/>
                </a:solidFill>
              </a:rPr>
              <a:t>The mean or arithmetic average</a:t>
            </a:r>
          </a:p>
          <a:p>
            <a:endParaRPr lang="en-US" altLang="en-US" sz="2000" b="1" dirty="0">
              <a:solidFill>
                <a:srgbClr val="333399"/>
              </a:solidFill>
            </a:endParaRPr>
          </a:p>
          <a:p>
            <a:r>
              <a:rPr lang="en-US" altLang="en-US" sz="2000" dirty="0"/>
              <a:t>To calculate the </a:t>
            </a:r>
            <a:r>
              <a:rPr lang="en-US" altLang="en-US" sz="2000" i="1" dirty="0"/>
              <a:t>average,</a:t>
            </a:r>
            <a:r>
              <a:rPr lang="en-US" altLang="en-US" sz="2000" dirty="0"/>
              <a:t> or </a:t>
            </a:r>
            <a:r>
              <a:rPr lang="en-US" altLang="en-US" sz="2000" b="1" dirty="0"/>
              <a:t>mean,</a:t>
            </a:r>
            <a:r>
              <a:rPr lang="en-US" altLang="en-US" sz="2000" i="1" dirty="0"/>
              <a:t> </a:t>
            </a:r>
            <a:r>
              <a:rPr lang="en-US" altLang="en-US" sz="2000" dirty="0"/>
              <a:t>add all values, then divide by the number of individuals. It is the “center of mass.”</a:t>
            </a:r>
          </a:p>
          <a:p>
            <a:endParaRPr lang="en-US" altLang="en-US" sz="2000" dirty="0"/>
          </a:p>
          <a:p>
            <a:endParaRPr lang="en-US" altLang="en-US" sz="2000" dirty="0"/>
          </a:p>
          <a:p>
            <a:endParaRPr lang="en-US" altLang="en-US" sz="2000" dirty="0"/>
          </a:p>
          <a:p>
            <a:pPr>
              <a:lnSpc>
                <a:spcPct val="120000"/>
              </a:lnSpc>
            </a:pPr>
            <a:r>
              <a:rPr lang="en-US" altLang="en-US" sz="2400" dirty="0"/>
              <a:t>Sum of heights is 1598.3</a:t>
            </a:r>
          </a:p>
          <a:p>
            <a:pPr>
              <a:lnSpc>
                <a:spcPct val="120000"/>
              </a:lnSpc>
            </a:pPr>
            <a:r>
              <a:rPr lang="en-US" altLang="en-US" sz="2400" dirty="0"/>
              <a:t>divided by 25 adult men:</a:t>
            </a:r>
          </a:p>
          <a:p>
            <a:pPr>
              <a:lnSpc>
                <a:spcPct val="120000"/>
              </a:lnSpc>
            </a:pPr>
            <a:r>
              <a:rPr lang="en-US" altLang="en-US" sz="2400" dirty="0"/>
              <a:t>Mean = 63.9 inches </a:t>
            </a:r>
          </a:p>
        </p:txBody>
      </p:sp>
      <p:graphicFrame>
        <p:nvGraphicFramePr>
          <p:cNvPr id="31749" name="Object 5">
            <a:extLst>
              <a:ext uri="{FF2B5EF4-FFF2-40B4-BE49-F238E27FC236}">
                <a16:creationId xmlns:a16="http://schemas.microsoft.com/office/drawing/2014/main" id="{52BE2E61-C148-1143-F140-1AE44DEFBC24}"/>
              </a:ext>
            </a:extLst>
          </p:cNvPr>
          <p:cNvGraphicFramePr>
            <a:graphicFrameLocks noChangeAspect="1"/>
          </p:cNvGraphicFramePr>
          <p:nvPr>
            <p:extLst>
              <p:ext uri="{D42A27DB-BD31-4B8C-83A1-F6EECF244321}">
                <p14:modId xmlns:p14="http://schemas.microsoft.com/office/powerpoint/2010/main" val="2011776673"/>
              </p:ext>
            </p:extLst>
          </p:nvPr>
        </p:nvGraphicFramePr>
        <p:xfrm>
          <a:off x="5257800" y="1268518"/>
          <a:ext cx="2743200" cy="5360882"/>
        </p:xfrm>
        <a:graphic>
          <a:graphicData uri="http://schemas.openxmlformats.org/presentationml/2006/ole">
            <mc:AlternateContent xmlns:mc="http://schemas.openxmlformats.org/markup-compatibility/2006">
              <mc:Choice xmlns:v="urn:schemas-microsoft-com:vml" Requires="v">
                <p:oleObj name="Worksheet" r:id="rId3" imgW="1104900" imgH="2159000" progId="Excel.Sheet.8">
                  <p:embed/>
                </p:oleObj>
              </mc:Choice>
              <mc:Fallback>
                <p:oleObj name="Worksheet" r:id="rId3" imgW="1104900" imgH="2159000" progId="Excel.Sheet.8">
                  <p:embed/>
                  <p:pic>
                    <p:nvPicPr>
                      <p:cNvPr id="31749" name="Object 5">
                        <a:extLst>
                          <a:ext uri="{FF2B5EF4-FFF2-40B4-BE49-F238E27FC236}">
                            <a16:creationId xmlns:a16="http://schemas.microsoft.com/office/drawing/2014/main" id="{52BE2E61-C148-1143-F140-1AE44DEFB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268518"/>
                        <a:ext cx="2743200" cy="5360882"/>
                      </a:xfrm>
                      <a:prstGeom prst="rect">
                        <a:avLst/>
                      </a:prstGeom>
                      <a:solidFill>
                        <a:srgbClr val="FFCC66"/>
                      </a:solidFill>
                      <a:ln>
                        <a:noFill/>
                      </a:ln>
                      <a:effectLst/>
                    </p:spPr>
                  </p:pic>
                </p:oleObj>
              </mc:Fallback>
            </mc:AlternateContent>
          </a:graphicData>
        </a:graphic>
      </p:graphicFrame>
      <p:sp>
        <p:nvSpPr>
          <p:cNvPr id="31750" name="Rectangle 6">
            <a:extLst>
              <a:ext uri="{FF2B5EF4-FFF2-40B4-BE49-F238E27FC236}">
                <a16:creationId xmlns:a16="http://schemas.microsoft.com/office/drawing/2014/main" id="{3CE8CAD4-8528-A111-EEDB-4F6E6C588FD7}"/>
              </a:ext>
            </a:extLst>
          </p:cNvPr>
          <p:cNvSpPr>
            <a:spLocks noChangeArrowheads="1"/>
          </p:cNvSpPr>
          <p:nvPr/>
        </p:nvSpPr>
        <p:spPr bwMode="auto">
          <a:xfrm>
            <a:off x="685800" y="2286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dirty="0">
                <a:solidFill>
                  <a:srgbClr val="CC0000"/>
                </a:solidFill>
                <a:latin typeface="+mj-lt"/>
              </a:rPr>
              <a:t>Measure of center: the </a:t>
            </a:r>
            <a:r>
              <a:rPr lang="en-US" altLang="en-US" sz="4000" b="1" dirty="0">
                <a:solidFill>
                  <a:srgbClr val="CC0000"/>
                </a:solidFill>
                <a:latin typeface="+mj-lt"/>
              </a:rPr>
              <a:t>mean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C0D4559-2E69-B1E0-5E60-F98D38BF44B7}"/>
              </a:ext>
            </a:extLst>
          </p:cNvPr>
          <p:cNvSpPr>
            <a:spLocks noChangeArrowheads="1"/>
          </p:cNvSpPr>
          <p:nvPr/>
        </p:nvSpPr>
        <p:spPr bwMode="auto">
          <a:xfrm>
            <a:off x="431800" y="736600"/>
            <a:ext cx="3962400" cy="5486400"/>
          </a:xfrm>
          <a:prstGeom prst="rect">
            <a:avLst/>
          </a:prstGeom>
          <a:solidFill>
            <a:srgbClr val="FFCC66"/>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32771" name="Object 3">
            <a:extLst>
              <a:ext uri="{FF2B5EF4-FFF2-40B4-BE49-F238E27FC236}">
                <a16:creationId xmlns:a16="http://schemas.microsoft.com/office/drawing/2014/main" id="{C5F3EC15-7662-4857-D13F-0A9D66C404B1}"/>
              </a:ext>
            </a:extLst>
          </p:cNvPr>
          <p:cNvGraphicFramePr>
            <a:graphicFrameLocks noChangeAspect="1"/>
          </p:cNvGraphicFramePr>
          <p:nvPr>
            <p:extLst>
              <p:ext uri="{D42A27DB-BD31-4B8C-83A1-F6EECF244321}">
                <p14:modId xmlns:p14="http://schemas.microsoft.com/office/powerpoint/2010/main" val="1021017604"/>
              </p:ext>
            </p:extLst>
          </p:nvPr>
        </p:nvGraphicFramePr>
        <p:xfrm>
          <a:off x="4800600" y="4675188"/>
          <a:ext cx="2286000" cy="746125"/>
        </p:xfrm>
        <a:graphic>
          <a:graphicData uri="http://schemas.openxmlformats.org/presentationml/2006/ole">
            <mc:AlternateContent xmlns:mc="http://schemas.openxmlformats.org/markup-compatibility/2006">
              <mc:Choice xmlns:v="urn:schemas-microsoft-com:vml" Requires="v">
                <p:oleObj name="Equation" r:id="rId3" imgW="1130300" imgH="368300" progId="Equation.3">
                  <p:embed/>
                </p:oleObj>
              </mc:Choice>
              <mc:Fallback>
                <p:oleObj name="Equation" r:id="rId3" imgW="1130300" imgH="368300" progId="Equation.3">
                  <p:embed/>
                  <p:pic>
                    <p:nvPicPr>
                      <p:cNvPr id="32771" name="Object 3">
                        <a:extLst>
                          <a:ext uri="{FF2B5EF4-FFF2-40B4-BE49-F238E27FC236}">
                            <a16:creationId xmlns:a16="http://schemas.microsoft.com/office/drawing/2014/main" id="{C5F3EC15-7662-4857-D13F-0A9D66C40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675188"/>
                        <a:ext cx="2286000" cy="74612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Text Box 4">
            <a:extLst>
              <a:ext uri="{FF2B5EF4-FFF2-40B4-BE49-F238E27FC236}">
                <a16:creationId xmlns:a16="http://schemas.microsoft.com/office/drawing/2014/main" id="{42D7104D-CC09-5979-A04F-17788E2D60D7}"/>
              </a:ext>
            </a:extLst>
          </p:cNvPr>
          <p:cNvSpPr txBox="1">
            <a:spLocks noChangeArrowheads="1"/>
          </p:cNvSpPr>
          <p:nvPr/>
        </p:nvSpPr>
        <p:spPr bwMode="auto">
          <a:xfrm>
            <a:off x="4512378" y="549733"/>
            <a:ext cx="32688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t>Mathematical notation</a:t>
            </a:r>
            <a:r>
              <a:rPr lang="en-US" altLang="en-US" sz="2000" dirty="0"/>
              <a:t>:</a:t>
            </a:r>
          </a:p>
        </p:txBody>
      </p:sp>
      <p:graphicFrame>
        <p:nvGraphicFramePr>
          <p:cNvPr id="32773" name="Object 5">
            <a:extLst>
              <a:ext uri="{FF2B5EF4-FFF2-40B4-BE49-F238E27FC236}">
                <a16:creationId xmlns:a16="http://schemas.microsoft.com/office/drawing/2014/main" id="{B7735B25-B82D-104F-F13F-FCE1CBEEE05C}"/>
              </a:ext>
            </a:extLst>
          </p:cNvPr>
          <p:cNvGraphicFramePr>
            <a:graphicFrameLocks noChangeAspect="1"/>
          </p:cNvGraphicFramePr>
          <p:nvPr>
            <p:extLst>
              <p:ext uri="{D42A27DB-BD31-4B8C-83A1-F6EECF244321}">
                <p14:modId xmlns:p14="http://schemas.microsoft.com/office/powerpoint/2010/main" val="967625966"/>
              </p:ext>
            </p:extLst>
          </p:nvPr>
        </p:nvGraphicFramePr>
        <p:xfrm>
          <a:off x="4725589" y="2842418"/>
          <a:ext cx="1905000" cy="1135063"/>
        </p:xfrm>
        <a:graphic>
          <a:graphicData uri="http://schemas.openxmlformats.org/presentationml/2006/ole">
            <mc:AlternateContent xmlns:mc="http://schemas.openxmlformats.org/markup-compatibility/2006">
              <mc:Choice xmlns:v="urn:schemas-microsoft-com:vml" Requires="v">
                <p:oleObj name="Equation" r:id="rId5" imgW="723586" imgH="431613" progId="Equation.3">
                  <p:embed/>
                </p:oleObj>
              </mc:Choice>
              <mc:Fallback>
                <p:oleObj name="Equation" r:id="rId5" imgW="723586" imgH="431613" progId="Equation.3">
                  <p:embed/>
                  <p:pic>
                    <p:nvPicPr>
                      <p:cNvPr id="32773" name="Object 5">
                        <a:extLst>
                          <a:ext uri="{FF2B5EF4-FFF2-40B4-BE49-F238E27FC236}">
                            <a16:creationId xmlns:a16="http://schemas.microsoft.com/office/drawing/2014/main" id="{B7735B25-B82D-104F-F13F-FCE1CBEEE0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5589" y="2842418"/>
                        <a:ext cx="19050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Rectangle 6">
            <a:extLst>
              <a:ext uri="{FF2B5EF4-FFF2-40B4-BE49-F238E27FC236}">
                <a16:creationId xmlns:a16="http://schemas.microsoft.com/office/drawing/2014/main" id="{673E610E-F694-2FF4-63C4-6B176CF54DAE}"/>
              </a:ext>
            </a:extLst>
          </p:cNvPr>
          <p:cNvSpPr>
            <a:spLocks noChangeArrowheads="1"/>
          </p:cNvSpPr>
          <p:nvPr/>
        </p:nvSpPr>
        <p:spPr bwMode="auto">
          <a:xfrm>
            <a:off x="2066925" y="5410200"/>
            <a:ext cx="1111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75" name="Rectangle 7">
            <a:extLst>
              <a:ext uri="{FF2B5EF4-FFF2-40B4-BE49-F238E27FC236}">
                <a16:creationId xmlns:a16="http://schemas.microsoft.com/office/drawing/2014/main" id="{EE2FD3D1-38C0-630A-B093-085A0B133184}"/>
              </a:ext>
            </a:extLst>
          </p:cNvPr>
          <p:cNvSpPr>
            <a:spLocks noChangeArrowheads="1"/>
          </p:cNvSpPr>
          <p:nvPr/>
        </p:nvSpPr>
        <p:spPr bwMode="auto">
          <a:xfrm>
            <a:off x="228600" y="5789613"/>
            <a:ext cx="11113"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76" name="Rectangle 8">
            <a:extLst>
              <a:ext uri="{FF2B5EF4-FFF2-40B4-BE49-F238E27FC236}">
                <a16:creationId xmlns:a16="http://schemas.microsoft.com/office/drawing/2014/main" id="{FEBCBE26-D9F4-18AD-94BB-8A9EAA73CEB7}"/>
              </a:ext>
            </a:extLst>
          </p:cNvPr>
          <p:cNvSpPr>
            <a:spLocks noChangeArrowheads="1"/>
          </p:cNvSpPr>
          <p:nvPr/>
        </p:nvSpPr>
        <p:spPr bwMode="auto">
          <a:xfrm>
            <a:off x="4221163" y="5789613"/>
            <a:ext cx="111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2777" name="Group 9">
            <a:extLst>
              <a:ext uri="{FF2B5EF4-FFF2-40B4-BE49-F238E27FC236}">
                <a16:creationId xmlns:a16="http://schemas.microsoft.com/office/drawing/2014/main" id="{E3A3B17E-C361-94D9-F46A-988FA4EAFC61}"/>
              </a:ext>
            </a:extLst>
          </p:cNvPr>
          <p:cNvGrpSpPr>
            <a:grpSpLocks/>
          </p:cNvGrpSpPr>
          <p:nvPr/>
        </p:nvGrpSpPr>
        <p:grpSpPr bwMode="auto">
          <a:xfrm>
            <a:off x="415925" y="722313"/>
            <a:ext cx="4003675" cy="5518150"/>
            <a:chOff x="144" y="647"/>
            <a:chExt cx="2522" cy="3476"/>
          </a:xfrm>
        </p:grpSpPr>
        <p:sp>
          <p:nvSpPr>
            <p:cNvPr id="32780" name="Text Box 10">
              <a:extLst>
                <a:ext uri="{FF2B5EF4-FFF2-40B4-BE49-F238E27FC236}">
                  <a16:creationId xmlns:a16="http://schemas.microsoft.com/office/drawing/2014/main" id="{EAF7ABC9-1672-D2C6-BFD0-F7ADD8DE1FF8}"/>
                </a:ext>
              </a:extLst>
            </p:cNvPr>
            <p:cNvSpPr txBox="1">
              <a:spLocks noChangeArrowheads="1"/>
            </p:cNvSpPr>
            <p:nvPr/>
          </p:nvSpPr>
          <p:spPr bwMode="auto">
            <a:xfrm>
              <a:off x="326" y="793"/>
              <a:ext cx="116" cy="288"/>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grpSp>
          <p:nvGrpSpPr>
            <p:cNvPr id="32781" name="Group 11">
              <a:extLst>
                <a:ext uri="{FF2B5EF4-FFF2-40B4-BE49-F238E27FC236}">
                  <a16:creationId xmlns:a16="http://schemas.microsoft.com/office/drawing/2014/main" id="{0A65A0E2-B037-D23F-79B1-6DE9A1E0C51E}"/>
                </a:ext>
              </a:extLst>
            </p:cNvPr>
            <p:cNvGrpSpPr>
              <a:grpSpLocks/>
            </p:cNvGrpSpPr>
            <p:nvPr/>
          </p:nvGrpSpPr>
          <p:grpSpPr bwMode="auto">
            <a:xfrm>
              <a:off x="144" y="647"/>
              <a:ext cx="2522" cy="831"/>
              <a:chOff x="144" y="528"/>
              <a:chExt cx="2522" cy="831"/>
            </a:xfrm>
          </p:grpSpPr>
          <p:sp>
            <p:nvSpPr>
              <p:cNvPr id="33523" name="Rectangle 13">
                <a:extLst>
                  <a:ext uri="{FF2B5EF4-FFF2-40B4-BE49-F238E27FC236}">
                    <a16:creationId xmlns:a16="http://schemas.microsoft.com/office/drawing/2014/main" id="{65E88EEC-9C5A-FADC-3A66-26F117682464}"/>
                  </a:ext>
                </a:extLst>
              </p:cNvPr>
              <p:cNvSpPr>
                <a:spLocks noChangeArrowheads="1"/>
              </p:cNvSpPr>
              <p:nvPr/>
            </p:nvSpPr>
            <p:spPr bwMode="auto">
              <a:xfrm>
                <a:off x="296" y="539"/>
                <a:ext cx="0" cy="17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3524" name="Rectangle 14">
                <a:extLst>
                  <a:ext uri="{FF2B5EF4-FFF2-40B4-BE49-F238E27FC236}">
                    <a16:creationId xmlns:a16="http://schemas.microsoft.com/office/drawing/2014/main" id="{38096456-0024-2C2B-3F9B-647A34FF2218}"/>
                  </a:ext>
                </a:extLst>
              </p:cNvPr>
              <p:cNvSpPr>
                <a:spLocks noChangeArrowheads="1"/>
              </p:cNvSpPr>
              <p:nvPr/>
            </p:nvSpPr>
            <p:spPr bwMode="auto">
              <a:xfrm>
                <a:off x="253" y="541"/>
                <a:ext cx="275" cy="16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dirty="0">
                    <a:solidFill>
                      <a:srgbClr val="000000"/>
                    </a:solidFill>
                  </a:rPr>
                  <a:t>Man</a:t>
                </a:r>
                <a:endParaRPr lang="en-US" altLang="en-US" dirty="0"/>
              </a:p>
            </p:txBody>
          </p:sp>
          <p:sp>
            <p:nvSpPr>
              <p:cNvPr id="33526" name="Rectangle 16">
                <a:extLst>
                  <a:ext uri="{FF2B5EF4-FFF2-40B4-BE49-F238E27FC236}">
                    <a16:creationId xmlns:a16="http://schemas.microsoft.com/office/drawing/2014/main" id="{5F739E94-3607-A939-ABBC-D016D02F6665}"/>
                  </a:ext>
                </a:extLst>
              </p:cNvPr>
              <p:cNvSpPr>
                <a:spLocks noChangeArrowheads="1"/>
              </p:cNvSpPr>
              <p:nvPr/>
            </p:nvSpPr>
            <p:spPr bwMode="auto">
              <a:xfrm>
                <a:off x="357" y="701"/>
                <a:ext cx="45"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a:t>
                </a:r>
                <a:endParaRPr lang="en-US" altLang="en-US"/>
              </a:p>
            </p:txBody>
          </p:sp>
          <p:sp>
            <p:nvSpPr>
              <p:cNvPr id="33527" name="Rectangle 17">
                <a:extLst>
                  <a:ext uri="{FF2B5EF4-FFF2-40B4-BE49-F238E27FC236}">
                    <a16:creationId xmlns:a16="http://schemas.microsoft.com/office/drawing/2014/main" id="{6AF29B14-D30A-38F8-C8F7-F6630EB60C19}"/>
                  </a:ext>
                </a:extLst>
              </p:cNvPr>
              <p:cNvSpPr>
                <a:spLocks noChangeArrowheads="1"/>
              </p:cNvSpPr>
              <p:nvPr/>
            </p:nvSpPr>
            <p:spPr bwMode="auto">
              <a:xfrm>
                <a:off x="401" y="70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i</a:t>
                </a:r>
                <a:endParaRPr lang="en-US" altLang="en-US"/>
              </a:p>
            </p:txBody>
          </p:sp>
          <p:sp>
            <p:nvSpPr>
              <p:cNvPr id="33528" name="Rectangle 18">
                <a:extLst>
                  <a:ext uri="{FF2B5EF4-FFF2-40B4-BE49-F238E27FC236}">
                    <a16:creationId xmlns:a16="http://schemas.microsoft.com/office/drawing/2014/main" id="{6CEE9941-45BD-095E-9E51-9592D53FD5F1}"/>
                  </a:ext>
                </a:extLst>
              </p:cNvPr>
              <p:cNvSpPr>
                <a:spLocks noChangeArrowheads="1"/>
              </p:cNvSpPr>
              <p:nvPr/>
            </p:nvSpPr>
            <p:spPr bwMode="auto">
              <a:xfrm>
                <a:off x="437" y="701"/>
                <a:ext cx="45"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a:t>
                </a:r>
                <a:endParaRPr lang="en-US" altLang="en-US"/>
              </a:p>
            </p:txBody>
          </p:sp>
          <p:sp>
            <p:nvSpPr>
              <p:cNvPr id="33529" name="Rectangle 19">
                <a:extLst>
                  <a:ext uri="{FF2B5EF4-FFF2-40B4-BE49-F238E27FC236}">
                    <a16:creationId xmlns:a16="http://schemas.microsoft.com/office/drawing/2014/main" id="{8F01B750-4542-3971-47B6-A8EBA0E64B20}"/>
                  </a:ext>
                </a:extLst>
              </p:cNvPr>
              <p:cNvSpPr>
                <a:spLocks noChangeArrowheads="1"/>
              </p:cNvSpPr>
              <p:nvPr/>
            </p:nvSpPr>
            <p:spPr bwMode="auto">
              <a:xfrm>
                <a:off x="799" y="539"/>
                <a:ext cx="427" cy="16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dirty="0">
                    <a:solidFill>
                      <a:srgbClr val="000000"/>
                    </a:solidFill>
                  </a:rPr>
                  <a:t>Height</a:t>
                </a:r>
                <a:endParaRPr lang="en-US" altLang="en-US" dirty="0"/>
              </a:p>
            </p:txBody>
          </p:sp>
          <p:sp>
            <p:nvSpPr>
              <p:cNvPr id="33532" name="Rectangle 22">
                <a:extLst>
                  <a:ext uri="{FF2B5EF4-FFF2-40B4-BE49-F238E27FC236}">
                    <a16:creationId xmlns:a16="http://schemas.microsoft.com/office/drawing/2014/main" id="{3B4DFFA0-A26C-6EFD-9521-007661D8DC1F}"/>
                  </a:ext>
                </a:extLst>
              </p:cNvPr>
              <p:cNvSpPr>
                <a:spLocks noChangeArrowheads="1"/>
              </p:cNvSpPr>
              <p:nvPr/>
            </p:nvSpPr>
            <p:spPr bwMode="auto">
              <a:xfrm>
                <a:off x="1157" y="539"/>
                <a:ext cx="0" cy="17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3533" name="Rectangle 23">
                <a:extLst>
                  <a:ext uri="{FF2B5EF4-FFF2-40B4-BE49-F238E27FC236}">
                    <a16:creationId xmlns:a16="http://schemas.microsoft.com/office/drawing/2014/main" id="{BE0C26DB-5896-94EF-CCDE-3F5A573C6409}"/>
                  </a:ext>
                </a:extLst>
              </p:cNvPr>
              <p:cNvSpPr>
                <a:spLocks noChangeArrowheads="1"/>
              </p:cNvSpPr>
              <p:nvPr/>
            </p:nvSpPr>
            <p:spPr bwMode="auto">
              <a:xfrm>
                <a:off x="918" y="701"/>
                <a:ext cx="45"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a:t>
                </a:r>
                <a:endParaRPr lang="en-US" altLang="en-US"/>
              </a:p>
            </p:txBody>
          </p:sp>
          <p:sp>
            <p:nvSpPr>
              <p:cNvPr id="33534" name="Rectangle 24">
                <a:extLst>
                  <a:ext uri="{FF2B5EF4-FFF2-40B4-BE49-F238E27FC236}">
                    <a16:creationId xmlns:a16="http://schemas.microsoft.com/office/drawing/2014/main" id="{F1C0CB41-3F8D-F34A-2EE9-193D70C6386B}"/>
                  </a:ext>
                </a:extLst>
              </p:cNvPr>
              <p:cNvSpPr>
                <a:spLocks noChangeArrowheads="1"/>
              </p:cNvSpPr>
              <p:nvPr/>
            </p:nvSpPr>
            <p:spPr bwMode="auto">
              <a:xfrm>
                <a:off x="962" y="70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x</a:t>
                </a:r>
                <a:endParaRPr lang="en-US" altLang="en-US"/>
              </a:p>
            </p:txBody>
          </p:sp>
          <p:sp>
            <p:nvSpPr>
              <p:cNvPr id="33535" name="Rectangle 25">
                <a:extLst>
                  <a:ext uri="{FF2B5EF4-FFF2-40B4-BE49-F238E27FC236}">
                    <a16:creationId xmlns:a16="http://schemas.microsoft.com/office/drawing/2014/main" id="{CD90806A-5BD8-5396-DDE1-612E5451E9C5}"/>
                  </a:ext>
                </a:extLst>
              </p:cNvPr>
              <p:cNvSpPr>
                <a:spLocks noChangeArrowheads="1"/>
              </p:cNvSpPr>
              <p:nvPr/>
            </p:nvSpPr>
            <p:spPr bwMode="auto">
              <a:xfrm>
                <a:off x="1038" y="701"/>
                <a:ext cx="45"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a:t>
                </a:r>
                <a:endParaRPr lang="en-US" altLang="en-US"/>
              </a:p>
            </p:txBody>
          </p:sp>
          <p:sp>
            <p:nvSpPr>
              <p:cNvPr id="33536" name="Rectangle 26">
                <a:extLst>
                  <a:ext uri="{FF2B5EF4-FFF2-40B4-BE49-F238E27FC236}">
                    <a16:creationId xmlns:a16="http://schemas.microsoft.com/office/drawing/2014/main" id="{6C975F0A-269F-1552-DF6D-899381C7357E}"/>
                  </a:ext>
                </a:extLst>
              </p:cNvPr>
              <p:cNvSpPr>
                <a:spLocks noChangeArrowheads="1"/>
              </p:cNvSpPr>
              <p:nvPr/>
            </p:nvSpPr>
            <p:spPr bwMode="auto">
              <a:xfrm>
                <a:off x="1548" y="539"/>
                <a:ext cx="0" cy="17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3538" name="Rectangle 28">
                <a:extLst>
                  <a:ext uri="{FF2B5EF4-FFF2-40B4-BE49-F238E27FC236}">
                    <a16:creationId xmlns:a16="http://schemas.microsoft.com/office/drawing/2014/main" id="{93AABD42-1A99-1F76-D06F-2BD7DF5D17A7}"/>
                  </a:ext>
                </a:extLst>
              </p:cNvPr>
              <p:cNvSpPr>
                <a:spLocks noChangeArrowheads="1"/>
              </p:cNvSpPr>
              <p:nvPr/>
            </p:nvSpPr>
            <p:spPr bwMode="auto">
              <a:xfrm>
                <a:off x="1733" y="539"/>
                <a:ext cx="0" cy="17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3540" name="Rectangle 30">
                <a:extLst>
                  <a:ext uri="{FF2B5EF4-FFF2-40B4-BE49-F238E27FC236}">
                    <a16:creationId xmlns:a16="http://schemas.microsoft.com/office/drawing/2014/main" id="{9A0A2BFC-B9DB-FF3B-1081-FB4BAC3B64DF}"/>
                  </a:ext>
                </a:extLst>
              </p:cNvPr>
              <p:cNvSpPr>
                <a:spLocks noChangeArrowheads="1"/>
              </p:cNvSpPr>
              <p:nvPr/>
            </p:nvSpPr>
            <p:spPr bwMode="auto">
              <a:xfrm>
                <a:off x="1714" y="701"/>
                <a:ext cx="45"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a:t>
                </a:r>
                <a:endParaRPr lang="en-US" altLang="en-US"/>
              </a:p>
            </p:txBody>
          </p:sp>
          <p:sp>
            <p:nvSpPr>
              <p:cNvPr id="33541" name="Rectangle 31">
                <a:extLst>
                  <a:ext uri="{FF2B5EF4-FFF2-40B4-BE49-F238E27FC236}">
                    <a16:creationId xmlns:a16="http://schemas.microsoft.com/office/drawing/2014/main" id="{9B22E8FF-659C-C08F-B820-C425EAAC98ED}"/>
                  </a:ext>
                </a:extLst>
              </p:cNvPr>
              <p:cNvSpPr>
                <a:spLocks noChangeArrowheads="1"/>
              </p:cNvSpPr>
              <p:nvPr/>
            </p:nvSpPr>
            <p:spPr bwMode="auto">
              <a:xfrm>
                <a:off x="1758" y="70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i</a:t>
                </a:r>
                <a:endParaRPr lang="en-US" altLang="en-US"/>
              </a:p>
            </p:txBody>
          </p:sp>
          <p:sp>
            <p:nvSpPr>
              <p:cNvPr id="33542" name="Rectangle 32">
                <a:extLst>
                  <a:ext uri="{FF2B5EF4-FFF2-40B4-BE49-F238E27FC236}">
                    <a16:creationId xmlns:a16="http://schemas.microsoft.com/office/drawing/2014/main" id="{C04FD35D-2E22-8106-0489-083A4F11EFC5}"/>
                  </a:ext>
                </a:extLst>
              </p:cNvPr>
              <p:cNvSpPr>
                <a:spLocks noChangeArrowheads="1"/>
              </p:cNvSpPr>
              <p:nvPr/>
            </p:nvSpPr>
            <p:spPr bwMode="auto">
              <a:xfrm>
                <a:off x="1794" y="701"/>
                <a:ext cx="45"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a:t>
                </a:r>
                <a:endParaRPr lang="en-US" altLang="en-US"/>
              </a:p>
            </p:txBody>
          </p:sp>
          <p:sp>
            <p:nvSpPr>
              <p:cNvPr id="33543" name="Rectangle 33">
                <a:extLst>
                  <a:ext uri="{FF2B5EF4-FFF2-40B4-BE49-F238E27FC236}">
                    <a16:creationId xmlns:a16="http://schemas.microsoft.com/office/drawing/2014/main" id="{2AABF758-D2A9-4604-5766-DEECED0178AC}"/>
                  </a:ext>
                </a:extLst>
              </p:cNvPr>
              <p:cNvSpPr>
                <a:spLocks noChangeArrowheads="1"/>
              </p:cNvSpPr>
              <p:nvPr/>
            </p:nvSpPr>
            <p:spPr bwMode="auto">
              <a:xfrm>
                <a:off x="2152" y="537"/>
                <a:ext cx="116" cy="17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3544" name="Rectangle 34">
                <a:extLst>
                  <a:ext uri="{FF2B5EF4-FFF2-40B4-BE49-F238E27FC236}">
                    <a16:creationId xmlns:a16="http://schemas.microsoft.com/office/drawing/2014/main" id="{30FDD4E0-16D3-52D6-966C-7516661E7A44}"/>
                  </a:ext>
                </a:extLst>
              </p:cNvPr>
              <p:cNvSpPr>
                <a:spLocks noChangeArrowheads="1"/>
              </p:cNvSpPr>
              <p:nvPr/>
            </p:nvSpPr>
            <p:spPr bwMode="auto">
              <a:xfrm>
                <a:off x="2239" y="539"/>
                <a:ext cx="0" cy="17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3545" name="Rectangle 35">
                <a:extLst>
                  <a:ext uri="{FF2B5EF4-FFF2-40B4-BE49-F238E27FC236}">
                    <a16:creationId xmlns:a16="http://schemas.microsoft.com/office/drawing/2014/main" id="{A0220DFD-6357-2BCE-8DEE-F2F000ADFD59}"/>
                  </a:ext>
                </a:extLst>
              </p:cNvPr>
              <p:cNvSpPr>
                <a:spLocks noChangeArrowheads="1"/>
              </p:cNvSpPr>
              <p:nvPr/>
            </p:nvSpPr>
            <p:spPr bwMode="auto">
              <a:xfrm>
                <a:off x="2348" y="539"/>
                <a:ext cx="0" cy="17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3546" name="Rectangle 36">
                <a:extLst>
                  <a:ext uri="{FF2B5EF4-FFF2-40B4-BE49-F238E27FC236}">
                    <a16:creationId xmlns:a16="http://schemas.microsoft.com/office/drawing/2014/main" id="{E731F027-EC15-2D25-68DF-8586499263BE}"/>
                  </a:ext>
                </a:extLst>
              </p:cNvPr>
              <p:cNvSpPr>
                <a:spLocks noChangeArrowheads="1"/>
              </p:cNvSpPr>
              <p:nvPr/>
            </p:nvSpPr>
            <p:spPr bwMode="auto">
              <a:xfrm>
                <a:off x="2514" y="539"/>
                <a:ext cx="0" cy="17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3547" name="Rectangle 37">
                <a:extLst>
                  <a:ext uri="{FF2B5EF4-FFF2-40B4-BE49-F238E27FC236}">
                    <a16:creationId xmlns:a16="http://schemas.microsoft.com/office/drawing/2014/main" id="{DFB9FC4A-265B-9BFF-8E98-EB72CFD130B8}"/>
                  </a:ext>
                </a:extLst>
              </p:cNvPr>
              <p:cNvSpPr>
                <a:spLocks noChangeArrowheads="1"/>
              </p:cNvSpPr>
              <p:nvPr/>
            </p:nvSpPr>
            <p:spPr bwMode="auto">
              <a:xfrm>
                <a:off x="2275" y="701"/>
                <a:ext cx="45"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a:t>
                </a:r>
                <a:endParaRPr lang="en-US" altLang="en-US"/>
              </a:p>
            </p:txBody>
          </p:sp>
          <p:sp>
            <p:nvSpPr>
              <p:cNvPr id="33548" name="Rectangle 38">
                <a:extLst>
                  <a:ext uri="{FF2B5EF4-FFF2-40B4-BE49-F238E27FC236}">
                    <a16:creationId xmlns:a16="http://schemas.microsoft.com/office/drawing/2014/main" id="{3E78E0EE-1711-1144-BBCF-D8BC560377FF}"/>
                  </a:ext>
                </a:extLst>
              </p:cNvPr>
              <p:cNvSpPr>
                <a:spLocks noChangeArrowheads="1"/>
              </p:cNvSpPr>
              <p:nvPr/>
            </p:nvSpPr>
            <p:spPr bwMode="auto">
              <a:xfrm>
                <a:off x="2319" y="70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x</a:t>
                </a:r>
                <a:endParaRPr lang="en-US" altLang="en-US"/>
              </a:p>
            </p:txBody>
          </p:sp>
          <p:sp>
            <p:nvSpPr>
              <p:cNvPr id="33549" name="Rectangle 39">
                <a:extLst>
                  <a:ext uri="{FF2B5EF4-FFF2-40B4-BE49-F238E27FC236}">
                    <a16:creationId xmlns:a16="http://schemas.microsoft.com/office/drawing/2014/main" id="{D6759387-DD12-7056-3ADA-55D88E1B1460}"/>
                  </a:ext>
                </a:extLst>
              </p:cNvPr>
              <p:cNvSpPr>
                <a:spLocks noChangeArrowheads="1"/>
              </p:cNvSpPr>
              <p:nvPr/>
            </p:nvSpPr>
            <p:spPr bwMode="auto">
              <a:xfrm>
                <a:off x="2395" y="701"/>
                <a:ext cx="45"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rPr>
                  <a:t>)</a:t>
                </a:r>
                <a:endParaRPr lang="en-US" altLang="en-US"/>
              </a:p>
            </p:txBody>
          </p:sp>
          <p:sp>
            <p:nvSpPr>
              <p:cNvPr id="33550" name="Rectangle 40">
                <a:extLst>
                  <a:ext uri="{FF2B5EF4-FFF2-40B4-BE49-F238E27FC236}">
                    <a16:creationId xmlns:a16="http://schemas.microsoft.com/office/drawing/2014/main" id="{F2BBFAB6-A659-E0FB-2CE1-ED5216BFE613}"/>
                  </a:ext>
                </a:extLst>
              </p:cNvPr>
              <p:cNvSpPr>
                <a:spLocks noChangeArrowheads="1"/>
              </p:cNvSpPr>
              <p:nvPr/>
            </p:nvSpPr>
            <p:spPr bwMode="auto">
              <a:xfrm>
                <a:off x="144" y="52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51" name="Line 41">
                <a:extLst>
                  <a:ext uri="{FF2B5EF4-FFF2-40B4-BE49-F238E27FC236}">
                    <a16:creationId xmlns:a16="http://schemas.microsoft.com/office/drawing/2014/main" id="{BD10E575-E9B7-0483-F089-50CBCC440E50}"/>
                  </a:ext>
                </a:extLst>
              </p:cNvPr>
              <p:cNvSpPr>
                <a:spLocks noChangeShapeType="1"/>
              </p:cNvSpPr>
              <p:nvPr/>
            </p:nvSpPr>
            <p:spPr bwMode="auto">
              <a:xfrm>
                <a:off x="144" y="52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52" name="Line 42">
                <a:extLst>
                  <a:ext uri="{FF2B5EF4-FFF2-40B4-BE49-F238E27FC236}">
                    <a16:creationId xmlns:a16="http://schemas.microsoft.com/office/drawing/2014/main" id="{311DA40B-60FE-DC8C-2B3B-93B6CD9831C8}"/>
                  </a:ext>
                </a:extLst>
              </p:cNvPr>
              <p:cNvSpPr>
                <a:spLocks noChangeShapeType="1"/>
              </p:cNvSpPr>
              <p:nvPr/>
            </p:nvSpPr>
            <p:spPr bwMode="auto">
              <a:xfrm>
                <a:off x="144" y="52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53" name="Rectangle 43">
                <a:extLst>
                  <a:ext uri="{FF2B5EF4-FFF2-40B4-BE49-F238E27FC236}">
                    <a16:creationId xmlns:a16="http://schemas.microsoft.com/office/drawing/2014/main" id="{BA483615-2665-91D2-8FFC-40188F94466D}"/>
                  </a:ext>
                </a:extLst>
              </p:cNvPr>
              <p:cNvSpPr>
                <a:spLocks noChangeArrowheads="1"/>
              </p:cNvSpPr>
              <p:nvPr/>
            </p:nvSpPr>
            <p:spPr bwMode="auto">
              <a:xfrm>
                <a:off x="144" y="52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54" name="Line 44">
                <a:extLst>
                  <a:ext uri="{FF2B5EF4-FFF2-40B4-BE49-F238E27FC236}">
                    <a16:creationId xmlns:a16="http://schemas.microsoft.com/office/drawing/2014/main" id="{393FD641-A5A7-F483-C70A-AA5064B828B4}"/>
                  </a:ext>
                </a:extLst>
              </p:cNvPr>
              <p:cNvSpPr>
                <a:spLocks noChangeShapeType="1"/>
              </p:cNvSpPr>
              <p:nvPr/>
            </p:nvSpPr>
            <p:spPr bwMode="auto">
              <a:xfrm>
                <a:off x="144" y="52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55" name="Line 45">
                <a:extLst>
                  <a:ext uri="{FF2B5EF4-FFF2-40B4-BE49-F238E27FC236}">
                    <a16:creationId xmlns:a16="http://schemas.microsoft.com/office/drawing/2014/main" id="{CD7F2774-FBAF-1A56-2F60-6EBE57C19A76}"/>
                  </a:ext>
                </a:extLst>
              </p:cNvPr>
              <p:cNvSpPr>
                <a:spLocks noChangeShapeType="1"/>
              </p:cNvSpPr>
              <p:nvPr/>
            </p:nvSpPr>
            <p:spPr bwMode="auto">
              <a:xfrm>
                <a:off x="144" y="52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56" name="Rectangle 46">
                <a:extLst>
                  <a:ext uri="{FF2B5EF4-FFF2-40B4-BE49-F238E27FC236}">
                    <a16:creationId xmlns:a16="http://schemas.microsoft.com/office/drawing/2014/main" id="{F2422A54-42E2-B667-B36E-9BD764CB3A80}"/>
                  </a:ext>
                </a:extLst>
              </p:cNvPr>
              <p:cNvSpPr>
                <a:spLocks noChangeArrowheads="1"/>
              </p:cNvSpPr>
              <p:nvPr/>
            </p:nvSpPr>
            <p:spPr bwMode="auto">
              <a:xfrm>
                <a:off x="151" y="528"/>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57" name="Line 47">
                <a:extLst>
                  <a:ext uri="{FF2B5EF4-FFF2-40B4-BE49-F238E27FC236}">
                    <a16:creationId xmlns:a16="http://schemas.microsoft.com/office/drawing/2014/main" id="{94ACEC9D-F780-2512-7548-4C12711976E8}"/>
                  </a:ext>
                </a:extLst>
              </p:cNvPr>
              <p:cNvSpPr>
                <a:spLocks noChangeShapeType="1"/>
              </p:cNvSpPr>
              <p:nvPr/>
            </p:nvSpPr>
            <p:spPr bwMode="auto">
              <a:xfrm>
                <a:off x="151" y="528"/>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58" name="Rectangle 48">
                <a:extLst>
                  <a:ext uri="{FF2B5EF4-FFF2-40B4-BE49-F238E27FC236}">
                    <a16:creationId xmlns:a16="http://schemas.microsoft.com/office/drawing/2014/main" id="{0378CBA6-C554-ACE9-46FA-C7F54B4070A5}"/>
                  </a:ext>
                </a:extLst>
              </p:cNvPr>
              <p:cNvSpPr>
                <a:spLocks noChangeArrowheads="1"/>
              </p:cNvSpPr>
              <p:nvPr/>
            </p:nvSpPr>
            <p:spPr bwMode="auto">
              <a:xfrm>
                <a:off x="690" y="528"/>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59" name="Line 49">
                <a:extLst>
                  <a:ext uri="{FF2B5EF4-FFF2-40B4-BE49-F238E27FC236}">
                    <a16:creationId xmlns:a16="http://schemas.microsoft.com/office/drawing/2014/main" id="{232BEE05-04BC-0945-0DB3-59F28DDBCC24}"/>
                  </a:ext>
                </a:extLst>
              </p:cNvPr>
              <p:cNvSpPr>
                <a:spLocks noChangeShapeType="1"/>
              </p:cNvSpPr>
              <p:nvPr/>
            </p:nvSpPr>
            <p:spPr bwMode="auto">
              <a:xfrm>
                <a:off x="690" y="528"/>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60" name="Line 50">
                <a:extLst>
                  <a:ext uri="{FF2B5EF4-FFF2-40B4-BE49-F238E27FC236}">
                    <a16:creationId xmlns:a16="http://schemas.microsoft.com/office/drawing/2014/main" id="{4D4C16EE-D441-5DF3-A526-70CFE3083B0D}"/>
                  </a:ext>
                </a:extLst>
              </p:cNvPr>
              <p:cNvSpPr>
                <a:spLocks noChangeShapeType="1"/>
              </p:cNvSpPr>
              <p:nvPr/>
            </p:nvSpPr>
            <p:spPr bwMode="auto">
              <a:xfrm>
                <a:off x="690" y="52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61" name="Rectangle 51">
                <a:extLst>
                  <a:ext uri="{FF2B5EF4-FFF2-40B4-BE49-F238E27FC236}">
                    <a16:creationId xmlns:a16="http://schemas.microsoft.com/office/drawing/2014/main" id="{3BD408B4-9103-9C0B-7AA5-AE7C1FDC196F}"/>
                  </a:ext>
                </a:extLst>
              </p:cNvPr>
              <p:cNvSpPr>
                <a:spLocks noChangeArrowheads="1"/>
              </p:cNvSpPr>
              <p:nvPr/>
            </p:nvSpPr>
            <p:spPr bwMode="auto">
              <a:xfrm>
                <a:off x="698" y="528"/>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62" name="Line 52">
                <a:extLst>
                  <a:ext uri="{FF2B5EF4-FFF2-40B4-BE49-F238E27FC236}">
                    <a16:creationId xmlns:a16="http://schemas.microsoft.com/office/drawing/2014/main" id="{8873B849-ADCB-5594-437B-5BE3DB3A3863}"/>
                  </a:ext>
                </a:extLst>
              </p:cNvPr>
              <p:cNvSpPr>
                <a:spLocks noChangeShapeType="1"/>
              </p:cNvSpPr>
              <p:nvPr/>
            </p:nvSpPr>
            <p:spPr bwMode="auto">
              <a:xfrm>
                <a:off x="698" y="528"/>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63" name="Rectangle 53">
                <a:extLst>
                  <a:ext uri="{FF2B5EF4-FFF2-40B4-BE49-F238E27FC236}">
                    <a16:creationId xmlns:a16="http://schemas.microsoft.com/office/drawing/2014/main" id="{9D37D2C1-3DD8-44A6-06E0-A1DD6371500A}"/>
                  </a:ext>
                </a:extLst>
              </p:cNvPr>
              <p:cNvSpPr>
                <a:spLocks noChangeArrowheads="1"/>
              </p:cNvSpPr>
              <p:nvPr/>
            </p:nvSpPr>
            <p:spPr bwMode="auto">
              <a:xfrm>
                <a:off x="1302" y="52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64" name="Line 54">
                <a:extLst>
                  <a:ext uri="{FF2B5EF4-FFF2-40B4-BE49-F238E27FC236}">
                    <a16:creationId xmlns:a16="http://schemas.microsoft.com/office/drawing/2014/main" id="{53C9B8FE-14CF-3A14-281A-7266755F8EEA}"/>
                  </a:ext>
                </a:extLst>
              </p:cNvPr>
              <p:cNvSpPr>
                <a:spLocks noChangeShapeType="1"/>
              </p:cNvSpPr>
              <p:nvPr/>
            </p:nvSpPr>
            <p:spPr bwMode="auto">
              <a:xfrm>
                <a:off x="1302" y="52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65" name="Line 55">
                <a:extLst>
                  <a:ext uri="{FF2B5EF4-FFF2-40B4-BE49-F238E27FC236}">
                    <a16:creationId xmlns:a16="http://schemas.microsoft.com/office/drawing/2014/main" id="{AB8F6504-26B4-DFB3-2543-4C6317509C3E}"/>
                  </a:ext>
                </a:extLst>
              </p:cNvPr>
              <p:cNvSpPr>
                <a:spLocks noChangeShapeType="1"/>
              </p:cNvSpPr>
              <p:nvPr/>
            </p:nvSpPr>
            <p:spPr bwMode="auto">
              <a:xfrm>
                <a:off x="1302" y="52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66" name="Rectangle 56">
                <a:extLst>
                  <a:ext uri="{FF2B5EF4-FFF2-40B4-BE49-F238E27FC236}">
                    <a16:creationId xmlns:a16="http://schemas.microsoft.com/office/drawing/2014/main" id="{34F509DE-DD74-BC25-ADCD-B7798C2E446A}"/>
                  </a:ext>
                </a:extLst>
              </p:cNvPr>
              <p:cNvSpPr>
                <a:spLocks noChangeArrowheads="1"/>
              </p:cNvSpPr>
              <p:nvPr/>
            </p:nvSpPr>
            <p:spPr bwMode="auto">
              <a:xfrm>
                <a:off x="1309" y="528"/>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67" name="Line 57">
                <a:extLst>
                  <a:ext uri="{FF2B5EF4-FFF2-40B4-BE49-F238E27FC236}">
                    <a16:creationId xmlns:a16="http://schemas.microsoft.com/office/drawing/2014/main" id="{E9631288-EFAB-ACAC-D767-BA51A44356CD}"/>
                  </a:ext>
                </a:extLst>
              </p:cNvPr>
              <p:cNvSpPr>
                <a:spLocks noChangeShapeType="1"/>
              </p:cNvSpPr>
              <p:nvPr/>
            </p:nvSpPr>
            <p:spPr bwMode="auto">
              <a:xfrm>
                <a:off x="1309" y="528"/>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68" name="Rectangle 58">
                <a:extLst>
                  <a:ext uri="{FF2B5EF4-FFF2-40B4-BE49-F238E27FC236}">
                    <a16:creationId xmlns:a16="http://schemas.microsoft.com/office/drawing/2014/main" id="{ED6AF497-0BD0-AFC9-E8AA-D70225A2C129}"/>
                  </a:ext>
                </a:extLst>
              </p:cNvPr>
              <p:cNvSpPr>
                <a:spLocks noChangeArrowheads="1"/>
              </p:cNvSpPr>
              <p:nvPr/>
            </p:nvSpPr>
            <p:spPr bwMode="auto">
              <a:xfrm>
                <a:off x="1505" y="52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69" name="Line 59">
                <a:extLst>
                  <a:ext uri="{FF2B5EF4-FFF2-40B4-BE49-F238E27FC236}">
                    <a16:creationId xmlns:a16="http://schemas.microsoft.com/office/drawing/2014/main" id="{38EF4F9B-8455-60B4-7DC6-41403EDCE6FD}"/>
                  </a:ext>
                </a:extLst>
              </p:cNvPr>
              <p:cNvSpPr>
                <a:spLocks noChangeShapeType="1"/>
              </p:cNvSpPr>
              <p:nvPr/>
            </p:nvSpPr>
            <p:spPr bwMode="auto">
              <a:xfrm>
                <a:off x="1505" y="52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70" name="Line 60">
                <a:extLst>
                  <a:ext uri="{FF2B5EF4-FFF2-40B4-BE49-F238E27FC236}">
                    <a16:creationId xmlns:a16="http://schemas.microsoft.com/office/drawing/2014/main" id="{BFB56636-194E-AEE8-21B0-8EFBE6042394}"/>
                  </a:ext>
                </a:extLst>
              </p:cNvPr>
              <p:cNvSpPr>
                <a:spLocks noChangeShapeType="1"/>
              </p:cNvSpPr>
              <p:nvPr/>
            </p:nvSpPr>
            <p:spPr bwMode="auto">
              <a:xfrm>
                <a:off x="1505" y="52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71" name="Rectangle 61">
                <a:extLst>
                  <a:ext uri="{FF2B5EF4-FFF2-40B4-BE49-F238E27FC236}">
                    <a16:creationId xmlns:a16="http://schemas.microsoft.com/office/drawing/2014/main" id="{CD9CC4F8-478F-41C7-EB9D-B4B577E37DB4}"/>
                  </a:ext>
                </a:extLst>
              </p:cNvPr>
              <p:cNvSpPr>
                <a:spLocks noChangeArrowheads="1"/>
              </p:cNvSpPr>
              <p:nvPr/>
            </p:nvSpPr>
            <p:spPr bwMode="auto">
              <a:xfrm>
                <a:off x="1512" y="528"/>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72" name="Line 62">
                <a:extLst>
                  <a:ext uri="{FF2B5EF4-FFF2-40B4-BE49-F238E27FC236}">
                    <a16:creationId xmlns:a16="http://schemas.microsoft.com/office/drawing/2014/main" id="{9CACC0EF-6AEF-0C07-C51C-E17EAF442821}"/>
                  </a:ext>
                </a:extLst>
              </p:cNvPr>
              <p:cNvSpPr>
                <a:spLocks noChangeShapeType="1"/>
              </p:cNvSpPr>
              <p:nvPr/>
            </p:nvSpPr>
            <p:spPr bwMode="auto">
              <a:xfrm>
                <a:off x="1512" y="528"/>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73" name="Rectangle 63">
                <a:extLst>
                  <a:ext uri="{FF2B5EF4-FFF2-40B4-BE49-F238E27FC236}">
                    <a16:creationId xmlns:a16="http://schemas.microsoft.com/office/drawing/2014/main" id="{72EEDCF2-AA7C-94A8-46BE-3D5AC2DA9E07}"/>
                  </a:ext>
                </a:extLst>
              </p:cNvPr>
              <p:cNvSpPr>
                <a:spLocks noChangeArrowheads="1"/>
              </p:cNvSpPr>
              <p:nvPr/>
            </p:nvSpPr>
            <p:spPr bwMode="auto">
              <a:xfrm>
                <a:off x="2047" y="528"/>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74" name="Line 64">
                <a:extLst>
                  <a:ext uri="{FF2B5EF4-FFF2-40B4-BE49-F238E27FC236}">
                    <a16:creationId xmlns:a16="http://schemas.microsoft.com/office/drawing/2014/main" id="{07B33CE9-92C5-65FD-BAB1-B5945C5ACA5B}"/>
                  </a:ext>
                </a:extLst>
              </p:cNvPr>
              <p:cNvSpPr>
                <a:spLocks noChangeShapeType="1"/>
              </p:cNvSpPr>
              <p:nvPr/>
            </p:nvSpPr>
            <p:spPr bwMode="auto">
              <a:xfrm>
                <a:off x="2047" y="528"/>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75" name="Line 65">
                <a:extLst>
                  <a:ext uri="{FF2B5EF4-FFF2-40B4-BE49-F238E27FC236}">
                    <a16:creationId xmlns:a16="http://schemas.microsoft.com/office/drawing/2014/main" id="{E79097C6-8DC5-E0D4-C698-5732D2AE74E2}"/>
                  </a:ext>
                </a:extLst>
              </p:cNvPr>
              <p:cNvSpPr>
                <a:spLocks noChangeShapeType="1"/>
              </p:cNvSpPr>
              <p:nvPr/>
            </p:nvSpPr>
            <p:spPr bwMode="auto">
              <a:xfrm>
                <a:off x="2047" y="52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76" name="Rectangle 66">
                <a:extLst>
                  <a:ext uri="{FF2B5EF4-FFF2-40B4-BE49-F238E27FC236}">
                    <a16:creationId xmlns:a16="http://schemas.microsoft.com/office/drawing/2014/main" id="{159AF0DD-6D9B-DFC4-7F66-F8E0C5A42727}"/>
                  </a:ext>
                </a:extLst>
              </p:cNvPr>
              <p:cNvSpPr>
                <a:spLocks noChangeArrowheads="1"/>
              </p:cNvSpPr>
              <p:nvPr/>
            </p:nvSpPr>
            <p:spPr bwMode="auto">
              <a:xfrm>
                <a:off x="2055" y="528"/>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77" name="Line 67">
                <a:extLst>
                  <a:ext uri="{FF2B5EF4-FFF2-40B4-BE49-F238E27FC236}">
                    <a16:creationId xmlns:a16="http://schemas.microsoft.com/office/drawing/2014/main" id="{EA7CB34C-493A-C6A1-A70C-9E12D063C4A0}"/>
                  </a:ext>
                </a:extLst>
              </p:cNvPr>
              <p:cNvSpPr>
                <a:spLocks noChangeShapeType="1"/>
              </p:cNvSpPr>
              <p:nvPr/>
            </p:nvSpPr>
            <p:spPr bwMode="auto">
              <a:xfrm>
                <a:off x="2055" y="528"/>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78" name="Rectangle 68">
                <a:extLst>
                  <a:ext uri="{FF2B5EF4-FFF2-40B4-BE49-F238E27FC236}">
                    <a16:creationId xmlns:a16="http://schemas.microsoft.com/office/drawing/2014/main" id="{688AEB0E-2755-21B6-A3BF-83696994CC13}"/>
                  </a:ext>
                </a:extLst>
              </p:cNvPr>
              <p:cNvSpPr>
                <a:spLocks noChangeArrowheads="1"/>
              </p:cNvSpPr>
              <p:nvPr/>
            </p:nvSpPr>
            <p:spPr bwMode="auto">
              <a:xfrm>
                <a:off x="2659" y="52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79" name="Line 69">
                <a:extLst>
                  <a:ext uri="{FF2B5EF4-FFF2-40B4-BE49-F238E27FC236}">
                    <a16:creationId xmlns:a16="http://schemas.microsoft.com/office/drawing/2014/main" id="{8F23D707-4769-8BA9-1EF1-E41B683D5240}"/>
                  </a:ext>
                </a:extLst>
              </p:cNvPr>
              <p:cNvSpPr>
                <a:spLocks noChangeShapeType="1"/>
              </p:cNvSpPr>
              <p:nvPr/>
            </p:nvSpPr>
            <p:spPr bwMode="auto">
              <a:xfrm>
                <a:off x="2659" y="52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80" name="Line 70">
                <a:extLst>
                  <a:ext uri="{FF2B5EF4-FFF2-40B4-BE49-F238E27FC236}">
                    <a16:creationId xmlns:a16="http://schemas.microsoft.com/office/drawing/2014/main" id="{8C61FD81-FD62-0545-7E8A-71FCDDF14B08}"/>
                  </a:ext>
                </a:extLst>
              </p:cNvPr>
              <p:cNvSpPr>
                <a:spLocks noChangeShapeType="1"/>
              </p:cNvSpPr>
              <p:nvPr/>
            </p:nvSpPr>
            <p:spPr bwMode="auto">
              <a:xfrm>
                <a:off x="2659" y="52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81" name="Rectangle 71">
                <a:extLst>
                  <a:ext uri="{FF2B5EF4-FFF2-40B4-BE49-F238E27FC236}">
                    <a16:creationId xmlns:a16="http://schemas.microsoft.com/office/drawing/2014/main" id="{F9B4C88E-0553-1BB2-72DC-420CDBD98785}"/>
                  </a:ext>
                </a:extLst>
              </p:cNvPr>
              <p:cNvSpPr>
                <a:spLocks noChangeArrowheads="1"/>
              </p:cNvSpPr>
              <p:nvPr/>
            </p:nvSpPr>
            <p:spPr bwMode="auto">
              <a:xfrm>
                <a:off x="2659" y="52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82" name="Line 72">
                <a:extLst>
                  <a:ext uri="{FF2B5EF4-FFF2-40B4-BE49-F238E27FC236}">
                    <a16:creationId xmlns:a16="http://schemas.microsoft.com/office/drawing/2014/main" id="{10D3D810-494F-CE99-09CC-9A7A672D7DC2}"/>
                  </a:ext>
                </a:extLst>
              </p:cNvPr>
              <p:cNvSpPr>
                <a:spLocks noChangeShapeType="1"/>
              </p:cNvSpPr>
              <p:nvPr/>
            </p:nvSpPr>
            <p:spPr bwMode="auto">
              <a:xfrm>
                <a:off x="2659" y="52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83" name="Line 73">
                <a:extLst>
                  <a:ext uri="{FF2B5EF4-FFF2-40B4-BE49-F238E27FC236}">
                    <a16:creationId xmlns:a16="http://schemas.microsoft.com/office/drawing/2014/main" id="{7867DB08-BFE0-CDDF-99C1-F80BF4271FA4}"/>
                  </a:ext>
                </a:extLst>
              </p:cNvPr>
              <p:cNvSpPr>
                <a:spLocks noChangeShapeType="1"/>
              </p:cNvSpPr>
              <p:nvPr/>
            </p:nvSpPr>
            <p:spPr bwMode="auto">
              <a:xfrm>
                <a:off x="2659" y="52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84" name="Rectangle 74">
                <a:extLst>
                  <a:ext uri="{FF2B5EF4-FFF2-40B4-BE49-F238E27FC236}">
                    <a16:creationId xmlns:a16="http://schemas.microsoft.com/office/drawing/2014/main" id="{34F55DF9-6447-314E-46F2-6F9B49624626}"/>
                  </a:ext>
                </a:extLst>
              </p:cNvPr>
              <p:cNvSpPr>
                <a:spLocks noChangeArrowheads="1"/>
              </p:cNvSpPr>
              <p:nvPr/>
            </p:nvSpPr>
            <p:spPr bwMode="auto">
              <a:xfrm>
                <a:off x="144" y="535"/>
                <a:ext cx="7" cy="32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85" name="Line 75">
                <a:extLst>
                  <a:ext uri="{FF2B5EF4-FFF2-40B4-BE49-F238E27FC236}">
                    <a16:creationId xmlns:a16="http://schemas.microsoft.com/office/drawing/2014/main" id="{26AF9D72-7181-6E7F-264A-F616383EEBB6}"/>
                  </a:ext>
                </a:extLst>
              </p:cNvPr>
              <p:cNvSpPr>
                <a:spLocks noChangeShapeType="1"/>
              </p:cNvSpPr>
              <p:nvPr/>
            </p:nvSpPr>
            <p:spPr bwMode="auto">
              <a:xfrm>
                <a:off x="144" y="535"/>
                <a:ext cx="1" cy="3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86" name="Rectangle 76">
                <a:extLst>
                  <a:ext uri="{FF2B5EF4-FFF2-40B4-BE49-F238E27FC236}">
                    <a16:creationId xmlns:a16="http://schemas.microsoft.com/office/drawing/2014/main" id="{AB8B76C3-FA17-868B-086B-0772C6B50AD3}"/>
                  </a:ext>
                </a:extLst>
              </p:cNvPr>
              <p:cNvSpPr>
                <a:spLocks noChangeArrowheads="1"/>
              </p:cNvSpPr>
              <p:nvPr/>
            </p:nvSpPr>
            <p:spPr bwMode="auto">
              <a:xfrm>
                <a:off x="690" y="535"/>
                <a:ext cx="8" cy="32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87" name="Line 77">
                <a:extLst>
                  <a:ext uri="{FF2B5EF4-FFF2-40B4-BE49-F238E27FC236}">
                    <a16:creationId xmlns:a16="http://schemas.microsoft.com/office/drawing/2014/main" id="{BA14D44C-2D81-C952-FE53-0E49CEF4638C}"/>
                  </a:ext>
                </a:extLst>
              </p:cNvPr>
              <p:cNvSpPr>
                <a:spLocks noChangeShapeType="1"/>
              </p:cNvSpPr>
              <p:nvPr/>
            </p:nvSpPr>
            <p:spPr bwMode="auto">
              <a:xfrm>
                <a:off x="690" y="535"/>
                <a:ext cx="1" cy="3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88" name="Rectangle 78">
                <a:extLst>
                  <a:ext uri="{FF2B5EF4-FFF2-40B4-BE49-F238E27FC236}">
                    <a16:creationId xmlns:a16="http://schemas.microsoft.com/office/drawing/2014/main" id="{9973B038-1A59-FA0B-26CA-04CAD64BA6EF}"/>
                  </a:ext>
                </a:extLst>
              </p:cNvPr>
              <p:cNvSpPr>
                <a:spLocks noChangeArrowheads="1"/>
              </p:cNvSpPr>
              <p:nvPr/>
            </p:nvSpPr>
            <p:spPr bwMode="auto">
              <a:xfrm>
                <a:off x="1302" y="535"/>
                <a:ext cx="7" cy="32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89" name="Line 79">
                <a:extLst>
                  <a:ext uri="{FF2B5EF4-FFF2-40B4-BE49-F238E27FC236}">
                    <a16:creationId xmlns:a16="http://schemas.microsoft.com/office/drawing/2014/main" id="{DFD17B9E-6C40-6D9A-4D46-E88E7E68D3E9}"/>
                  </a:ext>
                </a:extLst>
              </p:cNvPr>
              <p:cNvSpPr>
                <a:spLocks noChangeShapeType="1"/>
              </p:cNvSpPr>
              <p:nvPr/>
            </p:nvSpPr>
            <p:spPr bwMode="auto">
              <a:xfrm>
                <a:off x="1302" y="535"/>
                <a:ext cx="1" cy="3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90" name="Rectangle 80">
                <a:extLst>
                  <a:ext uri="{FF2B5EF4-FFF2-40B4-BE49-F238E27FC236}">
                    <a16:creationId xmlns:a16="http://schemas.microsoft.com/office/drawing/2014/main" id="{0238442D-2229-1A1B-25B4-BA74E729643F}"/>
                  </a:ext>
                </a:extLst>
              </p:cNvPr>
              <p:cNvSpPr>
                <a:spLocks noChangeArrowheads="1"/>
              </p:cNvSpPr>
              <p:nvPr/>
            </p:nvSpPr>
            <p:spPr bwMode="auto">
              <a:xfrm>
                <a:off x="1505" y="535"/>
                <a:ext cx="7" cy="32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91" name="Line 81">
                <a:extLst>
                  <a:ext uri="{FF2B5EF4-FFF2-40B4-BE49-F238E27FC236}">
                    <a16:creationId xmlns:a16="http://schemas.microsoft.com/office/drawing/2014/main" id="{2ADB71C5-520A-D710-FB0C-0021E39712FB}"/>
                  </a:ext>
                </a:extLst>
              </p:cNvPr>
              <p:cNvSpPr>
                <a:spLocks noChangeShapeType="1"/>
              </p:cNvSpPr>
              <p:nvPr/>
            </p:nvSpPr>
            <p:spPr bwMode="auto">
              <a:xfrm>
                <a:off x="1505" y="535"/>
                <a:ext cx="1" cy="3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92" name="Rectangle 82">
                <a:extLst>
                  <a:ext uri="{FF2B5EF4-FFF2-40B4-BE49-F238E27FC236}">
                    <a16:creationId xmlns:a16="http://schemas.microsoft.com/office/drawing/2014/main" id="{BD7565AD-911C-8146-B2A9-17F71C0C318E}"/>
                  </a:ext>
                </a:extLst>
              </p:cNvPr>
              <p:cNvSpPr>
                <a:spLocks noChangeArrowheads="1"/>
              </p:cNvSpPr>
              <p:nvPr/>
            </p:nvSpPr>
            <p:spPr bwMode="auto">
              <a:xfrm>
                <a:off x="2047" y="535"/>
                <a:ext cx="8" cy="32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93" name="Line 83">
                <a:extLst>
                  <a:ext uri="{FF2B5EF4-FFF2-40B4-BE49-F238E27FC236}">
                    <a16:creationId xmlns:a16="http://schemas.microsoft.com/office/drawing/2014/main" id="{FB8D40EF-246B-C9B7-573E-7F0F8E95D7B3}"/>
                  </a:ext>
                </a:extLst>
              </p:cNvPr>
              <p:cNvSpPr>
                <a:spLocks noChangeShapeType="1"/>
              </p:cNvSpPr>
              <p:nvPr/>
            </p:nvSpPr>
            <p:spPr bwMode="auto">
              <a:xfrm>
                <a:off x="2047" y="535"/>
                <a:ext cx="1" cy="3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94" name="Rectangle 84">
                <a:extLst>
                  <a:ext uri="{FF2B5EF4-FFF2-40B4-BE49-F238E27FC236}">
                    <a16:creationId xmlns:a16="http://schemas.microsoft.com/office/drawing/2014/main" id="{2A639E9F-1F0A-0E4A-133C-A00F693EE070}"/>
                  </a:ext>
                </a:extLst>
              </p:cNvPr>
              <p:cNvSpPr>
                <a:spLocks noChangeArrowheads="1"/>
              </p:cNvSpPr>
              <p:nvPr/>
            </p:nvSpPr>
            <p:spPr bwMode="auto">
              <a:xfrm>
                <a:off x="2659" y="535"/>
                <a:ext cx="7" cy="32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95" name="Line 85">
                <a:extLst>
                  <a:ext uri="{FF2B5EF4-FFF2-40B4-BE49-F238E27FC236}">
                    <a16:creationId xmlns:a16="http://schemas.microsoft.com/office/drawing/2014/main" id="{35E6B577-768E-0B1C-CA01-CF538864CD40}"/>
                  </a:ext>
                </a:extLst>
              </p:cNvPr>
              <p:cNvSpPr>
                <a:spLocks noChangeShapeType="1"/>
              </p:cNvSpPr>
              <p:nvPr/>
            </p:nvSpPr>
            <p:spPr bwMode="auto">
              <a:xfrm>
                <a:off x="2659" y="535"/>
                <a:ext cx="1" cy="3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96" name="Rectangle 86">
                <a:extLst>
                  <a:ext uri="{FF2B5EF4-FFF2-40B4-BE49-F238E27FC236}">
                    <a16:creationId xmlns:a16="http://schemas.microsoft.com/office/drawing/2014/main" id="{3EB54608-1153-44AA-4999-FBF2810DA784}"/>
                  </a:ext>
                </a:extLst>
              </p:cNvPr>
              <p:cNvSpPr>
                <a:spLocks noChangeArrowheads="1"/>
              </p:cNvSpPr>
              <p:nvPr/>
            </p:nvSpPr>
            <p:spPr bwMode="auto">
              <a:xfrm>
                <a:off x="292" y="944"/>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597" name="Rectangle 87">
                <a:extLst>
                  <a:ext uri="{FF2B5EF4-FFF2-40B4-BE49-F238E27FC236}">
                    <a16:creationId xmlns:a16="http://schemas.microsoft.com/office/drawing/2014/main" id="{E6480BC9-2F6F-AD3A-B0F2-93285C8CF7B7}"/>
                  </a:ext>
                </a:extLst>
              </p:cNvPr>
              <p:cNvSpPr>
                <a:spLocks noChangeArrowheads="1"/>
              </p:cNvSpPr>
              <p:nvPr/>
            </p:nvSpPr>
            <p:spPr bwMode="auto">
              <a:xfrm>
                <a:off x="321" y="94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598" name="Rectangle 88">
                <a:extLst>
                  <a:ext uri="{FF2B5EF4-FFF2-40B4-BE49-F238E27FC236}">
                    <a16:creationId xmlns:a16="http://schemas.microsoft.com/office/drawing/2014/main" id="{0FA2651A-17F2-8857-14ED-A01DDD0DE2F7}"/>
                  </a:ext>
                </a:extLst>
              </p:cNvPr>
              <p:cNvSpPr>
                <a:spLocks noChangeArrowheads="1"/>
              </p:cNvSpPr>
              <p:nvPr/>
            </p:nvSpPr>
            <p:spPr bwMode="auto">
              <a:xfrm>
                <a:off x="361" y="94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599" name="Rectangle 89">
                <a:extLst>
                  <a:ext uri="{FF2B5EF4-FFF2-40B4-BE49-F238E27FC236}">
                    <a16:creationId xmlns:a16="http://schemas.microsoft.com/office/drawing/2014/main" id="{0F867139-295B-4768-5AA4-B0427D0B8D7F}"/>
                  </a:ext>
                </a:extLst>
              </p:cNvPr>
              <p:cNvSpPr>
                <a:spLocks noChangeArrowheads="1"/>
              </p:cNvSpPr>
              <p:nvPr/>
            </p:nvSpPr>
            <p:spPr bwMode="auto">
              <a:xfrm>
                <a:off x="437" y="94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600" name="Rectangle 90">
                <a:extLst>
                  <a:ext uri="{FF2B5EF4-FFF2-40B4-BE49-F238E27FC236}">
                    <a16:creationId xmlns:a16="http://schemas.microsoft.com/office/drawing/2014/main" id="{7B2FBEF7-8127-C840-4DC6-EE0A162E9057}"/>
                  </a:ext>
                </a:extLst>
              </p:cNvPr>
              <p:cNvSpPr>
                <a:spLocks noChangeArrowheads="1"/>
              </p:cNvSpPr>
              <p:nvPr/>
            </p:nvSpPr>
            <p:spPr bwMode="auto">
              <a:xfrm>
                <a:off x="473" y="94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a:t>
                </a:r>
                <a:endParaRPr lang="en-US" altLang="en-US"/>
              </a:p>
            </p:txBody>
          </p:sp>
          <p:sp>
            <p:nvSpPr>
              <p:cNvPr id="33601" name="Rectangle 91">
                <a:extLst>
                  <a:ext uri="{FF2B5EF4-FFF2-40B4-BE49-F238E27FC236}">
                    <a16:creationId xmlns:a16="http://schemas.microsoft.com/office/drawing/2014/main" id="{C0FD4BD9-A511-0F45-475B-4A479B0075BC}"/>
                  </a:ext>
                </a:extLst>
              </p:cNvPr>
              <p:cNvSpPr>
                <a:spLocks noChangeArrowheads="1"/>
              </p:cNvSpPr>
              <p:nvPr/>
            </p:nvSpPr>
            <p:spPr bwMode="auto">
              <a:xfrm>
                <a:off x="756" y="944"/>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602" name="Rectangle 92">
                <a:extLst>
                  <a:ext uri="{FF2B5EF4-FFF2-40B4-BE49-F238E27FC236}">
                    <a16:creationId xmlns:a16="http://schemas.microsoft.com/office/drawing/2014/main" id="{5DE44461-68B4-4E76-9DA4-F425E37254BF}"/>
                  </a:ext>
                </a:extLst>
              </p:cNvPr>
              <p:cNvSpPr>
                <a:spLocks noChangeArrowheads="1"/>
              </p:cNvSpPr>
              <p:nvPr/>
            </p:nvSpPr>
            <p:spPr bwMode="auto">
              <a:xfrm>
                <a:off x="824" y="1024"/>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a:t>
                </a:r>
                <a:endParaRPr lang="en-US" altLang="en-US"/>
              </a:p>
            </p:txBody>
          </p:sp>
          <p:sp>
            <p:nvSpPr>
              <p:cNvPr id="33603" name="Rectangle 93">
                <a:extLst>
                  <a:ext uri="{FF2B5EF4-FFF2-40B4-BE49-F238E27FC236}">
                    <a16:creationId xmlns:a16="http://schemas.microsoft.com/office/drawing/2014/main" id="{91A086EA-3E82-A42F-C0E5-460998DC0F85}"/>
                  </a:ext>
                </a:extLst>
              </p:cNvPr>
              <p:cNvSpPr>
                <a:spLocks noChangeArrowheads="1"/>
              </p:cNvSpPr>
              <p:nvPr/>
            </p:nvSpPr>
            <p:spPr bwMode="auto">
              <a:xfrm>
                <a:off x="868" y="94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04" name="Rectangle 94">
                <a:extLst>
                  <a:ext uri="{FF2B5EF4-FFF2-40B4-BE49-F238E27FC236}">
                    <a16:creationId xmlns:a16="http://schemas.microsoft.com/office/drawing/2014/main" id="{6788E97C-FE67-9951-8EA4-000C533EFF30}"/>
                  </a:ext>
                </a:extLst>
              </p:cNvPr>
              <p:cNvSpPr>
                <a:spLocks noChangeArrowheads="1"/>
              </p:cNvSpPr>
              <p:nvPr/>
            </p:nvSpPr>
            <p:spPr bwMode="auto">
              <a:xfrm>
                <a:off x="947" y="944"/>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5</a:t>
                </a:r>
                <a:endParaRPr lang="en-US" altLang="en-US"/>
              </a:p>
            </p:txBody>
          </p:sp>
          <p:sp>
            <p:nvSpPr>
              <p:cNvPr id="33605" name="Rectangle 95">
                <a:extLst>
                  <a:ext uri="{FF2B5EF4-FFF2-40B4-BE49-F238E27FC236}">
                    <a16:creationId xmlns:a16="http://schemas.microsoft.com/office/drawing/2014/main" id="{10C104E1-4BC3-BF2D-BB0F-31CBBCA0E048}"/>
                  </a:ext>
                </a:extLst>
              </p:cNvPr>
              <p:cNvSpPr>
                <a:spLocks noChangeArrowheads="1"/>
              </p:cNvSpPr>
              <p:nvPr/>
            </p:nvSpPr>
            <p:spPr bwMode="auto">
              <a:xfrm>
                <a:off x="1056" y="94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8</a:t>
                </a:r>
                <a:endParaRPr lang="en-US" altLang="en-US"/>
              </a:p>
            </p:txBody>
          </p:sp>
          <p:sp>
            <p:nvSpPr>
              <p:cNvPr id="33606" name="Rectangle 96">
                <a:extLst>
                  <a:ext uri="{FF2B5EF4-FFF2-40B4-BE49-F238E27FC236}">
                    <a16:creationId xmlns:a16="http://schemas.microsoft.com/office/drawing/2014/main" id="{5AD66DDD-9953-1A16-628C-DA8577FA61C8}"/>
                  </a:ext>
                </a:extLst>
              </p:cNvPr>
              <p:cNvSpPr>
                <a:spLocks noChangeArrowheads="1"/>
              </p:cNvSpPr>
              <p:nvPr/>
            </p:nvSpPr>
            <p:spPr bwMode="auto">
              <a:xfrm>
                <a:off x="1132" y="94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07" name="Rectangle 97">
                <a:extLst>
                  <a:ext uri="{FF2B5EF4-FFF2-40B4-BE49-F238E27FC236}">
                    <a16:creationId xmlns:a16="http://schemas.microsoft.com/office/drawing/2014/main" id="{2918D801-495C-4C07-6CDF-F2734444E4B8}"/>
                  </a:ext>
                </a:extLst>
              </p:cNvPr>
              <p:cNvSpPr>
                <a:spLocks noChangeArrowheads="1"/>
              </p:cNvSpPr>
              <p:nvPr/>
            </p:nvSpPr>
            <p:spPr bwMode="auto">
              <a:xfrm>
                <a:off x="1168" y="94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608" name="Rectangle 98">
                <a:extLst>
                  <a:ext uri="{FF2B5EF4-FFF2-40B4-BE49-F238E27FC236}">
                    <a16:creationId xmlns:a16="http://schemas.microsoft.com/office/drawing/2014/main" id="{794BEEF5-F973-4FC0-C6AD-0C73894DEFE9}"/>
                  </a:ext>
                </a:extLst>
              </p:cNvPr>
              <p:cNvSpPr>
                <a:spLocks noChangeArrowheads="1"/>
              </p:cNvSpPr>
              <p:nvPr/>
            </p:nvSpPr>
            <p:spPr bwMode="auto">
              <a:xfrm>
                <a:off x="1613" y="944"/>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609" name="Rectangle 99">
                <a:extLst>
                  <a:ext uri="{FF2B5EF4-FFF2-40B4-BE49-F238E27FC236}">
                    <a16:creationId xmlns:a16="http://schemas.microsoft.com/office/drawing/2014/main" id="{D6DB4539-2C46-B1B2-F035-77D608A47818}"/>
                  </a:ext>
                </a:extLst>
              </p:cNvPr>
              <p:cNvSpPr>
                <a:spLocks noChangeArrowheads="1"/>
              </p:cNvSpPr>
              <p:nvPr/>
            </p:nvSpPr>
            <p:spPr bwMode="auto">
              <a:xfrm>
                <a:off x="1642" y="94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610" name="Rectangle 100">
                <a:extLst>
                  <a:ext uri="{FF2B5EF4-FFF2-40B4-BE49-F238E27FC236}">
                    <a16:creationId xmlns:a16="http://schemas.microsoft.com/office/drawing/2014/main" id="{7F521F41-4796-8B4F-4490-C8B47F5B79D1}"/>
                  </a:ext>
                </a:extLst>
              </p:cNvPr>
              <p:cNvSpPr>
                <a:spLocks noChangeArrowheads="1"/>
              </p:cNvSpPr>
              <p:nvPr/>
            </p:nvSpPr>
            <p:spPr bwMode="auto">
              <a:xfrm>
                <a:off x="1682" y="94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11" name="Rectangle 101">
                <a:extLst>
                  <a:ext uri="{FF2B5EF4-FFF2-40B4-BE49-F238E27FC236}">
                    <a16:creationId xmlns:a16="http://schemas.microsoft.com/office/drawing/2014/main" id="{176ED35B-651D-4858-ADB0-5FD5678BB495}"/>
                  </a:ext>
                </a:extLst>
              </p:cNvPr>
              <p:cNvSpPr>
                <a:spLocks noChangeArrowheads="1"/>
              </p:cNvSpPr>
              <p:nvPr/>
            </p:nvSpPr>
            <p:spPr bwMode="auto">
              <a:xfrm>
                <a:off x="1758" y="94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612" name="Rectangle 102">
                <a:extLst>
                  <a:ext uri="{FF2B5EF4-FFF2-40B4-BE49-F238E27FC236}">
                    <a16:creationId xmlns:a16="http://schemas.microsoft.com/office/drawing/2014/main" id="{1BCB1742-5243-7595-85C6-4B64D3C1F0C7}"/>
                  </a:ext>
                </a:extLst>
              </p:cNvPr>
              <p:cNvSpPr>
                <a:spLocks noChangeArrowheads="1"/>
              </p:cNvSpPr>
              <p:nvPr/>
            </p:nvSpPr>
            <p:spPr bwMode="auto">
              <a:xfrm>
                <a:off x="1794" y="944"/>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14</a:t>
                </a:r>
                <a:endParaRPr lang="en-US" altLang="en-US"/>
              </a:p>
            </p:txBody>
          </p:sp>
          <p:sp>
            <p:nvSpPr>
              <p:cNvPr id="33613" name="Rectangle 103">
                <a:extLst>
                  <a:ext uri="{FF2B5EF4-FFF2-40B4-BE49-F238E27FC236}">
                    <a16:creationId xmlns:a16="http://schemas.microsoft.com/office/drawing/2014/main" id="{6F41A49A-8288-AB17-CE28-CC6F0B16DF29}"/>
                  </a:ext>
                </a:extLst>
              </p:cNvPr>
              <p:cNvSpPr>
                <a:spLocks noChangeArrowheads="1"/>
              </p:cNvSpPr>
              <p:nvPr/>
            </p:nvSpPr>
            <p:spPr bwMode="auto">
              <a:xfrm>
                <a:off x="2091" y="944"/>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614" name="Rectangle 104">
                <a:extLst>
                  <a:ext uri="{FF2B5EF4-FFF2-40B4-BE49-F238E27FC236}">
                    <a16:creationId xmlns:a16="http://schemas.microsoft.com/office/drawing/2014/main" id="{55592512-9ACB-8612-DD70-D77FD65BE145}"/>
                  </a:ext>
                </a:extLst>
              </p:cNvPr>
              <p:cNvSpPr>
                <a:spLocks noChangeArrowheads="1"/>
              </p:cNvSpPr>
              <p:nvPr/>
            </p:nvSpPr>
            <p:spPr bwMode="auto">
              <a:xfrm>
                <a:off x="2160" y="1024"/>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14</a:t>
                </a:r>
                <a:endParaRPr lang="en-US" altLang="en-US"/>
              </a:p>
            </p:txBody>
          </p:sp>
          <p:sp>
            <p:nvSpPr>
              <p:cNvPr id="33615" name="Rectangle 105">
                <a:extLst>
                  <a:ext uri="{FF2B5EF4-FFF2-40B4-BE49-F238E27FC236}">
                    <a16:creationId xmlns:a16="http://schemas.microsoft.com/office/drawing/2014/main" id="{C1D34362-B646-D6DB-9682-C3E0E9F575AF}"/>
                  </a:ext>
                </a:extLst>
              </p:cNvPr>
              <p:cNvSpPr>
                <a:spLocks noChangeArrowheads="1"/>
              </p:cNvSpPr>
              <p:nvPr/>
            </p:nvSpPr>
            <p:spPr bwMode="auto">
              <a:xfrm>
                <a:off x="2246" y="94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16" name="Rectangle 106">
                <a:extLst>
                  <a:ext uri="{FF2B5EF4-FFF2-40B4-BE49-F238E27FC236}">
                    <a16:creationId xmlns:a16="http://schemas.microsoft.com/office/drawing/2014/main" id="{D083A399-0649-67DC-6AAD-520A764EC419}"/>
                  </a:ext>
                </a:extLst>
              </p:cNvPr>
              <p:cNvSpPr>
                <a:spLocks noChangeArrowheads="1"/>
              </p:cNvSpPr>
              <p:nvPr/>
            </p:nvSpPr>
            <p:spPr bwMode="auto">
              <a:xfrm>
                <a:off x="2326" y="944"/>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617" name="Rectangle 107">
                <a:extLst>
                  <a:ext uri="{FF2B5EF4-FFF2-40B4-BE49-F238E27FC236}">
                    <a16:creationId xmlns:a16="http://schemas.microsoft.com/office/drawing/2014/main" id="{7206BD19-C5F0-DD99-FB1E-6BC2512915A6}"/>
                  </a:ext>
                </a:extLst>
              </p:cNvPr>
              <p:cNvSpPr>
                <a:spLocks noChangeArrowheads="1"/>
              </p:cNvSpPr>
              <p:nvPr/>
            </p:nvSpPr>
            <p:spPr bwMode="auto">
              <a:xfrm>
                <a:off x="2435" y="94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4</a:t>
                </a:r>
                <a:endParaRPr lang="en-US" altLang="en-US"/>
              </a:p>
            </p:txBody>
          </p:sp>
          <p:sp>
            <p:nvSpPr>
              <p:cNvPr id="33618" name="Rectangle 108">
                <a:extLst>
                  <a:ext uri="{FF2B5EF4-FFF2-40B4-BE49-F238E27FC236}">
                    <a16:creationId xmlns:a16="http://schemas.microsoft.com/office/drawing/2014/main" id="{3C86088C-351E-D0D8-7D4F-22F64E6F8C78}"/>
                  </a:ext>
                </a:extLst>
              </p:cNvPr>
              <p:cNvSpPr>
                <a:spLocks noChangeArrowheads="1"/>
              </p:cNvSpPr>
              <p:nvPr/>
            </p:nvSpPr>
            <p:spPr bwMode="auto">
              <a:xfrm>
                <a:off x="2511" y="94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19" name="Rectangle 109">
                <a:extLst>
                  <a:ext uri="{FF2B5EF4-FFF2-40B4-BE49-F238E27FC236}">
                    <a16:creationId xmlns:a16="http://schemas.microsoft.com/office/drawing/2014/main" id="{FCF301F7-B0E2-421C-B41E-0BF05BC730E3}"/>
                  </a:ext>
                </a:extLst>
              </p:cNvPr>
              <p:cNvSpPr>
                <a:spLocks noChangeArrowheads="1"/>
              </p:cNvSpPr>
              <p:nvPr/>
            </p:nvSpPr>
            <p:spPr bwMode="auto">
              <a:xfrm>
                <a:off x="2547" y="94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0</a:t>
                </a:r>
                <a:endParaRPr lang="en-US" altLang="en-US"/>
              </a:p>
            </p:txBody>
          </p:sp>
          <p:sp>
            <p:nvSpPr>
              <p:cNvPr id="33620" name="Rectangle 110">
                <a:extLst>
                  <a:ext uri="{FF2B5EF4-FFF2-40B4-BE49-F238E27FC236}">
                    <a16:creationId xmlns:a16="http://schemas.microsoft.com/office/drawing/2014/main" id="{19B297BA-BBD9-2498-0645-D1F6A968A7E2}"/>
                  </a:ext>
                </a:extLst>
              </p:cNvPr>
              <p:cNvSpPr>
                <a:spLocks noChangeArrowheads="1"/>
              </p:cNvSpPr>
              <p:nvPr/>
            </p:nvSpPr>
            <p:spPr bwMode="auto">
              <a:xfrm>
                <a:off x="144" y="861"/>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21" name="Line 111">
                <a:extLst>
                  <a:ext uri="{FF2B5EF4-FFF2-40B4-BE49-F238E27FC236}">
                    <a16:creationId xmlns:a16="http://schemas.microsoft.com/office/drawing/2014/main" id="{4A9770C1-EEAF-1626-374E-8C644A925E88}"/>
                  </a:ext>
                </a:extLst>
              </p:cNvPr>
              <p:cNvSpPr>
                <a:spLocks noChangeShapeType="1"/>
              </p:cNvSpPr>
              <p:nvPr/>
            </p:nvSpPr>
            <p:spPr bwMode="auto">
              <a:xfrm>
                <a:off x="144" y="861"/>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22" name="Line 112">
                <a:extLst>
                  <a:ext uri="{FF2B5EF4-FFF2-40B4-BE49-F238E27FC236}">
                    <a16:creationId xmlns:a16="http://schemas.microsoft.com/office/drawing/2014/main" id="{3CD78243-293C-D451-D402-004967E81B3F}"/>
                  </a:ext>
                </a:extLst>
              </p:cNvPr>
              <p:cNvSpPr>
                <a:spLocks noChangeShapeType="1"/>
              </p:cNvSpPr>
              <p:nvPr/>
            </p:nvSpPr>
            <p:spPr bwMode="auto">
              <a:xfrm>
                <a:off x="144" y="861"/>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23" name="Rectangle 113">
                <a:extLst>
                  <a:ext uri="{FF2B5EF4-FFF2-40B4-BE49-F238E27FC236}">
                    <a16:creationId xmlns:a16="http://schemas.microsoft.com/office/drawing/2014/main" id="{E64F0B55-D4B0-E559-4DC3-C106AB50CD5C}"/>
                  </a:ext>
                </a:extLst>
              </p:cNvPr>
              <p:cNvSpPr>
                <a:spLocks noChangeArrowheads="1"/>
              </p:cNvSpPr>
              <p:nvPr/>
            </p:nvSpPr>
            <p:spPr bwMode="auto">
              <a:xfrm>
                <a:off x="151" y="861"/>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24" name="Line 114">
                <a:extLst>
                  <a:ext uri="{FF2B5EF4-FFF2-40B4-BE49-F238E27FC236}">
                    <a16:creationId xmlns:a16="http://schemas.microsoft.com/office/drawing/2014/main" id="{EA0AB7FA-379C-BE63-3066-B316F4A9E614}"/>
                  </a:ext>
                </a:extLst>
              </p:cNvPr>
              <p:cNvSpPr>
                <a:spLocks noChangeShapeType="1"/>
              </p:cNvSpPr>
              <p:nvPr/>
            </p:nvSpPr>
            <p:spPr bwMode="auto">
              <a:xfrm>
                <a:off x="151" y="861"/>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25" name="Rectangle 115">
                <a:extLst>
                  <a:ext uri="{FF2B5EF4-FFF2-40B4-BE49-F238E27FC236}">
                    <a16:creationId xmlns:a16="http://schemas.microsoft.com/office/drawing/2014/main" id="{E059F18C-B4AC-D81C-F2C0-D94EBA4E60DA}"/>
                  </a:ext>
                </a:extLst>
              </p:cNvPr>
              <p:cNvSpPr>
                <a:spLocks noChangeArrowheads="1"/>
              </p:cNvSpPr>
              <p:nvPr/>
            </p:nvSpPr>
            <p:spPr bwMode="auto">
              <a:xfrm>
                <a:off x="690" y="861"/>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26" name="Line 116">
                <a:extLst>
                  <a:ext uri="{FF2B5EF4-FFF2-40B4-BE49-F238E27FC236}">
                    <a16:creationId xmlns:a16="http://schemas.microsoft.com/office/drawing/2014/main" id="{9F061DC7-A4DB-D5B2-4B86-3F2D7175FC98}"/>
                  </a:ext>
                </a:extLst>
              </p:cNvPr>
              <p:cNvSpPr>
                <a:spLocks noChangeShapeType="1"/>
              </p:cNvSpPr>
              <p:nvPr/>
            </p:nvSpPr>
            <p:spPr bwMode="auto">
              <a:xfrm>
                <a:off x="690" y="861"/>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27" name="Line 117">
                <a:extLst>
                  <a:ext uri="{FF2B5EF4-FFF2-40B4-BE49-F238E27FC236}">
                    <a16:creationId xmlns:a16="http://schemas.microsoft.com/office/drawing/2014/main" id="{F1F96586-E3BF-B571-17B5-0716B685087F}"/>
                  </a:ext>
                </a:extLst>
              </p:cNvPr>
              <p:cNvSpPr>
                <a:spLocks noChangeShapeType="1"/>
              </p:cNvSpPr>
              <p:nvPr/>
            </p:nvSpPr>
            <p:spPr bwMode="auto">
              <a:xfrm>
                <a:off x="690" y="861"/>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28" name="Rectangle 118">
                <a:extLst>
                  <a:ext uri="{FF2B5EF4-FFF2-40B4-BE49-F238E27FC236}">
                    <a16:creationId xmlns:a16="http://schemas.microsoft.com/office/drawing/2014/main" id="{0F839E98-C4D4-56A9-43BF-5E849435A9F7}"/>
                  </a:ext>
                </a:extLst>
              </p:cNvPr>
              <p:cNvSpPr>
                <a:spLocks noChangeArrowheads="1"/>
              </p:cNvSpPr>
              <p:nvPr/>
            </p:nvSpPr>
            <p:spPr bwMode="auto">
              <a:xfrm>
                <a:off x="698" y="861"/>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29" name="Line 119">
                <a:extLst>
                  <a:ext uri="{FF2B5EF4-FFF2-40B4-BE49-F238E27FC236}">
                    <a16:creationId xmlns:a16="http://schemas.microsoft.com/office/drawing/2014/main" id="{9D27423B-8358-87D1-C650-E3CF144DCB81}"/>
                  </a:ext>
                </a:extLst>
              </p:cNvPr>
              <p:cNvSpPr>
                <a:spLocks noChangeShapeType="1"/>
              </p:cNvSpPr>
              <p:nvPr/>
            </p:nvSpPr>
            <p:spPr bwMode="auto">
              <a:xfrm>
                <a:off x="698" y="861"/>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30" name="Rectangle 120">
                <a:extLst>
                  <a:ext uri="{FF2B5EF4-FFF2-40B4-BE49-F238E27FC236}">
                    <a16:creationId xmlns:a16="http://schemas.microsoft.com/office/drawing/2014/main" id="{C8EAFDC1-09E2-230F-F1BD-162500C3BA2F}"/>
                  </a:ext>
                </a:extLst>
              </p:cNvPr>
              <p:cNvSpPr>
                <a:spLocks noChangeArrowheads="1"/>
              </p:cNvSpPr>
              <p:nvPr/>
            </p:nvSpPr>
            <p:spPr bwMode="auto">
              <a:xfrm>
                <a:off x="1302" y="861"/>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31" name="Line 121">
                <a:extLst>
                  <a:ext uri="{FF2B5EF4-FFF2-40B4-BE49-F238E27FC236}">
                    <a16:creationId xmlns:a16="http://schemas.microsoft.com/office/drawing/2014/main" id="{99E8F0FE-ED8F-CAD8-1BBA-BB55AAC4BB12}"/>
                  </a:ext>
                </a:extLst>
              </p:cNvPr>
              <p:cNvSpPr>
                <a:spLocks noChangeShapeType="1"/>
              </p:cNvSpPr>
              <p:nvPr/>
            </p:nvSpPr>
            <p:spPr bwMode="auto">
              <a:xfrm>
                <a:off x="1302" y="861"/>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32" name="Line 122">
                <a:extLst>
                  <a:ext uri="{FF2B5EF4-FFF2-40B4-BE49-F238E27FC236}">
                    <a16:creationId xmlns:a16="http://schemas.microsoft.com/office/drawing/2014/main" id="{371400CC-E62D-9D36-B72F-39CFEF1AE5FF}"/>
                  </a:ext>
                </a:extLst>
              </p:cNvPr>
              <p:cNvSpPr>
                <a:spLocks noChangeShapeType="1"/>
              </p:cNvSpPr>
              <p:nvPr/>
            </p:nvSpPr>
            <p:spPr bwMode="auto">
              <a:xfrm>
                <a:off x="1302" y="861"/>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33" name="Rectangle 123">
                <a:extLst>
                  <a:ext uri="{FF2B5EF4-FFF2-40B4-BE49-F238E27FC236}">
                    <a16:creationId xmlns:a16="http://schemas.microsoft.com/office/drawing/2014/main" id="{68283E23-612C-7270-F39C-68D3C614754B}"/>
                  </a:ext>
                </a:extLst>
              </p:cNvPr>
              <p:cNvSpPr>
                <a:spLocks noChangeArrowheads="1"/>
              </p:cNvSpPr>
              <p:nvPr/>
            </p:nvSpPr>
            <p:spPr bwMode="auto">
              <a:xfrm>
                <a:off x="1309" y="861"/>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34" name="Line 124">
                <a:extLst>
                  <a:ext uri="{FF2B5EF4-FFF2-40B4-BE49-F238E27FC236}">
                    <a16:creationId xmlns:a16="http://schemas.microsoft.com/office/drawing/2014/main" id="{2FB482B1-48AB-1D80-D107-CAC38FE4BAA8}"/>
                  </a:ext>
                </a:extLst>
              </p:cNvPr>
              <p:cNvSpPr>
                <a:spLocks noChangeShapeType="1"/>
              </p:cNvSpPr>
              <p:nvPr/>
            </p:nvSpPr>
            <p:spPr bwMode="auto">
              <a:xfrm>
                <a:off x="1309" y="861"/>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35" name="Rectangle 125">
                <a:extLst>
                  <a:ext uri="{FF2B5EF4-FFF2-40B4-BE49-F238E27FC236}">
                    <a16:creationId xmlns:a16="http://schemas.microsoft.com/office/drawing/2014/main" id="{28D49847-4907-D87F-525C-4ED282ADE79A}"/>
                  </a:ext>
                </a:extLst>
              </p:cNvPr>
              <p:cNvSpPr>
                <a:spLocks noChangeArrowheads="1"/>
              </p:cNvSpPr>
              <p:nvPr/>
            </p:nvSpPr>
            <p:spPr bwMode="auto">
              <a:xfrm>
                <a:off x="1505" y="861"/>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36" name="Line 126">
                <a:extLst>
                  <a:ext uri="{FF2B5EF4-FFF2-40B4-BE49-F238E27FC236}">
                    <a16:creationId xmlns:a16="http://schemas.microsoft.com/office/drawing/2014/main" id="{66FB2980-05CF-88E9-53C2-C6D822369532}"/>
                  </a:ext>
                </a:extLst>
              </p:cNvPr>
              <p:cNvSpPr>
                <a:spLocks noChangeShapeType="1"/>
              </p:cNvSpPr>
              <p:nvPr/>
            </p:nvSpPr>
            <p:spPr bwMode="auto">
              <a:xfrm>
                <a:off x="1505" y="861"/>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37" name="Line 127">
                <a:extLst>
                  <a:ext uri="{FF2B5EF4-FFF2-40B4-BE49-F238E27FC236}">
                    <a16:creationId xmlns:a16="http://schemas.microsoft.com/office/drawing/2014/main" id="{71F806E8-3DD3-C7A1-C501-E006C6B26074}"/>
                  </a:ext>
                </a:extLst>
              </p:cNvPr>
              <p:cNvSpPr>
                <a:spLocks noChangeShapeType="1"/>
              </p:cNvSpPr>
              <p:nvPr/>
            </p:nvSpPr>
            <p:spPr bwMode="auto">
              <a:xfrm>
                <a:off x="1505" y="861"/>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38" name="Rectangle 128">
                <a:extLst>
                  <a:ext uri="{FF2B5EF4-FFF2-40B4-BE49-F238E27FC236}">
                    <a16:creationId xmlns:a16="http://schemas.microsoft.com/office/drawing/2014/main" id="{E6370C8F-628C-E408-9D5A-4A6281ACBD0D}"/>
                  </a:ext>
                </a:extLst>
              </p:cNvPr>
              <p:cNvSpPr>
                <a:spLocks noChangeArrowheads="1"/>
              </p:cNvSpPr>
              <p:nvPr/>
            </p:nvSpPr>
            <p:spPr bwMode="auto">
              <a:xfrm>
                <a:off x="1512" y="861"/>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39" name="Line 129">
                <a:extLst>
                  <a:ext uri="{FF2B5EF4-FFF2-40B4-BE49-F238E27FC236}">
                    <a16:creationId xmlns:a16="http://schemas.microsoft.com/office/drawing/2014/main" id="{DA7E20D1-1A06-57DE-A848-F9DB3BC1DCDF}"/>
                  </a:ext>
                </a:extLst>
              </p:cNvPr>
              <p:cNvSpPr>
                <a:spLocks noChangeShapeType="1"/>
              </p:cNvSpPr>
              <p:nvPr/>
            </p:nvSpPr>
            <p:spPr bwMode="auto">
              <a:xfrm>
                <a:off x="1512" y="861"/>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40" name="Rectangle 130">
                <a:extLst>
                  <a:ext uri="{FF2B5EF4-FFF2-40B4-BE49-F238E27FC236}">
                    <a16:creationId xmlns:a16="http://schemas.microsoft.com/office/drawing/2014/main" id="{7C798189-EBD0-7CB2-77BE-B50D5983C2BD}"/>
                  </a:ext>
                </a:extLst>
              </p:cNvPr>
              <p:cNvSpPr>
                <a:spLocks noChangeArrowheads="1"/>
              </p:cNvSpPr>
              <p:nvPr/>
            </p:nvSpPr>
            <p:spPr bwMode="auto">
              <a:xfrm>
                <a:off x="2047" y="861"/>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41" name="Line 131">
                <a:extLst>
                  <a:ext uri="{FF2B5EF4-FFF2-40B4-BE49-F238E27FC236}">
                    <a16:creationId xmlns:a16="http://schemas.microsoft.com/office/drawing/2014/main" id="{BDB5AB9B-19AB-C46D-8501-E4E8459C7B36}"/>
                  </a:ext>
                </a:extLst>
              </p:cNvPr>
              <p:cNvSpPr>
                <a:spLocks noChangeShapeType="1"/>
              </p:cNvSpPr>
              <p:nvPr/>
            </p:nvSpPr>
            <p:spPr bwMode="auto">
              <a:xfrm>
                <a:off x="2047" y="861"/>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42" name="Line 132">
                <a:extLst>
                  <a:ext uri="{FF2B5EF4-FFF2-40B4-BE49-F238E27FC236}">
                    <a16:creationId xmlns:a16="http://schemas.microsoft.com/office/drawing/2014/main" id="{6B58BF14-DEA7-3F66-90FF-0172120E9B8C}"/>
                  </a:ext>
                </a:extLst>
              </p:cNvPr>
              <p:cNvSpPr>
                <a:spLocks noChangeShapeType="1"/>
              </p:cNvSpPr>
              <p:nvPr/>
            </p:nvSpPr>
            <p:spPr bwMode="auto">
              <a:xfrm>
                <a:off x="2047" y="861"/>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43" name="Rectangle 133">
                <a:extLst>
                  <a:ext uri="{FF2B5EF4-FFF2-40B4-BE49-F238E27FC236}">
                    <a16:creationId xmlns:a16="http://schemas.microsoft.com/office/drawing/2014/main" id="{644448A8-AB19-DD7C-4FE8-D2AFA13F810C}"/>
                  </a:ext>
                </a:extLst>
              </p:cNvPr>
              <p:cNvSpPr>
                <a:spLocks noChangeArrowheads="1"/>
              </p:cNvSpPr>
              <p:nvPr/>
            </p:nvSpPr>
            <p:spPr bwMode="auto">
              <a:xfrm>
                <a:off x="2055" y="861"/>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44" name="Line 134">
                <a:extLst>
                  <a:ext uri="{FF2B5EF4-FFF2-40B4-BE49-F238E27FC236}">
                    <a16:creationId xmlns:a16="http://schemas.microsoft.com/office/drawing/2014/main" id="{D6892EBC-35AF-E06F-DB2B-BD606FB833CC}"/>
                  </a:ext>
                </a:extLst>
              </p:cNvPr>
              <p:cNvSpPr>
                <a:spLocks noChangeShapeType="1"/>
              </p:cNvSpPr>
              <p:nvPr/>
            </p:nvSpPr>
            <p:spPr bwMode="auto">
              <a:xfrm>
                <a:off x="2055" y="861"/>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45" name="Rectangle 135">
                <a:extLst>
                  <a:ext uri="{FF2B5EF4-FFF2-40B4-BE49-F238E27FC236}">
                    <a16:creationId xmlns:a16="http://schemas.microsoft.com/office/drawing/2014/main" id="{03ED615B-31CF-7670-8CF6-D61AD09A5785}"/>
                  </a:ext>
                </a:extLst>
              </p:cNvPr>
              <p:cNvSpPr>
                <a:spLocks noChangeArrowheads="1"/>
              </p:cNvSpPr>
              <p:nvPr/>
            </p:nvSpPr>
            <p:spPr bwMode="auto">
              <a:xfrm>
                <a:off x="2659" y="861"/>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46" name="Line 136">
                <a:extLst>
                  <a:ext uri="{FF2B5EF4-FFF2-40B4-BE49-F238E27FC236}">
                    <a16:creationId xmlns:a16="http://schemas.microsoft.com/office/drawing/2014/main" id="{EC7781D1-4EBD-968F-5DC1-AD68A10C190D}"/>
                  </a:ext>
                </a:extLst>
              </p:cNvPr>
              <p:cNvSpPr>
                <a:spLocks noChangeShapeType="1"/>
              </p:cNvSpPr>
              <p:nvPr/>
            </p:nvSpPr>
            <p:spPr bwMode="auto">
              <a:xfrm>
                <a:off x="2659" y="861"/>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47" name="Line 137">
                <a:extLst>
                  <a:ext uri="{FF2B5EF4-FFF2-40B4-BE49-F238E27FC236}">
                    <a16:creationId xmlns:a16="http://schemas.microsoft.com/office/drawing/2014/main" id="{EC2903FD-A13F-A5C9-4804-280FA9E4034E}"/>
                  </a:ext>
                </a:extLst>
              </p:cNvPr>
              <p:cNvSpPr>
                <a:spLocks noChangeShapeType="1"/>
              </p:cNvSpPr>
              <p:nvPr/>
            </p:nvSpPr>
            <p:spPr bwMode="auto">
              <a:xfrm>
                <a:off x="2659" y="861"/>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48" name="Rectangle 138">
                <a:extLst>
                  <a:ext uri="{FF2B5EF4-FFF2-40B4-BE49-F238E27FC236}">
                    <a16:creationId xmlns:a16="http://schemas.microsoft.com/office/drawing/2014/main" id="{83D6F3C7-3CF4-8A63-8268-62C77237BD62}"/>
                  </a:ext>
                </a:extLst>
              </p:cNvPr>
              <p:cNvSpPr>
                <a:spLocks noChangeArrowheads="1"/>
              </p:cNvSpPr>
              <p:nvPr/>
            </p:nvSpPr>
            <p:spPr bwMode="auto">
              <a:xfrm>
                <a:off x="144" y="868"/>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49" name="Line 139">
                <a:extLst>
                  <a:ext uri="{FF2B5EF4-FFF2-40B4-BE49-F238E27FC236}">
                    <a16:creationId xmlns:a16="http://schemas.microsoft.com/office/drawing/2014/main" id="{1E44C551-C3D8-99F5-26D3-3F38767A900E}"/>
                  </a:ext>
                </a:extLst>
              </p:cNvPr>
              <p:cNvSpPr>
                <a:spLocks noChangeShapeType="1"/>
              </p:cNvSpPr>
              <p:nvPr/>
            </p:nvSpPr>
            <p:spPr bwMode="auto">
              <a:xfrm>
                <a:off x="144" y="868"/>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50" name="Rectangle 140">
                <a:extLst>
                  <a:ext uri="{FF2B5EF4-FFF2-40B4-BE49-F238E27FC236}">
                    <a16:creationId xmlns:a16="http://schemas.microsoft.com/office/drawing/2014/main" id="{D747FECD-F83E-6E71-A707-3B9BE2E070A3}"/>
                  </a:ext>
                </a:extLst>
              </p:cNvPr>
              <p:cNvSpPr>
                <a:spLocks noChangeArrowheads="1"/>
              </p:cNvSpPr>
              <p:nvPr/>
            </p:nvSpPr>
            <p:spPr bwMode="auto">
              <a:xfrm>
                <a:off x="690" y="868"/>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51" name="Line 141">
                <a:extLst>
                  <a:ext uri="{FF2B5EF4-FFF2-40B4-BE49-F238E27FC236}">
                    <a16:creationId xmlns:a16="http://schemas.microsoft.com/office/drawing/2014/main" id="{4EB303CF-A7F7-4459-5637-6A12F2F6FE9D}"/>
                  </a:ext>
                </a:extLst>
              </p:cNvPr>
              <p:cNvSpPr>
                <a:spLocks noChangeShapeType="1"/>
              </p:cNvSpPr>
              <p:nvPr/>
            </p:nvSpPr>
            <p:spPr bwMode="auto">
              <a:xfrm>
                <a:off x="690" y="868"/>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52" name="Rectangle 142">
                <a:extLst>
                  <a:ext uri="{FF2B5EF4-FFF2-40B4-BE49-F238E27FC236}">
                    <a16:creationId xmlns:a16="http://schemas.microsoft.com/office/drawing/2014/main" id="{08C34852-B311-30AC-9582-182FD9BBCCA8}"/>
                  </a:ext>
                </a:extLst>
              </p:cNvPr>
              <p:cNvSpPr>
                <a:spLocks noChangeArrowheads="1"/>
              </p:cNvSpPr>
              <p:nvPr/>
            </p:nvSpPr>
            <p:spPr bwMode="auto">
              <a:xfrm>
                <a:off x="1302" y="868"/>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53" name="Line 143">
                <a:extLst>
                  <a:ext uri="{FF2B5EF4-FFF2-40B4-BE49-F238E27FC236}">
                    <a16:creationId xmlns:a16="http://schemas.microsoft.com/office/drawing/2014/main" id="{5AF83CF7-D0C9-462D-5F19-DC0A95C0C143}"/>
                  </a:ext>
                </a:extLst>
              </p:cNvPr>
              <p:cNvSpPr>
                <a:spLocks noChangeShapeType="1"/>
              </p:cNvSpPr>
              <p:nvPr/>
            </p:nvSpPr>
            <p:spPr bwMode="auto">
              <a:xfrm>
                <a:off x="1302" y="868"/>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54" name="Rectangle 144">
                <a:extLst>
                  <a:ext uri="{FF2B5EF4-FFF2-40B4-BE49-F238E27FC236}">
                    <a16:creationId xmlns:a16="http://schemas.microsoft.com/office/drawing/2014/main" id="{EFDD873E-3D1E-576E-6586-2146A23898E7}"/>
                  </a:ext>
                </a:extLst>
              </p:cNvPr>
              <p:cNvSpPr>
                <a:spLocks noChangeArrowheads="1"/>
              </p:cNvSpPr>
              <p:nvPr/>
            </p:nvSpPr>
            <p:spPr bwMode="auto">
              <a:xfrm>
                <a:off x="1505" y="868"/>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55" name="Line 145">
                <a:extLst>
                  <a:ext uri="{FF2B5EF4-FFF2-40B4-BE49-F238E27FC236}">
                    <a16:creationId xmlns:a16="http://schemas.microsoft.com/office/drawing/2014/main" id="{63F146DE-9DA8-C1E7-D422-034286C2A4C5}"/>
                  </a:ext>
                </a:extLst>
              </p:cNvPr>
              <p:cNvSpPr>
                <a:spLocks noChangeShapeType="1"/>
              </p:cNvSpPr>
              <p:nvPr/>
            </p:nvSpPr>
            <p:spPr bwMode="auto">
              <a:xfrm>
                <a:off x="1505" y="868"/>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56" name="Rectangle 146">
                <a:extLst>
                  <a:ext uri="{FF2B5EF4-FFF2-40B4-BE49-F238E27FC236}">
                    <a16:creationId xmlns:a16="http://schemas.microsoft.com/office/drawing/2014/main" id="{A958EEA1-5710-DE91-C732-CA8AAB1A2312}"/>
                  </a:ext>
                </a:extLst>
              </p:cNvPr>
              <p:cNvSpPr>
                <a:spLocks noChangeArrowheads="1"/>
              </p:cNvSpPr>
              <p:nvPr/>
            </p:nvSpPr>
            <p:spPr bwMode="auto">
              <a:xfrm>
                <a:off x="2047" y="868"/>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57" name="Line 147">
                <a:extLst>
                  <a:ext uri="{FF2B5EF4-FFF2-40B4-BE49-F238E27FC236}">
                    <a16:creationId xmlns:a16="http://schemas.microsoft.com/office/drawing/2014/main" id="{860ABF17-C548-2683-8121-110C88D082E4}"/>
                  </a:ext>
                </a:extLst>
              </p:cNvPr>
              <p:cNvSpPr>
                <a:spLocks noChangeShapeType="1"/>
              </p:cNvSpPr>
              <p:nvPr/>
            </p:nvSpPr>
            <p:spPr bwMode="auto">
              <a:xfrm>
                <a:off x="2047" y="868"/>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58" name="Rectangle 148">
                <a:extLst>
                  <a:ext uri="{FF2B5EF4-FFF2-40B4-BE49-F238E27FC236}">
                    <a16:creationId xmlns:a16="http://schemas.microsoft.com/office/drawing/2014/main" id="{A173B6E1-FAAA-0AA2-EBB5-F17B70321D7F}"/>
                  </a:ext>
                </a:extLst>
              </p:cNvPr>
              <p:cNvSpPr>
                <a:spLocks noChangeArrowheads="1"/>
              </p:cNvSpPr>
              <p:nvPr/>
            </p:nvSpPr>
            <p:spPr bwMode="auto">
              <a:xfrm>
                <a:off x="2659" y="868"/>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59" name="Line 149">
                <a:extLst>
                  <a:ext uri="{FF2B5EF4-FFF2-40B4-BE49-F238E27FC236}">
                    <a16:creationId xmlns:a16="http://schemas.microsoft.com/office/drawing/2014/main" id="{D14CC687-DA54-EE7A-722C-ABC4504D9C39}"/>
                  </a:ext>
                </a:extLst>
              </p:cNvPr>
              <p:cNvSpPr>
                <a:spLocks noChangeShapeType="1"/>
              </p:cNvSpPr>
              <p:nvPr/>
            </p:nvSpPr>
            <p:spPr bwMode="auto">
              <a:xfrm>
                <a:off x="2659" y="868"/>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60" name="Rectangle 150">
                <a:extLst>
                  <a:ext uri="{FF2B5EF4-FFF2-40B4-BE49-F238E27FC236}">
                    <a16:creationId xmlns:a16="http://schemas.microsoft.com/office/drawing/2014/main" id="{AC9A7AB0-768A-A151-D14A-4592F2EC46D0}"/>
                  </a:ext>
                </a:extLst>
              </p:cNvPr>
              <p:cNvSpPr>
                <a:spLocks noChangeArrowheads="1"/>
              </p:cNvSpPr>
              <p:nvPr/>
            </p:nvSpPr>
            <p:spPr bwMode="auto">
              <a:xfrm>
                <a:off x="292" y="1183"/>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661" name="Rectangle 151">
                <a:extLst>
                  <a:ext uri="{FF2B5EF4-FFF2-40B4-BE49-F238E27FC236}">
                    <a16:creationId xmlns:a16="http://schemas.microsoft.com/office/drawing/2014/main" id="{6E7F2CDE-D3F5-BB14-931F-6A060F79A508}"/>
                  </a:ext>
                </a:extLst>
              </p:cNvPr>
              <p:cNvSpPr>
                <a:spLocks noChangeArrowheads="1"/>
              </p:cNvSpPr>
              <p:nvPr/>
            </p:nvSpPr>
            <p:spPr bwMode="auto">
              <a:xfrm>
                <a:off x="321" y="1183"/>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662" name="Rectangle 152">
                <a:extLst>
                  <a:ext uri="{FF2B5EF4-FFF2-40B4-BE49-F238E27FC236}">
                    <a16:creationId xmlns:a16="http://schemas.microsoft.com/office/drawing/2014/main" id="{178C4BDF-2B72-4124-8A11-2930AD3D23D6}"/>
                  </a:ext>
                </a:extLst>
              </p:cNvPr>
              <p:cNvSpPr>
                <a:spLocks noChangeArrowheads="1"/>
              </p:cNvSpPr>
              <p:nvPr/>
            </p:nvSpPr>
            <p:spPr bwMode="auto">
              <a:xfrm>
                <a:off x="361" y="1183"/>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63" name="Rectangle 153">
                <a:extLst>
                  <a:ext uri="{FF2B5EF4-FFF2-40B4-BE49-F238E27FC236}">
                    <a16:creationId xmlns:a16="http://schemas.microsoft.com/office/drawing/2014/main" id="{A0B39D8F-ED6F-67EC-A913-7F2F706199BA}"/>
                  </a:ext>
                </a:extLst>
              </p:cNvPr>
              <p:cNvSpPr>
                <a:spLocks noChangeArrowheads="1"/>
              </p:cNvSpPr>
              <p:nvPr/>
            </p:nvSpPr>
            <p:spPr bwMode="auto">
              <a:xfrm>
                <a:off x="437" y="1183"/>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664" name="Rectangle 154">
                <a:extLst>
                  <a:ext uri="{FF2B5EF4-FFF2-40B4-BE49-F238E27FC236}">
                    <a16:creationId xmlns:a16="http://schemas.microsoft.com/office/drawing/2014/main" id="{B1A086F4-A558-5078-0C4F-88BEA006807A}"/>
                  </a:ext>
                </a:extLst>
              </p:cNvPr>
              <p:cNvSpPr>
                <a:spLocks noChangeArrowheads="1"/>
              </p:cNvSpPr>
              <p:nvPr/>
            </p:nvSpPr>
            <p:spPr bwMode="auto">
              <a:xfrm>
                <a:off x="473" y="1183"/>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665" name="Rectangle 155">
                <a:extLst>
                  <a:ext uri="{FF2B5EF4-FFF2-40B4-BE49-F238E27FC236}">
                    <a16:creationId xmlns:a16="http://schemas.microsoft.com/office/drawing/2014/main" id="{A127DC20-8E34-095A-867E-0F172862F14F}"/>
                  </a:ext>
                </a:extLst>
              </p:cNvPr>
              <p:cNvSpPr>
                <a:spLocks noChangeArrowheads="1"/>
              </p:cNvSpPr>
              <p:nvPr/>
            </p:nvSpPr>
            <p:spPr bwMode="auto">
              <a:xfrm>
                <a:off x="756" y="1183"/>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666" name="Rectangle 156">
                <a:extLst>
                  <a:ext uri="{FF2B5EF4-FFF2-40B4-BE49-F238E27FC236}">
                    <a16:creationId xmlns:a16="http://schemas.microsoft.com/office/drawing/2014/main" id="{05A1A419-E121-FE3E-1F4F-A81930BF2710}"/>
                  </a:ext>
                </a:extLst>
              </p:cNvPr>
              <p:cNvSpPr>
                <a:spLocks noChangeArrowheads="1"/>
              </p:cNvSpPr>
              <p:nvPr/>
            </p:nvSpPr>
            <p:spPr bwMode="auto">
              <a:xfrm>
                <a:off x="824" y="1263"/>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2</a:t>
                </a:r>
                <a:endParaRPr lang="en-US" altLang="en-US"/>
              </a:p>
            </p:txBody>
          </p:sp>
          <p:sp>
            <p:nvSpPr>
              <p:cNvPr id="33667" name="Rectangle 157">
                <a:extLst>
                  <a:ext uri="{FF2B5EF4-FFF2-40B4-BE49-F238E27FC236}">
                    <a16:creationId xmlns:a16="http://schemas.microsoft.com/office/drawing/2014/main" id="{8AAADADF-9233-266A-B091-0060D576577E}"/>
                  </a:ext>
                </a:extLst>
              </p:cNvPr>
              <p:cNvSpPr>
                <a:spLocks noChangeArrowheads="1"/>
              </p:cNvSpPr>
              <p:nvPr/>
            </p:nvSpPr>
            <p:spPr bwMode="auto">
              <a:xfrm>
                <a:off x="868" y="1183"/>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68" name="Rectangle 158">
                <a:extLst>
                  <a:ext uri="{FF2B5EF4-FFF2-40B4-BE49-F238E27FC236}">
                    <a16:creationId xmlns:a16="http://schemas.microsoft.com/office/drawing/2014/main" id="{6E2B3BCF-F50F-8FA5-50C2-E47F15432C23}"/>
                  </a:ext>
                </a:extLst>
              </p:cNvPr>
              <p:cNvSpPr>
                <a:spLocks noChangeArrowheads="1"/>
              </p:cNvSpPr>
              <p:nvPr/>
            </p:nvSpPr>
            <p:spPr bwMode="auto">
              <a:xfrm>
                <a:off x="947" y="1183"/>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5</a:t>
                </a:r>
                <a:endParaRPr lang="en-US" altLang="en-US"/>
              </a:p>
            </p:txBody>
          </p:sp>
          <p:sp>
            <p:nvSpPr>
              <p:cNvPr id="33669" name="Rectangle 159">
                <a:extLst>
                  <a:ext uri="{FF2B5EF4-FFF2-40B4-BE49-F238E27FC236}">
                    <a16:creationId xmlns:a16="http://schemas.microsoft.com/office/drawing/2014/main" id="{4C147393-8738-AF9E-5D49-0327579AAACD}"/>
                  </a:ext>
                </a:extLst>
              </p:cNvPr>
              <p:cNvSpPr>
                <a:spLocks noChangeArrowheads="1"/>
              </p:cNvSpPr>
              <p:nvPr/>
            </p:nvSpPr>
            <p:spPr bwMode="auto">
              <a:xfrm>
                <a:off x="1056" y="1183"/>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3670" name="Rectangle 160">
                <a:extLst>
                  <a:ext uri="{FF2B5EF4-FFF2-40B4-BE49-F238E27FC236}">
                    <a16:creationId xmlns:a16="http://schemas.microsoft.com/office/drawing/2014/main" id="{1F1A62A3-1F15-5008-FA15-3DFE187C671D}"/>
                  </a:ext>
                </a:extLst>
              </p:cNvPr>
              <p:cNvSpPr>
                <a:spLocks noChangeArrowheads="1"/>
              </p:cNvSpPr>
              <p:nvPr/>
            </p:nvSpPr>
            <p:spPr bwMode="auto">
              <a:xfrm>
                <a:off x="1132" y="1183"/>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71" name="Rectangle 161">
                <a:extLst>
                  <a:ext uri="{FF2B5EF4-FFF2-40B4-BE49-F238E27FC236}">
                    <a16:creationId xmlns:a16="http://schemas.microsoft.com/office/drawing/2014/main" id="{B6D8FF92-3BA0-5FDC-F192-3FE4715EA39C}"/>
                  </a:ext>
                </a:extLst>
              </p:cNvPr>
              <p:cNvSpPr>
                <a:spLocks noChangeArrowheads="1"/>
              </p:cNvSpPr>
              <p:nvPr/>
            </p:nvSpPr>
            <p:spPr bwMode="auto">
              <a:xfrm>
                <a:off x="1168" y="1183"/>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5</a:t>
                </a:r>
                <a:endParaRPr lang="en-US" altLang="en-US"/>
              </a:p>
            </p:txBody>
          </p:sp>
          <p:sp>
            <p:nvSpPr>
              <p:cNvPr id="33672" name="Rectangle 162">
                <a:extLst>
                  <a:ext uri="{FF2B5EF4-FFF2-40B4-BE49-F238E27FC236}">
                    <a16:creationId xmlns:a16="http://schemas.microsoft.com/office/drawing/2014/main" id="{2136536A-8B4F-95BB-7A71-2A2D177B5202}"/>
                  </a:ext>
                </a:extLst>
              </p:cNvPr>
              <p:cNvSpPr>
                <a:spLocks noChangeArrowheads="1"/>
              </p:cNvSpPr>
              <p:nvPr/>
            </p:nvSpPr>
            <p:spPr bwMode="auto">
              <a:xfrm>
                <a:off x="1613" y="1183"/>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673" name="Rectangle 163">
                <a:extLst>
                  <a:ext uri="{FF2B5EF4-FFF2-40B4-BE49-F238E27FC236}">
                    <a16:creationId xmlns:a16="http://schemas.microsoft.com/office/drawing/2014/main" id="{33F7F498-876E-BAA1-4A83-BDB198037E53}"/>
                  </a:ext>
                </a:extLst>
              </p:cNvPr>
              <p:cNvSpPr>
                <a:spLocks noChangeArrowheads="1"/>
              </p:cNvSpPr>
              <p:nvPr/>
            </p:nvSpPr>
            <p:spPr bwMode="auto">
              <a:xfrm>
                <a:off x="1642" y="1183"/>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674" name="Rectangle 164">
                <a:extLst>
                  <a:ext uri="{FF2B5EF4-FFF2-40B4-BE49-F238E27FC236}">
                    <a16:creationId xmlns:a16="http://schemas.microsoft.com/office/drawing/2014/main" id="{5565E5B0-10ED-B26E-CAD9-BE5A02F27937}"/>
                  </a:ext>
                </a:extLst>
              </p:cNvPr>
              <p:cNvSpPr>
                <a:spLocks noChangeArrowheads="1"/>
              </p:cNvSpPr>
              <p:nvPr/>
            </p:nvSpPr>
            <p:spPr bwMode="auto">
              <a:xfrm>
                <a:off x="1682" y="1183"/>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75" name="Rectangle 165">
                <a:extLst>
                  <a:ext uri="{FF2B5EF4-FFF2-40B4-BE49-F238E27FC236}">
                    <a16:creationId xmlns:a16="http://schemas.microsoft.com/office/drawing/2014/main" id="{5AB40510-1FFF-4061-8C23-28B1BC1E66ED}"/>
                  </a:ext>
                </a:extLst>
              </p:cNvPr>
              <p:cNvSpPr>
                <a:spLocks noChangeArrowheads="1"/>
              </p:cNvSpPr>
              <p:nvPr/>
            </p:nvSpPr>
            <p:spPr bwMode="auto">
              <a:xfrm>
                <a:off x="1758" y="1183"/>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676" name="Rectangle 166">
                <a:extLst>
                  <a:ext uri="{FF2B5EF4-FFF2-40B4-BE49-F238E27FC236}">
                    <a16:creationId xmlns:a16="http://schemas.microsoft.com/office/drawing/2014/main" id="{7C1FAD15-3A1A-33B4-6CC7-97D9A1CD97BF}"/>
                  </a:ext>
                </a:extLst>
              </p:cNvPr>
              <p:cNvSpPr>
                <a:spLocks noChangeArrowheads="1"/>
              </p:cNvSpPr>
              <p:nvPr/>
            </p:nvSpPr>
            <p:spPr bwMode="auto">
              <a:xfrm>
                <a:off x="1794" y="1183"/>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15</a:t>
                </a:r>
                <a:endParaRPr lang="en-US" altLang="en-US"/>
              </a:p>
            </p:txBody>
          </p:sp>
          <p:sp>
            <p:nvSpPr>
              <p:cNvPr id="33677" name="Rectangle 167">
                <a:extLst>
                  <a:ext uri="{FF2B5EF4-FFF2-40B4-BE49-F238E27FC236}">
                    <a16:creationId xmlns:a16="http://schemas.microsoft.com/office/drawing/2014/main" id="{3ACE6678-CCB1-0E92-E749-8E340024B480}"/>
                  </a:ext>
                </a:extLst>
              </p:cNvPr>
              <p:cNvSpPr>
                <a:spLocks noChangeArrowheads="1"/>
              </p:cNvSpPr>
              <p:nvPr/>
            </p:nvSpPr>
            <p:spPr bwMode="auto">
              <a:xfrm>
                <a:off x="2091" y="1183"/>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678" name="Rectangle 168">
                <a:extLst>
                  <a:ext uri="{FF2B5EF4-FFF2-40B4-BE49-F238E27FC236}">
                    <a16:creationId xmlns:a16="http://schemas.microsoft.com/office/drawing/2014/main" id="{B40E8073-B4AF-2287-CB77-410D7D832E97}"/>
                  </a:ext>
                </a:extLst>
              </p:cNvPr>
              <p:cNvSpPr>
                <a:spLocks noChangeArrowheads="1"/>
              </p:cNvSpPr>
              <p:nvPr/>
            </p:nvSpPr>
            <p:spPr bwMode="auto">
              <a:xfrm>
                <a:off x="2160" y="1263"/>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15</a:t>
                </a:r>
                <a:endParaRPr lang="en-US" altLang="en-US"/>
              </a:p>
            </p:txBody>
          </p:sp>
          <p:sp>
            <p:nvSpPr>
              <p:cNvPr id="33679" name="Rectangle 169">
                <a:extLst>
                  <a:ext uri="{FF2B5EF4-FFF2-40B4-BE49-F238E27FC236}">
                    <a16:creationId xmlns:a16="http://schemas.microsoft.com/office/drawing/2014/main" id="{54EC520F-6867-2C5A-BE86-BE12C8EC71F4}"/>
                  </a:ext>
                </a:extLst>
              </p:cNvPr>
              <p:cNvSpPr>
                <a:spLocks noChangeArrowheads="1"/>
              </p:cNvSpPr>
              <p:nvPr/>
            </p:nvSpPr>
            <p:spPr bwMode="auto">
              <a:xfrm>
                <a:off x="2246" y="1183"/>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80" name="Rectangle 170">
                <a:extLst>
                  <a:ext uri="{FF2B5EF4-FFF2-40B4-BE49-F238E27FC236}">
                    <a16:creationId xmlns:a16="http://schemas.microsoft.com/office/drawing/2014/main" id="{3E40008B-FB77-6CCD-E846-DD877CCCA8DF}"/>
                  </a:ext>
                </a:extLst>
              </p:cNvPr>
              <p:cNvSpPr>
                <a:spLocks noChangeArrowheads="1"/>
              </p:cNvSpPr>
              <p:nvPr/>
            </p:nvSpPr>
            <p:spPr bwMode="auto">
              <a:xfrm>
                <a:off x="2326" y="1183"/>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681" name="Rectangle 171">
                <a:extLst>
                  <a:ext uri="{FF2B5EF4-FFF2-40B4-BE49-F238E27FC236}">
                    <a16:creationId xmlns:a16="http://schemas.microsoft.com/office/drawing/2014/main" id="{A2706EAA-319D-6FA7-7D12-690191F1988D}"/>
                  </a:ext>
                </a:extLst>
              </p:cNvPr>
              <p:cNvSpPr>
                <a:spLocks noChangeArrowheads="1"/>
              </p:cNvSpPr>
              <p:nvPr/>
            </p:nvSpPr>
            <p:spPr bwMode="auto">
              <a:xfrm>
                <a:off x="2435" y="1183"/>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4</a:t>
                </a:r>
                <a:endParaRPr lang="en-US" altLang="en-US"/>
              </a:p>
            </p:txBody>
          </p:sp>
          <p:sp>
            <p:nvSpPr>
              <p:cNvPr id="33682" name="Rectangle 172">
                <a:extLst>
                  <a:ext uri="{FF2B5EF4-FFF2-40B4-BE49-F238E27FC236}">
                    <a16:creationId xmlns:a16="http://schemas.microsoft.com/office/drawing/2014/main" id="{536FE728-A6CD-806D-63E1-05E9BC9AC3C4}"/>
                  </a:ext>
                </a:extLst>
              </p:cNvPr>
              <p:cNvSpPr>
                <a:spLocks noChangeArrowheads="1"/>
              </p:cNvSpPr>
              <p:nvPr/>
            </p:nvSpPr>
            <p:spPr bwMode="auto">
              <a:xfrm>
                <a:off x="2511" y="1183"/>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683" name="Rectangle 173">
                <a:extLst>
                  <a:ext uri="{FF2B5EF4-FFF2-40B4-BE49-F238E27FC236}">
                    <a16:creationId xmlns:a16="http://schemas.microsoft.com/office/drawing/2014/main" id="{351CF7DF-AC1D-D4E9-B8DE-31E1BDB63BC2}"/>
                  </a:ext>
                </a:extLst>
              </p:cNvPr>
              <p:cNvSpPr>
                <a:spLocks noChangeArrowheads="1"/>
              </p:cNvSpPr>
              <p:nvPr/>
            </p:nvSpPr>
            <p:spPr bwMode="auto">
              <a:xfrm>
                <a:off x="2547" y="1183"/>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5</a:t>
                </a:r>
                <a:endParaRPr lang="en-US" altLang="en-US"/>
              </a:p>
            </p:txBody>
          </p:sp>
          <p:sp>
            <p:nvSpPr>
              <p:cNvPr id="33684" name="Rectangle 174">
                <a:extLst>
                  <a:ext uri="{FF2B5EF4-FFF2-40B4-BE49-F238E27FC236}">
                    <a16:creationId xmlns:a16="http://schemas.microsoft.com/office/drawing/2014/main" id="{B6F8847F-A923-C4A3-6F8E-B564DC4B8741}"/>
                  </a:ext>
                </a:extLst>
              </p:cNvPr>
              <p:cNvSpPr>
                <a:spLocks noChangeArrowheads="1"/>
              </p:cNvSpPr>
              <p:nvPr/>
            </p:nvSpPr>
            <p:spPr bwMode="auto">
              <a:xfrm>
                <a:off x="144" y="1100"/>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85" name="Line 175">
                <a:extLst>
                  <a:ext uri="{FF2B5EF4-FFF2-40B4-BE49-F238E27FC236}">
                    <a16:creationId xmlns:a16="http://schemas.microsoft.com/office/drawing/2014/main" id="{D463B82D-FC75-571D-16D8-D49F622002EB}"/>
                  </a:ext>
                </a:extLst>
              </p:cNvPr>
              <p:cNvSpPr>
                <a:spLocks noChangeShapeType="1"/>
              </p:cNvSpPr>
              <p:nvPr/>
            </p:nvSpPr>
            <p:spPr bwMode="auto">
              <a:xfrm>
                <a:off x="144" y="110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86" name="Line 176">
                <a:extLst>
                  <a:ext uri="{FF2B5EF4-FFF2-40B4-BE49-F238E27FC236}">
                    <a16:creationId xmlns:a16="http://schemas.microsoft.com/office/drawing/2014/main" id="{4D051516-11AD-F89A-EAA3-8269177A035F}"/>
                  </a:ext>
                </a:extLst>
              </p:cNvPr>
              <p:cNvSpPr>
                <a:spLocks noChangeShapeType="1"/>
              </p:cNvSpPr>
              <p:nvPr/>
            </p:nvSpPr>
            <p:spPr bwMode="auto">
              <a:xfrm>
                <a:off x="144" y="11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87" name="Rectangle 177">
                <a:extLst>
                  <a:ext uri="{FF2B5EF4-FFF2-40B4-BE49-F238E27FC236}">
                    <a16:creationId xmlns:a16="http://schemas.microsoft.com/office/drawing/2014/main" id="{331AF296-88A1-9F89-FD2B-A1AFF95E9518}"/>
                  </a:ext>
                </a:extLst>
              </p:cNvPr>
              <p:cNvSpPr>
                <a:spLocks noChangeArrowheads="1"/>
              </p:cNvSpPr>
              <p:nvPr/>
            </p:nvSpPr>
            <p:spPr bwMode="auto">
              <a:xfrm>
                <a:off x="151" y="1100"/>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88" name="Line 178">
                <a:extLst>
                  <a:ext uri="{FF2B5EF4-FFF2-40B4-BE49-F238E27FC236}">
                    <a16:creationId xmlns:a16="http://schemas.microsoft.com/office/drawing/2014/main" id="{4D6D25D2-5079-A56E-2D79-78E4CE49F1B9}"/>
                  </a:ext>
                </a:extLst>
              </p:cNvPr>
              <p:cNvSpPr>
                <a:spLocks noChangeShapeType="1"/>
              </p:cNvSpPr>
              <p:nvPr/>
            </p:nvSpPr>
            <p:spPr bwMode="auto">
              <a:xfrm>
                <a:off x="151" y="1100"/>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89" name="Rectangle 179">
                <a:extLst>
                  <a:ext uri="{FF2B5EF4-FFF2-40B4-BE49-F238E27FC236}">
                    <a16:creationId xmlns:a16="http://schemas.microsoft.com/office/drawing/2014/main" id="{4FEA2F3F-990C-5CDB-B665-4D508A895AB5}"/>
                  </a:ext>
                </a:extLst>
              </p:cNvPr>
              <p:cNvSpPr>
                <a:spLocks noChangeArrowheads="1"/>
              </p:cNvSpPr>
              <p:nvPr/>
            </p:nvSpPr>
            <p:spPr bwMode="auto">
              <a:xfrm>
                <a:off x="690" y="1100"/>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90" name="Line 180">
                <a:extLst>
                  <a:ext uri="{FF2B5EF4-FFF2-40B4-BE49-F238E27FC236}">
                    <a16:creationId xmlns:a16="http://schemas.microsoft.com/office/drawing/2014/main" id="{0409D7CD-866E-9B35-2A56-C49C2920D136}"/>
                  </a:ext>
                </a:extLst>
              </p:cNvPr>
              <p:cNvSpPr>
                <a:spLocks noChangeShapeType="1"/>
              </p:cNvSpPr>
              <p:nvPr/>
            </p:nvSpPr>
            <p:spPr bwMode="auto">
              <a:xfrm>
                <a:off x="690" y="1100"/>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1" name="Line 181">
                <a:extLst>
                  <a:ext uri="{FF2B5EF4-FFF2-40B4-BE49-F238E27FC236}">
                    <a16:creationId xmlns:a16="http://schemas.microsoft.com/office/drawing/2014/main" id="{47893220-66B0-329B-639F-208035D48410}"/>
                  </a:ext>
                </a:extLst>
              </p:cNvPr>
              <p:cNvSpPr>
                <a:spLocks noChangeShapeType="1"/>
              </p:cNvSpPr>
              <p:nvPr/>
            </p:nvSpPr>
            <p:spPr bwMode="auto">
              <a:xfrm>
                <a:off x="690" y="11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2" name="Rectangle 182">
                <a:extLst>
                  <a:ext uri="{FF2B5EF4-FFF2-40B4-BE49-F238E27FC236}">
                    <a16:creationId xmlns:a16="http://schemas.microsoft.com/office/drawing/2014/main" id="{5F3CE5FB-C5BD-4B6E-0121-553728B6D01B}"/>
                  </a:ext>
                </a:extLst>
              </p:cNvPr>
              <p:cNvSpPr>
                <a:spLocks noChangeArrowheads="1"/>
              </p:cNvSpPr>
              <p:nvPr/>
            </p:nvSpPr>
            <p:spPr bwMode="auto">
              <a:xfrm>
                <a:off x="698" y="1100"/>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93" name="Line 183">
                <a:extLst>
                  <a:ext uri="{FF2B5EF4-FFF2-40B4-BE49-F238E27FC236}">
                    <a16:creationId xmlns:a16="http://schemas.microsoft.com/office/drawing/2014/main" id="{B0499BF1-3B51-FE7E-E1A2-6671C57D702A}"/>
                  </a:ext>
                </a:extLst>
              </p:cNvPr>
              <p:cNvSpPr>
                <a:spLocks noChangeShapeType="1"/>
              </p:cNvSpPr>
              <p:nvPr/>
            </p:nvSpPr>
            <p:spPr bwMode="auto">
              <a:xfrm>
                <a:off x="698" y="1100"/>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4" name="Rectangle 184">
                <a:extLst>
                  <a:ext uri="{FF2B5EF4-FFF2-40B4-BE49-F238E27FC236}">
                    <a16:creationId xmlns:a16="http://schemas.microsoft.com/office/drawing/2014/main" id="{5605A550-C55A-88C3-3596-8E73BF2F80A5}"/>
                  </a:ext>
                </a:extLst>
              </p:cNvPr>
              <p:cNvSpPr>
                <a:spLocks noChangeArrowheads="1"/>
              </p:cNvSpPr>
              <p:nvPr/>
            </p:nvSpPr>
            <p:spPr bwMode="auto">
              <a:xfrm>
                <a:off x="1302" y="1100"/>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95" name="Line 185">
                <a:extLst>
                  <a:ext uri="{FF2B5EF4-FFF2-40B4-BE49-F238E27FC236}">
                    <a16:creationId xmlns:a16="http://schemas.microsoft.com/office/drawing/2014/main" id="{661871E5-61FB-6454-E60D-27859D9E1030}"/>
                  </a:ext>
                </a:extLst>
              </p:cNvPr>
              <p:cNvSpPr>
                <a:spLocks noChangeShapeType="1"/>
              </p:cNvSpPr>
              <p:nvPr/>
            </p:nvSpPr>
            <p:spPr bwMode="auto">
              <a:xfrm>
                <a:off x="1302" y="110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6" name="Line 186">
                <a:extLst>
                  <a:ext uri="{FF2B5EF4-FFF2-40B4-BE49-F238E27FC236}">
                    <a16:creationId xmlns:a16="http://schemas.microsoft.com/office/drawing/2014/main" id="{136F6D36-F650-E581-EB8F-2BFB88D4A9CB}"/>
                  </a:ext>
                </a:extLst>
              </p:cNvPr>
              <p:cNvSpPr>
                <a:spLocks noChangeShapeType="1"/>
              </p:cNvSpPr>
              <p:nvPr/>
            </p:nvSpPr>
            <p:spPr bwMode="auto">
              <a:xfrm>
                <a:off x="1302" y="11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7" name="Rectangle 187">
                <a:extLst>
                  <a:ext uri="{FF2B5EF4-FFF2-40B4-BE49-F238E27FC236}">
                    <a16:creationId xmlns:a16="http://schemas.microsoft.com/office/drawing/2014/main" id="{519E04EE-1F89-A940-575E-D140020EF7FF}"/>
                  </a:ext>
                </a:extLst>
              </p:cNvPr>
              <p:cNvSpPr>
                <a:spLocks noChangeArrowheads="1"/>
              </p:cNvSpPr>
              <p:nvPr/>
            </p:nvSpPr>
            <p:spPr bwMode="auto">
              <a:xfrm>
                <a:off x="1309" y="1100"/>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98" name="Line 188">
                <a:extLst>
                  <a:ext uri="{FF2B5EF4-FFF2-40B4-BE49-F238E27FC236}">
                    <a16:creationId xmlns:a16="http://schemas.microsoft.com/office/drawing/2014/main" id="{E717F1F5-1D84-58FC-B333-7A855588C49B}"/>
                  </a:ext>
                </a:extLst>
              </p:cNvPr>
              <p:cNvSpPr>
                <a:spLocks noChangeShapeType="1"/>
              </p:cNvSpPr>
              <p:nvPr/>
            </p:nvSpPr>
            <p:spPr bwMode="auto">
              <a:xfrm>
                <a:off x="1309" y="1100"/>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99" name="Rectangle 189">
                <a:extLst>
                  <a:ext uri="{FF2B5EF4-FFF2-40B4-BE49-F238E27FC236}">
                    <a16:creationId xmlns:a16="http://schemas.microsoft.com/office/drawing/2014/main" id="{BA017897-24C8-757A-B909-6264CE67B52F}"/>
                  </a:ext>
                </a:extLst>
              </p:cNvPr>
              <p:cNvSpPr>
                <a:spLocks noChangeArrowheads="1"/>
              </p:cNvSpPr>
              <p:nvPr/>
            </p:nvSpPr>
            <p:spPr bwMode="auto">
              <a:xfrm>
                <a:off x="1505" y="1100"/>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00" name="Line 190">
                <a:extLst>
                  <a:ext uri="{FF2B5EF4-FFF2-40B4-BE49-F238E27FC236}">
                    <a16:creationId xmlns:a16="http://schemas.microsoft.com/office/drawing/2014/main" id="{0FBD1735-B96B-3502-5069-2871E1E5C7EB}"/>
                  </a:ext>
                </a:extLst>
              </p:cNvPr>
              <p:cNvSpPr>
                <a:spLocks noChangeShapeType="1"/>
              </p:cNvSpPr>
              <p:nvPr/>
            </p:nvSpPr>
            <p:spPr bwMode="auto">
              <a:xfrm>
                <a:off x="1505" y="110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01" name="Line 191">
                <a:extLst>
                  <a:ext uri="{FF2B5EF4-FFF2-40B4-BE49-F238E27FC236}">
                    <a16:creationId xmlns:a16="http://schemas.microsoft.com/office/drawing/2014/main" id="{6E7E5DDC-20DD-E375-12E6-B72B0A3489BB}"/>
                  </a:ext>
                </a:extLst>
              </p:cNvPr>
              <p:cNvSpPr>
                <a:spLocks noChangeShapeType="1"/>
              </p:cNvSpPr>
              <p:nvPr/>
            </p:nvSpPr>
            <p:spPr bwMode="auto">
              <a:xfrm>
                <a:off x="1505" y="11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02" name="Rectangle 192">
                <a:extLst>
                  <a:ext uri="{FF2B5EF4-FFF2-40B4-BE49-F238E27FC236}">
                    <a16:creationId xmlns:a16="http://schemas.microsoft.com/office/drawing/2014/main" id="{0ECB04C2-0A6D-796F-52F3-FAC7E8973DFD}"/>
                  </a:ext>
                </a:extLst>
              </p:cNvPr>
              <p:cNvSpPr>
                <a:spLocks noChangeArrowheads="1"/>
              </p:cNvSpPr>
              <p:nvPr/>
            </p:nvSpPr>
            <p:spPr bwMode="auto">
              <a:xfrm>
                <a:off x="1512" y="1100"/>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03" name="Line 193">
                <a:extLst>
                  <a:ext uri="{FF2B5EF4-FFF2-40B4-BE49-F238E27FC236}">
                    <a16:creationId xmlns:a16="http://schemas.microsoft.com/office/drawing/2014/main" id="{3F5B5082-CEFC-DCD9-C35D-FBE2292A229E}"/>
                  </a:ext>
                </a:extLst>
              </p:cNvPr>
              <p:cNvSpPr>
                <a:spLocks noChangeShapeType="1"/>
              </p:cNvSpPr>
              <p:nvPr/>
            </p:nvSpPr>
            <p:spPr bwMode="auto">
              <a:xfrm>
                <a:off x="1512" y="1100"/>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04" name="Rectangle 194">
                <a:extLst>
                  <a:ext uri="{FF2B5EF4-FFF2-40B4-BE49-F238E27FC236}">
                    <a16:creationId xmlns:a16="http://schemas.microsoft.com/office/drawing/2014/main" id="{2A17C5BB-1C09-E3BC-B6A0-F4366C5B1C4C}"/>
                  </a:ext>
                </a:extLst>
              </p:cNvPr>
              <p:cNvSpPr>
                <a:spLocks noChangeArrowheads="1"/>
              </p:cNvSpPr>
              <p:nvPr/>
            </p:nvSpPr>
            <p:spPr bwMode="auto">
              <a:xfrm>
                <a:off x="2047" y="1100"/>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05" name="Line 195">
                <a:extLst>
                  <a:ext uri="{FF2B5EF4-FFF2-40B4-BE49-F238E27FC236}">
                    <a16:creationId xmlns:a16="http://schemas.microsoft.com/office/drawing/2014/main" id="{0D057ADB-E9DC-AFE5-FD0E-32870A21A2DC}"/>
                  </a:ext>
                </a:extLst>
              </p:cNvPr>
              <p:cNvSpPr>
                <a:spLocks noChangeShapeType="1"/>
              </p:cNvSpPr>
              <p:nvPr/>
            </p:nvSpPr>
            <p:spPr bwMode="auto">
              <a:xfrm>
                <a:off x="2047" y="1100"/>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06" name="Line 196">
                <a:extLst>
                  <a:ext uri="{FF2B5EF4-FFF2-40B4-BE49-F238E27FC236}">
                    <a16:creationId xmlns:a16="http://schemas.microsoft.com/office/drawing/2014/main" id="{685A795F-836F-213D-E7AC-5A1CDD39F6D5}"/>
                  </a:ext>
                </a:extLst>
              </p:cNvPr>
              <p:cNvSpPr>
                <a:spLocks noChangeShapeType="1"/>
              </p:cNvSpPr>
              <p:nvPr/>
            </p:nvSpPr>
            <p:spPr bwMode="auto">
              <a:xfrm>
                <a:off x="2047" y="11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07" name="Rectangle 197">
                <a:extLst>
                  <a:ext uri="{FF2B5EF4-FFF2-40B4-BE49-F238E27FC236}">
                    <a16:creationId xmlns:a16="http://schemas.microsoft.com/office/drawing/2014/main" id="{92969D79-EAF6-2602-00A6-F1AB3E93B223}"/>
                  </a:ext>
                </a:extLst>
              </p:cNvPr>
              <p:cNvSpPr>
                <a:spLocks noChangeArrowheads="1"/>
              </p:cNvSpPr>
              <p:nvPr/>
            </p:nvSpPr>
            <p:spPr bwMode="auto">
              <a:xfrm>
                <a:off x="2055" y="1100"/>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08" name="Line 198">
                <a:extLst>
                  <a:ext uri="{FF2B5EF4-FFF2-40B4-BE49-F238E27FC236}">
                    <a16:creationId xmlns:a16="http://schemas.microsoft.com/office/drawing/2014/main" id="{BC662148-1A35-3D82-882B-CD42F603EFAD}"/>
                  </a:ext>
                </a:extLst>
              </p:cNvPr>
              <p:cNvSpPr>
                <a:spLocks noChangeShapeType="1"/>
              </p:cNvSpPr>
              <p:nvPr/>
            </p:nvSpPr>
            <p:spPr bwMode="auto">
              <a:xfrm>
                <a:off x="2055" y="1100"/>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09" name="Rectangle 199">
                <a:extLst>
                  <a:ext uri="{FF2B5EF4-FFF2-40B4-BE49-F238E27FC236}">
                    <a16:creationId xmlns:a16="http://schemas.microsoft.com/office/drawing/2014/main" id="{F9DA2C29-717F-BB9A-F09F-CCEE437FC2CC}"/>
                  </a:ext>
                </a:extLst>
              </p:cNvPr>
              <p:cNvSpPr>
                <a:spLocks noChangeArrowheads="1"/>
              </p:cNvSpPr>
              <p:nvPr/>
            </p:nvSpPr>
            <p:spPr bwMode="auto">
              <a:xfrm>
                <a:off x="2659" y="1100"/>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10" name="Line 200">
                <a:extLst>
                  <a:ext uri="{FF2B5EF4-FFF2-40B4-BE49-F238E27FC236}">
                    <a16:creationId xmlns:a16="http://schemas.microsoft.com/office/drawing/2014/main" id="{75999199-B9A3-8F72-0B5D-DD86620CD39A}"/>
                  </a:ext>
                </a:extLst>
              </p:cNvPr>
              <p:cNvSpPr>
                <a:spLocks noChangeShapeType="1"/>
              </p:cNvSpPr>
              <p:nvPr/>
            </p:nvSpPr>
            <p:spPr bwMode="auto">
              <a:xfrm>
                <a:off x="2659" y="110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11" name="Line 201">
                <a:extLst>
                  <a:ext uri="{FF2B5EF4-FFF2-40B4-BE49-F238E27FC236}">
                    <a16:creationId xmlns:a16="http://schemas.microsoft.com/office/drawing/2014/main" id="{91AF09DE-796B-2490-95A7-4C0E193370C1}"/>
                  </a:ext>
                </a:extLst>
              </p:cNvPr>
              <p:cNvSpPr>
                <a:spLocks noChangeShapeType="1"/>
              </p:cNvSpPr>
              <p:nvPr/>
            </p:nvSpPr>
            <p:spPr bwMode="auto">
              <a:xfrm>
                <a:off x="2659" y="11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12" name="Rectangle 202">
                <a:extLst>
                  <a:ext uri="{FF2B5EF4-FFF2-40B4-BE49-F238E27FC236}">
                    <a16:creationId xmlns:a16="http://schemas.microsoft.com/office/drawing/2014/main" id="{7F77424F-5213-A8C9-F9D1-9DE385633623}"/>
                  </a:ext>
                </a:extLst>
              </p:cNvPr>
              <p:cNvSpPr>
                <a:spLocks noChangeArrowheads="1"/>
              </p:cNvSpPr>
              <p:nvPr/>
            </p:nvSpPr>
            <p:spPr bwMode="auto">
              <a:xfrm>
                <a:off x="144" y="1107"/>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13" name="Line 203">
                <a:extLst>
                  <a:ext uri="{FF2B5EF4-FFF2-40B4-BE49-F238E27FC236}">
                    <a16:creationId xmlns:a16="http://schemas.microsoft.com/office/drawing/2014/main" id="{2AC4C8AA-2548-A57A-4D5A-4689A809A8A1}"/>
                  </a:ext>
                </a:extLst>
              </p:cNvPr>
              <p:cNvSpPr>
                <a:spLocks noChangeShapeType="1"/>
              </p:cNvSpPr>
              <p:nvPr/>
            </p:nvSpPr>
            <p:spPr bwMode="auto">
              <a:xfrm>
                <a:off x="144" y="11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14" name="Rectangle 204">
                <a:extLst>
                  <a:ext uri="{FF2B5EF4-FFF2-40B4-BE49-F238E27FC236}">
                    <a16:creationId xmlns:a16="http://schemas.microsoft.com/office/drawing/2014/main" id="{405956B1-4FB3-4416-E029-25EABA5AFBA3}"/>
                  </a:ext>
                </a:extLst>
              </p:cNvPr>
              <p:cNvSpPr>
                <a:spLocks noChangeArrowheads="1"/>
              </p:cNvSpPr>
              <p:nvPr/>
            </p:nvSpPr>
            <p:spPr bwMode="auto">
              <a:xfrm>
                <a:off x="690" y="1107"/>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15" name="Line 205">
                <a:extLst>
                  <a:ext uri="{FF2B5EF4-FFF2-40B4-BE49-F238E27FC236}">
                    <a16:creationId xmlns:a16="http://schemas.microsoft.com/office/drawing/2014/main" id="{E7A3DB63-271B-5633-B1E5-FD09B5EF8902}"/>
                  </a:ext>
                </a:extLst>
              </p:cNvPr>
              <p:cNvSpPr>
                <a:spLocks noChangeShapeType="1"/>
              </p:cNvSpPr>
              <p:nvPr/>
            </p:nvSpPr>
            <p:spPr bwMode="auto">
              <a:xfrm>
                <a:off x="690" y="11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16" name="Rectangle 206">
                <a:extLst>
                  <a:ext uri="{FF2B5EF4-FFF2-40B4-BE49-F238E27FC236}">
                    <a16:creationId xmlns:a16="http://schemas.microsoft.com/office/drawing/2014/main" id="{A88A300A-E72E-7B6F-3953-79D9EB2B64E2}"/>
                  </a:ext>
                </a:extLst>
              </p:cNvPr>
              <p:cNvSpPr>
                <a:spLocks noChangeArrowheads="1"/>
              </p:cNvSpPr>
              <p:nvPr/>
            </p:nvSpPr>
            <p:spPr bwMode="auto">
              <a:xfrm>
                <a:off x="1302" y="1107"/>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17" name="Line 207">
                <a:extLst>
                  <a:ext uri="{FF2B5EF4-FFF2-40B4-BE49-F238E27FC236}">
                    <a16:creationId xmlns:a16="http://schemas.microsoft.com/office/drawing/2014/main" id="{2FD31555-EA2E-C64A-7FE4-DF62C73B770C}"/>
                  </a:ext>
                </a:extLst>
              </p:cNvPr>
              <p:cNvSpPr>
                <a:spLocks noChangeShapeType="1"/>
              </p:cNvSpPr>
              <p:nvPr/>
            </p:nvSpPr>
            <p:spPr bwMode="auto">
              <a:xfrm>
                <a:off x="1302" y="11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18" name="Rectangle 208">
                <a:extLst>
                  <a:ext uri="{FF2B5EF4-FFF2-40B4-BE49-F238E27FC236}">
                    <a16:creationId xmlns:a16="http://schemas.microsoft.com/office/drawing/2014/main" id="{636773C4-5568-2F71-76FB-2980E4BD9FC2}"/>
                  </a:ext>
                </a:extLst>
              </p:cNvPr>
              <p:cNvSpPr>
                <a:spLocks noChangeArrowheads="1"/>
              </p:cNvSpPr>
              <p:nvPr/>
            </p:nvSpPr>
            <p:spPr bwMode="auto">
              <a:xfrm>
                <a:off x="1505" y="1107"/>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19" name="Line 209">
                <a:extLst>
                  <a:ext uri="{FF2B5EF4-FFF2-40B4-BE49-F238E27FC236}">
                    <a16:creationId xmlns:a16="http://schemas.microsoft.com/office/drawing/2014/main" id="{E53D0BF5-0883-804B-C613-D1E979762C72}"/>
                  </a:ext>
                </a:extLst>
              </p:cNvPr>
              <p:cNvSpPr>
                <a:spLocks noChangeShapeType="1"/>
              </p:cNvSpPr>
              <p:nvPr/>
            </p:nvSpPr>
            <p:spPr bwMode="auto">
              <a:xfrm>
                <a:off x="1505" y="11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20" name="Rectangle 210">
                <a:extLst>
                  <a:ext uri="{FF2B5EF4-FFF2-40B4-BE49-F238E27FC236}">
                    <a16:creationId xmlns:a16="http://schemas.microsoft.com/office/drawing/2014/main" id="{E5BCFC29-BCDD-B489-C8A9-EFF222F99CE5}"/>
                  </a:ext>
                </a:extLst>
              </p:cNvPr>
              <p:cNvSpPr>
                <a:spLocks noChangeArrowheads="1"/>
              </p:cNvSpPr>
              <p:nvPr/>
            </p:nvSpPr>
            <p:spPr bwMode="auto">
              <a:xfrm>
                <a:off x="2047" y="1107"/>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21" name="Line 211">
                <a:extLst>
                  <a:ext uri="{FF2B5EF4-FFF2-40B4-BE49-F238E27FC236}">
                    <a16:creationId xmlns:a16="http://schemas.microsoft.com/office/drawing/2014/main" id="{F7FE8E48-A486-A46B-6021-C8EDB8075FB7}"/>
                  </a:ext>
                </a:extLst>
              </p:cNvPr>
              <p:cNvSpPr>
                <a:spLocks noChangeShapeType="1"/>
              </p:cNvSpPr>
              <p:nvPr/>
            </p:nvSpPr>
            <p:spPr bwMode="auto">
              <a:xfrm>
                <a:off x="2047" y="11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782" name="Group 212">
              <a:extLst>
                <a:ext uri="{FF2B5EF4-FFF2-40B4-BE49-F238E27FC236}">
                  <a16:creationId xmlns:a16="http://schemas.microsoft.com/office/drawing/2014/main" id="{D40B0930-E277-234C-9177-71B8C0C0EA7A}"/>
                </a:ext>
              </a:extLst>
            </p:cNvPr>
            <p:cNvGrpSpPr>
              <a:grpSpLocks/>
            </p:cNvGrpSpPr>
            <p:nvPr/>
          </p:nvGrpSpPr>
          <p:grpSpPr bwMode="auto">
            <a:xfrm>
              <a:off x="144" y="1226"/>
              <a:ext cx="2522" cy="1191"/>
              <a:chOff x="144" y="1107"/>
              <a:chExt cx="2522" cy="1191"/>
            </a:xfrm>
          </p:grpSpPr>
          <p:sp>
            <p:nvSpPr>
              <p:cNvPr id="33322" name="Rectangle 213">
                <a:extLst>
                  <a:ext uri="{FF2B5EF4-FFF2-40B4-BE49-F238E27FC236}">
                    <a16:creationId xmlns:a16="http://schemas.microsoft.com/office/drawing/2014/main" id="{FDC04D2A-8FD2-0B1B-D7C7-DD814FD3DB1C}"/>
                  </a:ext>
                </a:extLst>
              </p:cNvPr>
              <p:cNvSpPr>
                <a:spLocks noChangeArrowheads="1"/>
              </p:cNvSpPr>
              <p:nvPr/>
            </p:nvSpPr>
            <p:spPr bwMode="auto">
              <a:xfrm>
                <a:off x="2659" y="1107"/>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23" name="Line 214">
                <a:extLst>
                  <a:ext uri="{FF2B5EF4-FFF2-40B4-BE49-F238E27FC236}">
                    <a16:creationId xmlns:a16="http://schemas.microsoft.com/office/drawing/2014/main" id="{1F9B648D-4EF6-72FF-4F89-A9DB74E1AEE8}"/>
                  </a:ext>
                </a:extLst>
              </p:cNvPr>
              <p:cNvSpPr>
                <a:spLocks noChangeShapeType="1"/>
              </p:cNvSpPr>
              <p:nvPr/>
            </p:nvSpPr>
            <p:spPr bwMode="auto">
              <a:xfrm>
                <a:off x="2659" y="11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24" name="Rectangle 215">
                <a:extLst>
                  <a:ext uri="{FF2B5EF4-FFF2-40B4-BE49-F238E27FC236}">
                    <a16:creationId xmlns:a16="http://schemas.microsoft.com/office/drawing/2014/main" id="{F34DFEAE-4A1C-F9AB-AB30-29E2C23775EB}"/>
                  </a:ext>
                </a:extLst>
              </p:cNvPr>
              <p:cNvSpPr>
                <a:spLocks noChangeArrowheads="1"/>
              </p:cNvSpPr>
              <p:nvPr/>
            </p:nvSpPr>
            <p:spPr bwMode="auto">
              <a:xfrm>
                <a:off x="292" y="1422"/>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325" name="Rectangle 216">
                <a:extLst>
                  <a:ext uri="{FF2B5EF4-FFF2-40B4-BE49-F238E27FC236}">
                    <a16:creationId xmlns:a16="http://schemas.microsoft.com/office/drawing/2014/main" id="{D05EECCA-8906-AD19-FFBE-07C3480E5906}"/>
                  </a:ext>
                </a:extLst>
              </p:cNvPr>
              <p:cNvSpPr>
                <a:spLocks noChangeArrowheads="1"/>
              </p:cNvSpPr>
              <p:nvPr/>
            </p:nvSpPr>
            <p:spPr bwMode="auto">
              <a:xfrm>
                <a:off x="321" y="142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326" name="Rectangle 217">
                <a:extLst>
                  <a:ext uri="{FF2B5EF4-FFF2-40B4-BE49-F238E27FC236}">
                    <a16:creationId xmlns:a16="http://schemas.microsoft.com/office/drawing/2014/main" id="{29F81D4A-F11D-D3B6-08A2-627693A7238F}"/>
                  </a:ext>
                </a:extLst>
              </p:cNvPr>
              <p:cNvSpPr>
                <a:spLocks noChangeArrowheads="1"/>
              </p:cNvSpPr>
              <p:nvPr/>
            </p:nvSpPr>
            <p:spPr bwMode="auto">
              <a:xfrm>
                <a:off x="361" y="1422"/>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27" name="Rectangle 218">
                <a:extLst>
                  <a:ext uri="{FF2B5EF4-FFF2-40B4-BE49-F238E27FC236}">
                    <a16:creationId xmlns:a16="http://schemas.microsoft.com/office/drawing/2014/main" id="{CE54BF2B-58AF-2597-6A81-71312FFEA029}"/>
                  </a:ext>
                </a:extLst>
              </p:cNvPr>
              <p:cNvSpPr>
                <a:spLocks noChangeArrowheads="1"/>
              </p:cNvSpPr>
              <p:nvPr/>
            </p:nvSpPr>
            <p:spPr bwMode="auto">
              <a:xfrm>
                <a:off x="437" y="142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328" name="Rectangle 219">
                <a:extLst>
                  <a:ext uri="{FF2B5EF4-FFF2-40B4-BE49-F238E27FC236}">
                    <a16:creationId xmlns:a16="http://schemas.microsoft.com/office/drawing/2014/main" id="{4F7D221D-5D8E-A3DC-D838-D75F40686B18}"/>
                  </a:ext>
                </a:extLst>
              </p:cNvPr>
              <p:cNvSpPr>
                <a:spLocks noChangeArrowheads="1"/>
              </p:cNvSpPr>
              <p:nvPr/>
            </p:nvSpPr>
            <p:spPr bwMode="auto">
              <a:xfrm>
                <a:off x="473" y="142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3</a:t>
                </a:r>
                <a:endParaRPr lang="en-US" altLang="en-US"/>
              </a:p>
            </p:txBody>
          </p:sp>
          <p:sp>
            <p:nvSpPr>
              <p:cNvPr id="33329" name="Rectangle 220">
                <a:extLst>
                  <a:ext uri="{FF2B5EF4-FFF2-40B4-BE49-F238E27FC236}">
                    <a16:creationId xmlns:a16="http://schemas.microsoft.com/office/drawing/2014/main" id="{7CB22465-DD15-A046-6A66-B97639BE5F16}"/>
                  </a:ext>
                </a:extLst>
              </p:cNvPr>
              <p:cNvSpPr>
                <a:spLocks noChangeArrowheads="1"/>
              </p:cNvSpPr>
              <p:nvPr/>
            </p:nvSpPr>
            <p:spPr bwMode="auto">
              <a:xfrm>
                <a:off x="756" y="1422"/>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330" name="Rectangle 221">
                <a:extLst>
                  <a:ext uri="{FF2B5EF4-FFF2-40B4-BE49-F238E27FC236}">
                    <a16:creationId xmlns:a16="http://schemas.microsoft.com/office/drawing/2014/main" id="{EC2F79B9-32BA-D6D5-1954-1F87D968600C}"/>
                  </a:ext>
                </a:extLst>
              </p:cNvPr>
              <p:cNvSpPr>
                <a:spLocks noChangeArrowheads="1"/>
              </p:cNvSpPr>
              <p:nvPr/>
            </p:nvSpPr>
            <p:spPr bwMode="auto">
              <a:xfrm>
                <a:off x="824" y="1502"/>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3</a:t>
                </a:r>
                <a:endParaRPr lang="en-US" altLang="en-US"/>
              </a:p>
            </p:txBody>
          </p:sp>
          <p:sp>
            <p:nvSpPr>
              <p:cNvPr id="33331" name="Rectangle 222">
                <a:extLst>
                  <a:ext uri="{FF2B5EF4-FFF2-40B4-BE49-F238E27FC236}">
                    <a16:creationId xmlns:a16="http://schemas.microsoft.com/office/drawing/2014/main" id="{17F2592C-EB82-314C-2E83-4A7E7ED76DEE}"/>
                  </a:ext>
                </a:extLst>
              </p:cNvPr>
              <p:cNvSpPr>
                <a:spLocks noChangeArrowheads="1"/>
              </p:cNvSpPr>
              <p:nvPr/>
            </p:nvSpPr>
            <p:spPr bwMode="auto">
              <a:xfrm>
                <a:off x="868" y="1422"/>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32" name="Rectangle 223">
                <a:extLst>
                  <a:ext uri="{FF2B5EF4-FFF2-40B4-BE49-F238E27FC236}">
                    <a16:creationId xmlns:a16="http://schemas.microsoft.com/office/drawing/2014/main" id="{A2FB8205-D809-C3BB-C8A6-D8C3972C446D}"/>
                  </a:ext>
                </a:extLst>
              </p:cNvPr>
              <p:cNvSpPr>
                <a:spLocks noChangeArrowheads="1"/>
              </p:cNvSpPr>
              <p:nvPr/>
            </p:nvSpPr>
            <p:spPr bwMode="auto">
              <a:xfrm>
                <a:off x="947" y="1422"/>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333" name="Rectangle 224">
                <a:extLst>
                  <a:ext uri="{FF2B5EF4-FFF2-40B4-BE49-F238E27FC236}">
                    <a16:creationId xmlns:a16="http://schemas.microsoft.com/office/drawing/2014/main" id="{A9295144-5370-792B-F086-8FCC860349B5}"/>
                  </a:ext>
                </a:extLst>
              </p:cNvPr>
              <p:cNvSpPr>
                <a:spLocks noChangeArrowheads="1"/>
              </p:cNvSpPr>
              <p:nvPr/>
            </p:nvSpPr>
            <p:spPr bwMode="auto">
              <a:xfrm>
                <a:off x="1056" y="142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0</a:t>
                </a:r>
                <a:endParaRPr lang="en-US" altLang="en-US"/>
              </a:p>
            </p:txBody>
          </p:sp>
          <p:sp>
            <p:nvSpPr>
              <p:cNvPr id="33334" name="Rectangle 225">
                <a:extLst>
                  <a:ext uri="{FF2B5EF4-FFF2-40B4-BE49-F238E27FC236}">
                    <a16:creationId xmlns:a16="http://schemas.microsoft.com/office/drawing/2014/main" id="{E632620B-610D-E14F-59A5-D9E2B216A0EF}"/>
                  </a:ext>
                </a:extLst>
              </p:cNvPr>
              <p:cNvSpPr>
                <a:spLocks noChangeArrowheads="1"/>
              </p:cNvSpPr>
              <p:nvPr/>
            </p:nvSpPr>
            <p:spPr bwMode="auto">
              <a:xfrm>
                <a:off x="1132" y="142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35" name="Rectangle 226">
                <a:extLst>
                  <a:ext uri="{FF2B5EF4-FFF2-40B4-BE49-F238E27FC236}">
                    <a16:creationId xmlns:a16="http://schemas.microsoft.com/office/drawing/2014/main" id="{C6AE502F-F98A-1CE9-37EB-90EBEBF71180}"/>
                  </a:ext>
                </a:extLst>
              </p:cNvPr>
              <p:cNvSpPr>
                <a:spLocks noChangeArrowheads="1"/>
              </p:cNvSpPr>
              <p:nvPr/>
            </p:nvSpPr>
            <p:spPr bwMode="auto">
              <a:xfrm>
                <a:off x="1168" y="142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7</a:t>
                </a:r>
                <a:endParaRPr lang="en-US" altLang="en-US"/>
              </a:p>
            </p:txBody>
          </p:sp>
          <p:sp>
            <p:nvSpPr>
              <p:cNvPr id="33336" name="Rectangle 227">
                <a:extLst>
                  <a:ext uri="{FF2B5EF4-FFF2-40B4-BE49-F238E27FC236}">
                    <a16:creationId xmlns:a16="http://schemas.microsoft.com/office/drawing/2014/main" id="{1F02C4E1-09B0-637B-CF2B-0A421E43AE38}"/>
                  </a:ext>
                </a:extLst>
              </p:cNvPr>
              <p:cNvSpPr>
                <a:spLocks noChangeArrowheads="1"/>
              </p:cNvSpPr>
              <p:nvPr/>
            </p:nvSpPr>
            <p:spPr bwMode="auto">
              <a:xfrm>
                <a:off x="1613" y="1422"/>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337" name="Rectangle 228">
                <a:extLst>
                  <a:ext uri="{FF2B5EF4-FFF2-40B4-BE49-F238E27FC236}">
                    <a16:creationId xmlns:a16="http://schemas.microsoft.com/office/drawing/2014/main" id="{7F2AF75A-26AB-3691-14B0-9DA2D9BC7D87}"/>
                  </a:ext>
                </a:extLst>
              </p:cNvPr>
              <p:cNvSpPr>
                <a:spLocks noChangeArrowheads="1"/>
              </p:cNvSpPr>
              <p:nvPr/>
            </p:nvSpPr>
            <p:spPr bwMode="auto">
              <a:xfrm>
                <a:off x="1642" y="142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338" name="Rectangle 229">
                <a:extLst>
                  <a:ext uri="{FF2B5EF4-FFF2-40B4-BE49-F238E27FC236}">
                    <a16:creationId xmlns:a16="http://schemas.microsoft.com/office/drawing/2014/main" id="{6EF681B0-B635-7AC5-655A-08E4C26AF378}"/>
                  </a:ext>
                </a:extLst>
              </p:cNvPr>
              <p:cNvSpPr>
                <a:spLocks noChangeArrowheads="1"/>
              </p:cNvSpPr>
              <p:nvPr/>
            </p:nvSpPr>
            <p:spPr bwMode="auto">
              <a:xfrm>
                <a:off x="1682" y="1422"/>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39" name="Rectangle 230">
                <a:extLst>
                  <a:ext uri="{FF2B5EF4-FFF2-40B4-BE49-F238E27FC236}">
                    <a16:creationId xmlns:a16="http://schemas.microsoft.com/office/drawing/2014/main" id="{F4B8AC39-B995-F960-522B-EC08258F12F3}"/>
                  </a:ext>
                </a:extLst>
              </p:cNvPr>
              <p:cNvSpPr>
                <a:spLocks noChangeArrowheads="1"/>
              </p:cNvSpPr>
              <p:nvPr/>
            </p:nvSpPr>
            <p:spPr bwMode="auto">
              <a:xfrm>
                <a:off x="1758" y="142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340" name="Rectangle 231">
                <a:extLst>
                  <a:ext uri="{FF2B5EF4-FFF2-40B4-BE49-F238E27FC236}">
                    <a16:creationId xmlns:a16="http://schemas.microsoft.com/office/drawing/2014/main" id="{75715667-8199-A0A5-D2AB-20AE6F320DDD}"/>
                  </a:ext>
                </a:extLst>
              </p:cNvPr>
              <p:cNvSpPr>
                <a:spLocks noChangeArrowheads="1"/>
              </p:cNvSpPr>
              <p:nvPr/>
            </p:nvSpPr>
            <p:spPr bwMode="auto">
              <a:xfrm>
                <a:off x="1794" y="1422"/>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16</a:t>
                </a:r>
                <a:endParaRPr lang="en-US" altLang="en-US"/>
              </a:p>
            </p:txBody>
          </p:sp>
          <p:sp>
            <p:nvSpPr>
              <p:cNvPr id="33341" name="Rectangle 232">
                <a:extLst>
                  <a:ext uri="{FF2B5EF4-FFF2-40B4-BE49-F238E27FC236}">
                    <a16:creationId xmlns:a16="http://schemas.microsoft.com/office/drawing/2014/main" id="{E8E93908-76B4-E83E-823E-5E352B6FA476}"/>
                  </a:ext>
                </a:extLst>
              </p:cNvPr>
              <p:cNvSpPr>
                <a:spLocks noChangeArrowheads="1"/>
              </p:cNvSpPr>
              <p:nvPr/>
            </p:nvSpPr>
            <p:spPr bwMode="auto">
              <a:xfrm>
                <a:off x="2091" y="1422"/>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342" name="Rectangle 233">
                <a:extLst>
                  <a:ext uri="{FF2B5EF4-FFF2-40B4-BE49-F238E27FC236}">
                    <a16:creationId xmlns:a16="http://schemas.microsoft.com/office/drawing/2014/main" id="{306F1A85-CE18-AA10-5388-89D2C2465331}"/>
                  </a:ext>
                </a:extLst>
              </p:cNvPr>
              <p:cNvSpPr>
                <a:spLocks noChangeArrowheads="1"/>
              </p:cNvSpPr>
              <p:nvPr/>
            </p:nvSpPr>
            <p:spPr bwMode="auto">
              <a:xfrm>
                <a:off x="2160" y="1502"/>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16</a:t>
                </a:r>
                <a:endParaRPr lang="en-US" altLang="en-US"/>
              </a:p>
            </p:txBody>
          </p:sp>
          <p:sp>
            <p:nvSpPr>
              <p:cNvPr id="33343" name="Rectangle 234">
                <a:extLst>
                  <a:ext uri="{FF2B5EF4-FFF2-40B4-BE49-F238E27FC236}">
                    <a16:creationId xmlns:a16="http://schemas.microsoft.com/office/drawing/2014/main" id="{5E3C521E-99FB-89C1-19CF-E508360C9899}"/>
                  </a:ext>
                </a:extLst>
              </p:cNvPr>
              <p:cNvSpPr>
                <a:spLocks noChangeArrowheads="1"/>
              </p:cNvSpPr>
              <p:nvPr/>
            </p:nvSpPr>
            <p:spPr bwMode="auto">
              <a:xfrm>
                <a:off x="2246" y="1422"/>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44" name="Rectangle 235">
                <a:extLst>
                  <a:ext uri="{FF2B5EF4-FFF2-40B4-BE49-F238E27FC236}">
                    <a16:creationId xmlns:a16="http://schemas.microsoft.com/office/drawing/2014/main" id="{51A2CA4C-869E-4B54-C84C-0D9BAE46D77B}"/>
                  </a:ext>
                </a:extLst>
              </p:cNvPr>
              <p:cNvSpPr>
                <a:spLocks noChangeArrowheads="1"/>
              </p:cNvSpPr>
              <p:nvPr/>
            </p:nvSpPr>
            <p:spPr bwMode="auto">
              <a:xfrm>
                <a:off x="2326" y="1422"/>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345" name="Rectangle 236">
                <a:extLst>
                  <a:ext uri="{FF2B5EF4-FFF2-40B4-BE49-F238E27FC236}">
                    <a16:creationId xmlns:a16="http://schemas.microsoft.com/office/drawing/2014/main" id="{95F623FF-9A10-4C1C-FDC3-30E9264D4D4C}"/>
                  </a:ext>
                </a:extLst>
              </p:cNvPr>
              <p:cNvSpPr>
                <a:spLocks noChangeArrowheads="1"/>
              </p:cNvSpPr>
              <p:nvPr/>
            </p:nvSpPr>
            <p:spPr bwMode="auto">
              <a:xfrm>
                <a:off x="2435" y="142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4</a:t>
                </a:r>
                <a:endParaRPr lang="en-US" altLang="en-US"/>
              </a:p>
            </p:txBody>
          </p:sp>
          <p:sp>
            <p:nvSpPr>
              <p:cNvPr id="33346" name="Rectangle 237">
                <a:extLst>
                  <a:ext uri="{FF2B5EF4-FFF2-40B4-BE49-F238E27FC236}">
                    <a16:creationId xmlns:a16="http://schemas.microsoft.com/office/drawing/2014/main" id="{A60CBD7A-C43A-80D3-1E1E-2105A211755E}"/>
                  </a:ext>
                </a:extLst>
              </p:cNvPr>
              <p:cNvSpPr>
                <a:spLocks noChangeArrowheads="1"/>
              </p:cNvSpPr>
              <p:nvPr/>
            </p:nvSpPr>
            <p:spPr bwMode="auto">
              <a:xfrm>
                <a:off x="2511" y="142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47" name="Rectangle 238">
                <a:extLst>
                  <a:ext uri="{FF2B5EF4-FFF2-40B4-BE49-F238E27FC236}">
                    <a16:creationId xmlns:a16="http://schemas.microsoft.com/office/drawing/2014/main" id="{1B9B7E95-503D-18F2-63CC-36B7A7FBDEEB}"/>
                  </a:ext>
                </a:extLst>
              </p:cNvPr>
              <p:cNvSpPr>
                <a:spLocks noChangeArrowheads="1"/>
              </p:cNvSpPr>
              <p:nvPr/>
            </p:nvSpPr>
            <p:spPr bwMode="auto">
              <a:xfrm>
                <a:off x="2547" y="142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a:t>
                </a:r>
                <a:endParaRPr lang="en-US" altLang="en-US"/>
              </a:p>
            </p:txBody>
          </p:sp>
          <p:sp>
            <p:nvSpPr>
              <p:cNvPr id="33348" name="Rectangle 239">
                <a:extLst>
                  <a:ext uri="{FF2B5EF4-FFF2-40B4-BE49-F238E27FC236}">
                    <a16:creationId xmlns:a16="http://schemas.microsoft.com/office/drawing/2014/main" id="{D5650926-DDB4-FF7D-91D9-C5CCC693131C}"/>
                  </a:ext>
                </a:extLst>
              </p:cNvPr>
              <p:cNvSpPr>
                <a:spLocks noChangeArrowheads="1"/>
              </p:cNvSpPr>
              <p:nvPr/>
            </p:nvSpPr>
            <p:spPr bwMode="auto">
              <a:xfrm>
                <a:off x="144" y="133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49" name="Line 240">
                <a:extLst>
                  <a:ext uri="{FF2B5EF4-FFF2-40B4-BE49-F238E27FC236}">
                    <a16:creationId xmlns:a16="http://schemas.microsoft.com/office/drawing/2014/main" id="{101CA595-7C62-A46D-27FF-57090FE7AF47}"/>
                  </a:ext>
                </a:extLst>
              </p:cNvPr>
              <p:cNvSpPr>
                <a:spLocks noChangeShapeType="1"/>
              </p:cNvSpPr>
              <p:nvPr/>
            </p:nvSpPr>
            <p:spPr bwMode="auto">
              <a:xfrm>
                <a:off x="144" y="133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50" name="Line 241">
                <a:extLst>
                  <a:ext uri="{FF2B5EF4-FFF2-40B4-BE49-F238E27FC236}">
                    <a16:creationId xmlns:a16="http://schemas.microsoft.com/office/drawing/2014/main" id="{0D4C6D1A-65F0-3039-DB17-15093329DD18}"/>
                  </a:ext>
                </a:extLst>
              </p:cNvPr>
              <p:cNvSpPr>
                <a:spLocks noChangeShapeType="1"/>
              </p:cNvSpPr>
              <p:nvPr/>
            </p:nvSpPr>
            <p:spPr bwMode="auto">
              <a:xfrm>
                <a:off x="144" y="13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51" name="Rectangle 242">
                <a:extLst>
                  <a:ext uri="{FF2B5EF4-FFF2-40B4-BE49-F238E27FC236}">
                    <a16:creationId xmlns:a16="http://schemas.microsoft.com/office/drawing/2014/main" id="{A6C255DB-C5F5-A842-0B73-4ECC3C6500C9}"/>
                  </a:ext>
                </a:extLst>
              </p:cNvPr>
              <p:cNvSpPr>
                <a:spLocks noChangeArrowheads="1"/>
              </p:cNvSpPr>
              <p:nvPr/>
            </p:nvSpPr>
            <p:spPr bwMode="auto">
              <a:xfrm>
                <a:off x="151" y="1339"/>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52" name="Line 243">
                <a:extLst>
                  <a:ext uri="{FF2B5EF4-FFF2-40B4-BE49-F238E27FC236}">
                    <a16:creationId xmlns:a16="http://schemas.microsoft.com/office/drawing/2014/main" id="{F097ACC4-4784-F217-60BA-A1FDF4A04D3A}"/>
                  </a:ext>
                </a:extLst>
              </p:cNvPr>
              <p:cNvSpPr>
                <a:spLocks noChangeShapeType="1"/>
              </p:cNvSpPr>
              <p:nvPr/>
            </p:nvSpPr>
            <p:spPr bwMode="auto">
              <a:xfrm>
                <a:off x="151" y="1339"/>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53" name="Rectangle 244">
                <a:extLst>
                  <a:ext uri="{FF2B5EF4-FFF2-40B4-BE49-F238E27FC236}">
                    <a16:creationId xmlns:a16="http://schemas.microsoft.com/office/drawing/2014/main" id="{C859CC5C-50E8-EE6D-E6A6-B891B461C75F}"/>
                  </a:ext>
                </a:extLst>
              </p:cNvPr>
              <p:cNvSpPr>
                <a:spLocks noChangeArrowheads="1"/>
              </p:cNvSpPr>
              <p:nvPr/>
            </p:nvSpPr>
            <p:spPr bwMode="auto">
              <a:xfrm>
                <a:off x="690" y="1339"/>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54" name="Line 245">
                <a:extLst>
                  <a:ext uri="{FF2B5EF4-FFF2-40B4-BE49-F238E27FC236}">
                    <a16:creationId xmlns:a16="http://schemas.microsoft.com/office/drawing/2014/main" id="{2EF22B5A-8555-5EF6-7F05-47A81249DB52}"/>
                  </a:ext>
                </a:extLst>
              </p:cNvPr>
              <p:cNvSpPr>
                <a:spLocks noChangeShapeType="1"/>
              </p:cNvSpPr>
              <p:nvPr/>
            </p:nvSpPr>
            <p:spPr bwMode="auto">
              <a:xfrm>
                <a:off x="690" y="1339"/>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55" name="Line 246">
                <a:extLst>
                  <a:ext uri="{FF2B5EF4-FFF2-40B4-BE49-F238E27FC236}">
                    <a16:creationId xmlns:a16="http://schemas.microsoft.com/office/drawing/2014/main" id="{4C0CD6EC-6B7F-9179-0FD0-1D6EFCD3D7C5}"/>
                  </a:ext>
                </a:extLst>
              </p:cNvPr>
              <p:cNvSpPr>
                <a:spLocks noChangeShapeType="1"/>
              </p:cNvSpPr>
              <p:nvPr/>
            </p:nvSpPr>
            <p:spPr bwMode="auto">
              <a:xfrm>
                <a:off x="690" y="13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56" name="Rectangle 247">
                <a:extLst>
                  <a:ext uri="{FF2B5EF4-FFF2-40B4-BE49-F238E27FC236}">
                    <a16:creationId xmlns:a16="http://schemas.microsoft.com/office/drawing/2014/main" id="{0B068B28-FB51-BF04-D86D-B3EE94C1D8F6}"/>
                  </a:ext>
                </a:extLst>
              </p:cNvPr>
              <p:cNvSpPr>
                <a:spLocks noChangeArrowheads="1"/>
              </p:cNvSpPr>
              <p:nvPr/>
            </p:nvSpPr>
            <p:spPr bwMode="auto">
              <a:xfrm>
                <a:off x="698" y="1339"/>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57" name="Line 248">
                <a:extLst>
                  <a:ext uri="{FF2B5EF4-FFF2-40B4-BE49-F238E27FC236}">
                    <a16:creationId xmlns:a16="http://schemas.microsoft.com/office/drawing/2014/main" id="{8725B2E8-7E8D-0493-AFCA-3C597AFBBC6A}"/>
                  </a:ext>
                </a:extLst>
              </p:cNvPr>
              <p:cNvSpPr>
                <a:spLocks noChangeShapeType="1"/>
              </p:cNvSpPr>
              <p:nvPr/>
            </p:nvSpPr>
            <p:spPr bwMode="auto">
              <a:xfrm>
                <a:off x="698" y="1339"/>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58" name="Rectangle 249">
                <a:extLst>
                  <a:ext uri="{FF2B5EF4-FFF2-40B4-BE49-F238E27FC236}">
                    <a16:creationId xmlns:a16="http://schemas.microsoft.com/office/drawing/2014/main" id="{9A88AAE5-B03B-24CA-980E-34A3A65C4C8E}"/>
                  </a:ext>
                </a:extLst>
              </p:cNvPr>
              <p:cNvSpPr>
                <a:spLocks noChangeArrowheads="1"/>
              </p:cNvSpPr>
              <p:nvPr/>
            </p:nvSpPr>
            <p:spPr bwMode="auto">
              <a:xfrm>
                <a:off x="1302" y="133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59" name="Line 250">
                <a:extLst>
                  <a:ext uri="{FF2B5EF4-FFF2-40B4-BE49-F238E27FC236}">
                    <a16:creationId xmlns:a16="http://schemas.microsoft.com/office/drawing/2014/main" id="{BF1C5D6B-207D-4140-CB0B-A8AC4C8F4FC3}"/>
                  </a:ext>
                </a:extLst>
              </p:cNvPr>
              <p:cNvSpPr>
                <a:spLocks noChangeShapeType="1"/>
              </p:cNvSpPr>
              <p:nvPr/>
            </p:nvSpPr>
            <p:spPr bwMode="auto">
              <a:xfrm>
                <a:off x="1302" y="133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60" name="Line 251">
                <a:extLst>
                  <a:ext uri="{FF2B5EF4-FFF2-40B4-BE49-F238E27FC236}">
                    <a16:creationId xmlns:a16="http://schemas.microsoft.com/office/drawing/2014/main" id="{A4DB0FD4-09E3-B98C-E55F-FBE8A65B6073}"/>
                  </a:ext>
                </a:extLst>
              </p:cNvPr>
              <p:cNvSpPr>
                <a:spLocks noChangeShapeType="1"/>
              </p:cNvSpPr>
              <p:nvPr/>
            </p:nvSpPr>
            <p:spPr bwMode="auto">
              <a:xfrm>
                <a:off x="1302" y="13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61" name="Rectangle 252">
                <a:extLst>
                  <a:ext uri="{FF2B5EF4-FFF2-40B4-BE49-F238E27FC236}">
                    <a16:creationId xmlns:a16="http://schemas.microsoft.com/office/drawing/2014/main" id="{1743AE3C-0381-4857-2C59-A312AAD6FE7C}"/>
                  </a:ext>
                </a:extLst>
              </p:cNvPr>
              <p:cNvSpPr>
                <a:spLocks noChangeArrowheads="1"/>
              </p:cNvSpPr>
              <p:nvPr/>
            </p:nvSpPr>
            <p:spPr bwMode="auto">
              <a:xfrm>
                <a:off x="1309" y="1339"/>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62" name="Line 253">
                <a:extLst>
                  <a:ext uri="{FF2B5EF4-FFF2-40B4-BE49-F238E27FC236}">
                    <a16:creationId xmlns:a16="http://schemas.microsoft.com/office/drawing/2014/main" id="{9C6DC18D-BD87-137A-D5B6-D8097F59D493}"/>
                  </a:ext>
                </a:extLst>
              </p:cNvPr>
              <p:cNvSpPr>
                <a:spLocks noChangeShapeType="1"/>
              </p:cNvSpPr>
              <p:nvPr/>
            </p:nvSpPr>
            <p:spPr bwMode="auto">
              <a:xfrm>
                <a:off x="1309" y="1339"/>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63" name="Rectangle 254">
                <a:extLst>
                  <a:ext uri="{FF2B5EF4-FFF2-40B4-BE49-F238E27FC236}">
                    <a16:creationId xmlns:a16="http://schemas.microsoft.com/office/drawing/2014/main" id="{D2C7A192-7D56-9F5C-B229-1B6A02E625FA}"/>
                  </a:ext>
                </a:extLst>
              </p:cNvPr>
              <p:cNvSpPr>
                <a:spLocks noChangeArrowheads="1"/>
              </p:cNvSpPr>
              <p:nvPr/>
            </p:nvSpPr>
            <p:spPr bwMode="auto">
              <a:xfrm>
                <a:off x="1505" y="133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64" name="Line 255">
                <a:extLst>
                  <a:ext uri="{FF2B5EF4-FFF2-40B4-BE49-F238E27FC236}">
                    <a16:creationId xmlns:a16="http://schemas.microsoft.com/office/drawing/2014/main" id="{1B7561C7-0D25-3243-ED68-E57A6D6D6B2B}"/>
                  </a:ext>
                </a:extLst>
              </p:cNvPr>
              <p:cNvSpPr>
                <a:spLocks noChangeShapeType="1"/>
              </p:cNvSpPr>
              <p:nvPr/>
            </p:nvSpPr>
            <p:spPr bwMode="auto">
              <a:xfrm>
                <a:off x="1505" y="133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65" name="Line 256">
                <a:extLst>
                  <a:ext uri="{FF2B5EF4-FFF2-40B4-BE49-F238E27FC236}">
                    <a16:creationId xmlns:a16="http://schemas.microsoft.com/office/drawing/2014/main" id="{B671647B-F511-4C2F-B648-D2EE12FC1992}"/>
                  </a:ext>
                </a:extLst>
              </p:cNvPr>
              <p:cNvSpPr>
                <a:spLocks noChangeShapeType="1"/>
              </p:cNvSpPr>
              <p:nvPr/>
            </p:nvSpPr>
            <p:spPr bwMode="auto">
              <a:xfrm>
                <a:off x="1505" y="13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66" name="Rectangle 257">
                <a:extLst>
                  <a:ext uri="{FF2B5EF4-FFF2-40B4-BE49-F238E27FC236}">
                    <a16:creationId xmlns:a16="http://schemas.microsoft.com/office/drawing/2014/main" id="{4EB9707E-3690-2373-CA67-E0A1F2AAE945}"/>
                  </a:ext>
                </a:extLst>
              </p:cNvPr>
              <p:cNvSpPr>
                <a:spLocks noChangeArrowheads="1"/>
              </p:cNvSpPr>
              <p:nvPr/>
            </p:nvSpPr>
            <p:spPr bwMode="auto">
              <a:xfrm>
                <a:off x="1512" y="1339"/>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67" name="Line 258">
                <a:extLst>
                  <a:ext uri="{FF2B5EF4-FFF2-40B4-BE49-F238E27FC236}">
                    <a16:creationId xmlns:a16="http://schemas.microsoft.com/office/drawing/2014/main" id="{697E40C0-6B90-C6A1-1B56-AA57C78E06B7}"/>
                  </a:ext>
                </a:extLst>
              </p:cNvPr>
              <p:cNvSpPr>
                <a:spLocks noChangeShapeType="1"/>
              </p:cNvSpPr>
              <p:nvPr/>
            </p:nvSpPr>
            <p:spPr bwMode="auto">
              <a:xfrm>
                <a:off x="1512" y="1339"/>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68" name="Rectangle 259">
                <a:extLst>
                  <a:ext uri="{FF2B5EF4-FFF2-40B4-BE49-F238E27FC236}">
                    <a16:creationId xmlns:a16="http://schemas.microsoft.com/office/drawing/2014/main" id="{9F0C41E8-8392-FFA4-E721-5E3664E0DC1B}"/>
                  </a:ext>
                </a:extLst>
              </p:cNvPr>
              <p:cNvSpPr>
                <a:spLocks noChangeArrowheads="1"/>
              </p:cNvSpPr>
              <p:nvPr/>
            </p:nvSpPr>
            <p:spPr bwMode="auto">
              <a:xfrm>
                <a:off x="2047" y="1339"/>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69" name="Line 260">
                <a:extLst>
                  <a:ext uri="{FF2B5EF4-FFF2-40B4-BE49-F238E27FC236}">
                    <a16:creationId xmlns:a16="http://schemas.microsoft.com/office/drawing/2014/main" id="{78EAC127-2479-EF8F-EA5D-7C69497A301D}"/>
                  </a:ext>
                </a:extLst>
              </p:cNvPr>
              <p:cNvSpPr>
                <a:spLocks noChangeShapeType="1"/>
              </p:cNvSpPr>
              <p:nvPr/>
            </p:nvSpPr>
            <p:spPr bwMode="auto">
              <a:xfrm>
                <a:off x="2047" y="1339"/>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70" name="Line 261">
                <a:extLst>
                  <a:ext uri="{FF2B5EF4-FFF2-40B4-BE49-F238E27FC236}">
                    <a16:creationId xmlns:a16="http://schemas.microsoft.com/office/drawing/2014/main" id="{5E6FF31B-3828-9E5C-CBA5-6D2662F64D7F}"/>
                  </a:ext>
                </a:extLst>
              </p:cNvPr>
              <p:cNvSpPr>
                <a:spLocks noChangeShapeType="1"/>
              </p:cNvSpPr>
              <p:nvPr/>
            </p:nvSpPr>
            <p:spPr bwMode="auto">
              <a:xfrm>
                <a:off x="2047" y="13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71" name="Rectangle 262">
                <a:extLst>
                  <a:ext uri="{FF2B5EF4-FFF2-40B4-BE49-F238E27FC236}">
                    <a16:creationId xmlns:a16="http://schemas.microsoft.com/office/drawing/2014/main" id="{0258BDBF-180F-B8A8-4383-64E67F4B4EDB}"/>
                  </a:ext>
                </a:extLst>
              </p:cNvPr>
              <p:cNvSpPr>
                <a:spLocks noChangeArrowheads="1"/>
              </p:cNvSpPr>
              <p:nvPr/>
            </p:nvSpPr>
            <p:spPr bwMode="auto">
              <a:xfrm>
                <a:off x="2055" y="1339"/>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72" name="Line 263">
                <a:extLst>
                  <a:ext uri="{FF2B5EF4-FFF2-40B4-BE49-F238E27FC236}">
                    <a16:creationId xmlns:a16="http://schemas.microsoft.com/office/drawing/2014/main" id="{5642A4D6-504C-07E3-6DD1-643D19AFDC9E}"/>
                  </a:ext>
                </a:extLst>
              </p:cNvPr>
              <p:cNvSpPr>
                <a:spLocks noChangeShapeType="1"/>
              </p:cNvSpPr>
              <p:nvPr/>
            </p:nvSpPr>
            <p:spPr bwMode="auto">
              <a:xfrm>
                <a:off x="2055" y="1339"/>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73" name="Rectangle 264">
                <a:extLst>
                  <a:ext uri="{FF2B5EF4-FFF2-40B4-BE49-F238E27FC236}">
                    <a16:creationId xmlns:a16="http://schemas.microsoft.com/office/drawing/2014/main" id="{68852774-34E0-297A-66B2-91CC373B159F}"/>
                  </a:ext>
                </a:extLst>
              </p:cNvPr>
              <p:cNvSpPr>
                <a:spLocks noChangeArrowheads="1"/>
              </p:cNvSpPr>
              <p:nvPr/>
            </p:nvSpPr>
            <p:spPr bwMode="auto">
              <a:xfrm>
                <a:off x="2659" y="133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74" name="Line 265">
                <a:extLst>
                  <a:ext uri="{FF2B5EF4-FFF2-40B4-BE49-F238E27FC236}">
                    <a16:creationId xmlns:a16="http://schemas.microsoft.com/office/drawing/2014/main" id="{97C89369-FBC0-5A55-0039-30EB48E4C2B3}"/>
                  </a:ext>
                </a:extLst>
              </p:cNvPr>
              <p:cNvSpPr>
                <a:spLocks noChangeShapeType="1"/>
              </p:cNvSpPr>
              <p:nvPr/>
            </p:nvSpPr>
            <p:spPr bwMode="auto">
              <a:xfrm>
                <a:off x="2659" y="133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75" name="Line 266">
                <a:extLst>
                  <a:ext uri="{FF2B5EF4-FFF2-40B4-BE49-F238E27FC236}">
                    <a16:creationId xmlns:a16="http://schemas.microsoft.com/office/drawing/2014/main" id="{FBF7E99D-43F5-9B6D-37A8-50F7E3D058B2}"/>
                  </a:ext>
                </a:extLst>
              </p:cNvPr>
              <p:cNvSpPr>
                <a:spLocks noChangeShapeType="1"/>
              </p:cNvSpPr>
              <p:nvPr/>
            </p:nvSpPr>
            <p:spPr bwMode="auto">
              <a:xfrm>
                <a:off x="2659" y="13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76" name="Rectangle 267">
                <a:extLst>
                  <a:ext uri="{FF2B5EF4-FFF2-40B4-BE49-F238E27FC236}">
                    <a16:creationId xmlns:a16="http://schemas.microsoft.com/office/drawing/2014/main" id="{2DC44184-FBA8-EF27-B5EB-8D3FD6FF4C71}"/>
                  </a:ext>
                </a:extLst>
              </p:cNvPr>
              <p:cNvSpPr>
                <a:spLocks noChangeArrowheads="1"/>
              </p:cNvSpPr>
              <p:nvPr/>
            </p:nvSpPr>
            <p:spPr bwMode="auto">
              <a:xfrm>
                <a:off x="144" y="1346"/>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77" name="Line 268">
                <a:extLst>
                  <a:ext uri="{FF2B5EF4-FFF2-40B4-BE49-F238E27FC236}">
                    <a16:creationId xmlns:a16="http://schemas.microsoft.com/office/drawing/2014/main" id="{BF18C6AB-85EE-2E47-18C2-7B94BBAE2C36}"/>
                  </a:ext>
                </a:extLst>
              </p:cNvPr>
              <p:cNvSpPr>
                <a:spLocks noChangeShapeType="1"/>
              </p:cNvSpPr>
              <p:nvPr/>
            </p:nvSpPr>
            <p:spPr bwMode="auto">
              <a:xfrm>
                <a:off x="144" y="1346"/>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78" name="Rectangle 269">
                <a:extLst>
                  <a:ext uri="{FF2B5EF4-FFF2-40B4-BE49-F238E27FC236}">
                    <a16:creationId xmlns:a16="http://schemas.microsoft.com/office/drawing/2014/main" id="{10791460-E9CB-DC48-67E9-F2D1BA00899B}"/>
                  </a:ext>
                </a:extLst>
              </p:cNvPr>
              <p:cNvSpPr>
                <a:spLocks noChangeArrowheads="1"/>
              </p:cNvSpPr>
              <p:nvPr/>
            </p:nvSpPr>
            <p:spPr bwMode="auto">
              <a:xfrm>
                <a:off x="690" y="1346"/>
                <a:ext cx="8"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79" name="Line 270">
                <a:extLst>
                  <a:ext uri="{FF2B5EF4-FFF2-40B4-BE49-F238E27FC236}">
                    <a16:creationId xmlns:a16="http://schemas.microsoft.com/office/drawing/2014/main" id="{4C7BE212-BA1F-DE87-0231-3B7F27AD281C}"/>
                  </a:ext>
                </a:extLst>
              </p:cNvPr>
              <p:cNvSpPr>
                <a:spLocks noChangeShapeType="1"/>
              </p:cNvSpPr>
              <p:nvPr/>
            </p:nvSpPr>
            <p:spPr bwMode="auto">
              <a:xfrm>
                <a:off x="690" y="1346"/>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80" name="Rectangle 271">
                <a:extLst>
                  <a:ext uri="{FF2B5EF4-FFF2-40B4-BE49-F238E27FC236}">
                    <a16:creationId xmlns:a16="http://schemas.microsoft.com/office/drawing/2014/main" id="{0B725284-8939-18E5-A29A-F575C401D28E}"/>
                  </a:ext>
                </a:extLst>
              </p:cNvPr>
              <p:cNvSpPr>
                <a:spLocks noChangeArrowheads="1"/>
              </p:cNvSpPr>
              <p:nvPr/>
            </p:nvSpPr>
            <p:spPr bwMode="auto">
              <a:xfrm>
                <a:off x="1302" y="1346"/>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81" name="Line 272">
                <a:extLst>
                  <a:ext uri="{FF2B5EF4-FFF2-40B4-BE49-F238E27FC236}">
                    <a16:creationId xmlns:a16="http://schemas.microsoft.com/office/drawing/2014/main" id="{CE0441BF-97FD-C8FD-B780-3E9BE7149E55}"/>
                  </a:ext>
                </a:extLst>
              </p:cNvPr>
              <p:cNvSpPr>
                <a:spLocks noChangeShapeType="1"/>
              </p:cNvSpPr>
              <p:nvPr/>
            </p:nvSpPr>
            <p:spPr bwMode="auto">
              <a:xfrm>
                <a:off x="1302" y="1346"/>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82" name="Rectangle 273">
                <a:extLst>
                  <a:ext uri="{FF2B5EF4-FFF2-40B4-BE49-F238E27FC236}">
                    <a16:creationId xmlns:a16="http://schemas.microsoft.com/office/drawing/2014/main" id="{23680F69-AF48-C8AA-0D17-EB63224E1057}"/>
                  </a:ext>
                </a:extLst>
              </p:cNvPr>
              <p:cNvSpPr>
                <a:spLocks noChangeArrowheads="1"/>
              </p:cNvSpPr>
              <p:nvPr/>
            </p:nvSpPr>
            <p:spPr bwMode="auto">
              <a:xfrm>
                <a:off x="1505" y="1346"/>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83" name="Line 274">
                <a:extLst>
                  <a:ext uri="{FF2B5EF4-FFF2-40B4-BE49-F238E27FC236}">
                    <a16:creationId xmlns:a16="http://schemas.microsoft.com/office/drawing/2014/main" id="{90453580-77AC-58CD-B88D-3613728D2FEB}"/>
                  </a:ext>
                </a:extLst>
              </p:cNvPr>
              <p:cNvSpPr>
                <a:spLocks noChangeShapeType="1"/>
              </p:cNvSpPr>
              <p:nvPr/>
            </p:nvSpPr>
            <p:spPr bwMode="auto">
              <a:xfrm>
                <a:off x="1505" y="1346"/>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84" name="Rectangle 275">
                <a:extLst>
                  <a:ext uri="{FF2B5EF4-FFF2-40B4-BE49-F238E27FC236}">
                    <a16:creationId xmlns:a16="http://schemas.microsoft.com/office/drawing/2014/main" id="{5C376D6B-0D6A-5676-225F-09662FBFC8A3}"/>
                  </a:ext>
                </a:extLst>
              </p:cNvPr>
              <p:cNvSpPr>
                <a:spLocks noChangeArrowheads="1"/>
              </p:cNvSpPr>
              <p:nvPr/>
            </p:nvSpPr>
            <p:spPr bwMode="auto">
              <a:xfrm>
                <a:off x="2047" y="1346"/>
                <a:ext cx="8"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85" name="Line 276">
                <a:extLst>
                  <a:ext uri="{FF2B5EF4-FFF2-40B4-BE49-F238E27FC236}">
                    <a16:creationId xmlns:a16="http://schemas.microsoft.com/office/drawing/2014/main" id="{3B5C158B-A392-2FAB-C46C-6254C41691AD}"/>
                  </a:ext>
                </a:extLst>
              </p:cNvPr>
              <p:cNvSpPr>
                <a:spLocks noChangeShapeType="1"/>
              </p:cNvSpPr>
              <p:nvPr/>
            </p:nvSpPr>
            <p:spPr bwMode="auto">
              <a:xfrm>
                <a:off x="2047" y="1346"/>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86" name="Rectangle 277">
                <a:extLst>
                  <a:ext uri="{FF2B5EF4-FFF2-40B4-BE49-F238E27FC236}">
                    <a16:creationId xmlns:a16="http://schemas.microsoft.com/office/drawing/2014/main" id="{195D2821-F009-36C7-D8CA-942289781766}"/>
                  </a:ext>
                </a:extLst>
              </p:cNvPr>
              <p:cNvSpPr>
                <a:spLocks noChangeArrowheads="1"/>
              </p:cNvSpPr>
              <p:nvPr/>
            </p:nvSpPr>
            <p:spPr bwMode="auto">
              <a:xfrm>
                <a:off x="2659" y="1346"/>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87" name="Line 278">
                <a:extLst>
                  <a:ext uri="{FF2B5EF4-FFF2-40B4-BE49-F238E27FC236}">
                    <a16:creationId xmlns:a16="http://schemas.microsoft.com/office/drawing/2014/main" id="{727C28A1-5AA5-0A64-8E24-D412670B1A2A}"/>
                  </a:ext>
                </a:extLst>
              </p:cNvPr>
              <p:cNvSpPr>
                <a:spLocks noChangeShapeType="1"/>
              </p:cNvSpPr>
              <p:nvPr/>
            </p:nvSpPr>
            <p:spPr bwMode="auto">
              <a:xfrm>
                <a:off x="2659" y="1346"/>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88" name="Rectangle 279">
                <a:extLst>
                  <a:ext uri="{FF2B5EF4-FFF2-40B4-BE49-F238E27FC236}">
                    <a16:creationId xmlns:a16="http://schemas.microsoft.com/office/drawing/2014/main" id="{1A9C3A36-E64E-75D2-4FE3-6F8189F897C1}"/>
                  </a:ext>
                </a:extLst>
              </p:cNvPr>
              <p:cNvSpPr>
                <a:spLocks noChangeArrowheads="1"/>
              </p:cNvSpPr>
              <p:nvPr/>
            </p:nvSpPr>
            <p:spPr bwMode="auto">
              <a:xfrm>
                <a:off x="292" y="1661"/>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389" name="Rectangle 280">
                <a:extLst>
                  <a:ext uri="{FF2B5EF4-FFF2-40B4-BE49-F238E27FC236}">
                    <a16:creationId xmlns:a16="http://schemas.microsoft.com/office/drawing/2014/main" id="{D4D39FAD-9C27-1C97-15AA-6CAE4333A003}"/>
                  </a:ext>
                </a:extLst>
              </p:cNvPr>
              <p:cNvSpPr>
                <a:spLocks noChangeArrowheads="1"/>
              </p:cNvSpPr>
              <p:nvPr/>
            </p:nvSpPr>
            <p:spPr bwMode="auto">
              <a:xfrm>
                <a:off x="321" y="166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390" name="Rectangle 281">
                <a:extLst>
                  <a:ext uri="{FF2B5EF4-FFF2-40B4-BE49-F238E27FC236}">
                    <a16:creationId xmlns:a16="http://schemas.microsoft.com/office/drawing/2014/main" id="{87A98A21-CE41-1DEE-B4D8-E0A81A8111E2}"/>
                  </a:ext>
                </a:extLst>
              </p:cNvPr>
              <p:cNvSpPr>
                <a:spLocks noChangeArrowheads="1"/>
              </p:cNvSpPr>
              <p:nvPr/>
            </p:nvSpPr>
            <p:spPr bwMode="auto">
              <a:xfrm>
                <a:off x="361" y="1661"/>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91" name="Rectangle 282">
                <a:extLst>
                  <a:ext uri="{FF2B5EF4-FFF2-40B4-BE49-F238E27FC236}">
                    <a16:creationId xmlns:a16="http://schemas.microsoft.com/office/drawing/2014/main" id="{CB0B3BDB-0C2C-53C5-6E33-87668F24FD8A}"/>
                  </a:ext>
                </a:extLst>
              </p:cNvPr>
              <p:cNvSpPr>
                <a:spLocks noChangeArrowheads="1"/>
              </p:cNvSpPr>
              <p:nvPr/>
            </p:nvSpPr>
            <p:spPr bwMode="auto">
              <a:xfrm>
                <a:off x="437" y="166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392" name="Rectangle 283">
                <a:extLst>
                  <a:ext uri="{FF2B5EF4-FFF2-40B4-BE49-F238E27FC236}">
                    <a16:creationId xmlns:a16="http://schemas.microsoft.com/office/drawing/2014/main" id="{1DBFC676-AAB3-F9B2-F1E2-D0F4D72C9DEC}"/>
                  </a:ext>
                </a:extLst>
              </p:cNvPr>
              <p:cNvSpPr>
                <a:spLocks noChangeArrowheads="1"/>
              </p:cNvSpPr>
              <p:nvPr/>
            </p:nvSpPr>
            <p:spPr bwMode="auto">
              <a:xfrm>
                <a:off x="473" y="166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4</a:t>
                </a:r>
                <a:endParaRPr lang="en-US" altLang="en-US"/>
              </a:p>
            </p:txBody>
          </p:sp>
          <p:sp>
            <p:nvSpPr>
              <p:cNvPr id="33393" name="Rectangle 284">
                <a:extLst>
                  <a:ext uri="{FF2B5EF4-FFF2-40B4-BE49-F238E27FC236}">
                    <a16:creationId xmlns:a16="http://schemas.microsoft.com/office/drawing/2014/main" id="{0964A1C5-5F33-FABD-12F1-7AFE256C1D6B}"/>
                  </a:ext>
                </a:extLst>
              </p:cNvPr>
              <p:cNvSpPr>
                <a:spLocks noChangeArrowheads="1"/>
              </p:cNvSpPr>
              <p:nvPr/>
            </p:nvSpPr>
            <p:spPr bwMode="auto">
              <a:xfrm>
                <a:off x="756" y="1661"/>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394" name="Rectangle 285">
                <a:extLst>
                  <a:ext uri="{FF2B5EF4-FFF2-40B4-BE49-F238E27FC236}">
                    <a16:creationId xmlns:a16="http://schemas.microsoft.com/office/drawing/2014/main" id="{B6DDC79D-99DE-323B-E223-77271C3862BF}"/>
                  </a:ext>
                </a:extLst>
              </p:cNvPr>
              <p:cNvSpPr>
                <a:spLocks noChangeArrowheads="1"/>
              </p:cNvSpPr>
              <p:nvPr/>
            </p:nvSpPr>
            <p:spPr bwMode="auto">
              <a:xfrm>
                <a:off x="824" y="1741"/>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4</a:t>
                </a:r>
                <a:endParaRPr lang="en-US" altLang="en-US"/>
              </a:p>
            </p:txBody>
          </p:sp>
          <p:sp>
            <p:nvSpPr>
              <p:cNvPr id="33395" name="Rectangle 286">
                <a:extLst>
                  <a:ext uri="{FF2B5EF4-FFF2-40B4-BE49-F238E27FC236}">
                    <a16:creationId xmlns:a16="http://schemas.microsoft.com/office/drawing/2014/main" id="{D5F98A87-0599-62D6-E3ED-FC095ED073D7}"/>
                  </a:ext>
                </a:extLst>
              </p:cNvPr>
              <p:cNvSpPr>
                <a:spLocks noChangeArrowheads="1"/>
              </p:cNvSpPr>
              <p:nvPr/>
            </p:nvSpPr>
            <p:spPr bwMode="auto">
              <a:xfrm>
                <a:off x="868" y="1661"/>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96" name="Rectangle 287">
                <a:extLst>
                  <a:ext uri="{FF2B5EF4-FFF2-40B4-BE49-F238E27FC236}">
                    <a16:creationId xmlns:a16="http://schemas.microsoft.com/office/drawing/2014/main" id="{C123E741-3A56-0FF2-B519-81AA056D0CDF}"/>
                  </a:ext>
                </a:extLst>
              </p:cNvPr>
              <p:cNvSpPr>
                <a:spLocks noChangeArrowheads="1"/>
              </p:cNvSpPr>
              <p:nvPr/>
            </p:nvSpPr>
            <p:spPr bwMode="auto">
              <a:xfrm>
                <a:off x="947" y="1661"/>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397" name="Rectangle 288">
                <a:extLst>
                  <a:ext uri="{FF2B5EF4-FFF2-40B4-BE49-F238E27FC236}">
                    <a16:creationId xmlns:a16="http://schemas.microsoft.com/office/drawing/2014/main" id="{2303AE4F-F1DE-9B35-0197-450674A35DF1}"/>
                  </a:ext>
                </a:extLst>
              </p:cNvPr>
              <p:cNvSpPr>
                <a:spLocks noChangeArrowheads="1"/>
              </p:cNvSpPr>
              <p:nvPr/>
            </p:nvSpPr>
            <p:spPr bwMode="auto">
              <a:xfrm>
                <a:off x="1056" y="166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0</a:t>
                </a:r>
                <a:endParaRPr lang="en-US" altLang="en-US"/>
              </a:p>
            </p:txBody>
          </p:sp>
          <p:sp>
            <p:nvSpPr>
              <p:cNvPr id="33398" name="Rectangle 289">
                <a:extLst>
                  <a:ext uri="{FF2B5EF4-FFF2-40B4-BE49-F238E27FC236}">
                    <a16:creationId xmlns:a16="http://schemas.microsoft.com/office/drawing/2014/main" id="{47074C48-5746-57C0-97FE-D3E3AD12A34D}"/>
                  </a:ext>
                </a:extLst>
              </p:cNvPr>
              <p:cNvSpPr>
                <a:spLocks noChangeArrowheads="1"/>
              </p:cNvSpPr>
              <p:nvPr/>
            </p:nvSpPr>
            <p:spPr bwMode="auto">
              <a:xfrm>
                <a:off x="1132" y="166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99" name="Rectangle 290">
                <a:extLst>
                  <a:ext uri="{FF2B5EF4-FFF2-40B4-BE49-F238E27FC236}">
                    <a16:creationId xmlns:a16="http://schemas.microsoft.com/office/drawing/2014/main" id="{5381427C-27AF-C7D0-040F-5C6AAF5A02F6}"/>
                  </a:ext>
                </a:extLst>
              </p:cNvPr>
              <p:cNvSpPr>
                <a:spLocks noChangeArrowheads="1"/>
              </p:cNvSpPr>
              <p:nvPr/>
            </p:nvSpPr>
            <p:spPr bwMode="auto">
              <a:xfrm>
                <a:off x="1168" y="166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3400" name="Rectangle 291">
                <a:extLst>
                  <a:ext uri="{FF2B5EF4-FFF2-40B4-BE49-F238E27FC236}">
                    <a16:creationId xmlns:a16="http://schemas.microsoft.com/office/drawing/2014/main" id="{E422FF06-2BC6-928D-8ED5-C92D95704037}"/>
                  </a:ext>
                </a:extLst>
              </p:cNvPr>
              <p:cNvSpPr>
                <a:spLocks noChangeArrowheads="1"/>
              </p:cNvSpPr>
              <p:nvPr/>
            </p:nvSpPr>
            <p:spPr bwMode="auto">
              <a:xfrm>
                <a:off x="1613" y="1661"/>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401" name="Rectangle 292">
                <a:extLst>
                  <a:ext uri="{FF2B5EF4-FFF2-40B4-BE49-F238E27FC236}">
                    <a16:creationId xmlns:a16="http://schemas.microsoft.com/office/drawing/2014/main" id="{5F62AD6A-639D-31BE-A502-DB763EC58E24}"/>
                  </a:ext>
                </a:extLst>
              </p:cNvPr>
              <p:cNvSpPr>
                <a:spLocks noChangeArrowheads="1"/>
              </p:cNvSpPr>
              <p:nvPr/>
            </p:nvSpPr>
            <p:spPr bwMode="auto">
              <a:xfrm>
                <a:off x="1642" y="166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402" name="Rectangle 293">
                <a:extLst>
                  <a:ext uri="{FF2B5EF4-FFF2-40B4-BE49-F238E27FC236}">
                    <a16:creationId xmlns:a16="http://schemas.microsoft.com/office/drawing/2014/main" id="{CD4CFB9E-CE3C-0DAB-22A0-6C88459070C9}"/>
                  </a:ext>
                </a:extLst>
              </p:cNvPr>
              <p:cNvSpPr>
                <a:spLocks noChangeArrowheads="1"/>
              </p:cNvSpPr>
              <p:nvPr/>
            </p:nvSpPr>
            <p:spPr bwMode="auto">
              <a:xfrm>
                <a:off x="1682" y="1661"/>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03" name="Rectangle 294">
                <a:extLst>
                  <a:ext uri="{FF2B5EF4-FFF2-40B4-BE49-F238E27FC236}">
                    <a16:creationId xmlns:a16="http://schemas.microsoft.com/office/drawing/2014/main" id="{6B86233A-B937-F2BD-5660-3D355C42DF73}"/>
                  </a:ext>
                </a:extLst>
              </p:cNvPr>
              <p:cNvSpPr>
                <a:spLocks noChangeArrowheads="1"/>
              </p:cNvSpPr>
              <p:nvPr/>
            </p:nvSpPr>
            <p:spPr bwMode="auto">
              <a:xfrm>
                <a:off x="1758" y="166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404" name="Rectangle 295">
                <a:extLst>
                  <a:ext uri="{FF2B5EF4-FFF2-40B4-BE49-F238E27FC236}">
                    <a16:creationId xmlns:a16="http://schemas.microsoft.com/office/drawing/2014/main" id="{16330010-DE20-656E-C1E9-635E2845F712}"/>
                  </a:ext>
                </a:extLst>
              </p:cNvPr>
              <p:cNvSpPr>
                <a:spLocks noChangeArrowheads="1"/>
              </p:cNvSpPr>
              <p:nvPr/>
            </p:nvSpPr>
            <p:spPr bwMode="auto">
              <a:xfrm>
                <a:off x="1794" y="1661"/>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17</a:t>
                </a:r>
                <a:endParaRPr lang="en-US" altLang="en-US"/>
              </a:p>
            </p:txBody>
          </p:sp>
          <p:sp>
            <p:nvSpPr>
              <p:cNvPr id="33405" name="Rectangle 296">
                <a:extLst>
                  <a:ext uri="{FF2B5EF4-FFF2-40B4-BE49-F238E27FC236}">
                    <a16:creationId xmlns:a16="http://schemas.microsoft.com/office/drawing/2014/main" id="{2C5E87EC-C472-B3E1-B9A5-36F9ADC4CCB3}"/>
                  </a:ext>
                </a:extLst>
              </p:cNvPr>
              <p:cNvSpPr>
                <a:spLocks noChangeArrowheads="1"/>
              </p:cNvSpPr>
              <p:nvPr/>
            </p:nvSpPr>
            <p:spPr bwMode="auto">
              <a:xfrm>
                <a:off x="2091" y="1661"/>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406" name="Rectangle 297">
                <a:extLst>
                  <a:ext uri="{FF2B5EF4-FFF2-40B4-BE49-F238E27FC236}">
                    <a16:creationId xmlns:a16="http://schemas.microsoft.com/office/drawing/2014/main" id="{19579CA1-26F3-4AFE-AD8C-4CCBCD6960FF}"/>
                  </a:ext>
                </a:extLst>
              </p:cNvPr>
              <p:cNvSpPr>
                <a:spLocks noChangeArrowheads="1"/>
              </p:cNvSpPr>
              <p:nvPr/>
            </p:nvSpPr>
            <p:spPr bwMode="auto">
              <a:xfrm>
                <a:off x="2160" y="1741"/>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17</a:t>
                </a:r>
                <a:endParaRPr lang="en-US" altLang="en-US"/>
              </a:p>
            </p:txBody>
          </p:sp>
          <p:sp>
            <p:nvSpPr>
              <p:cNvPr id="33407" name="Rectangle 298">
                <a:extLst>
                  <a:ext uri="{FF2B5EF4-FFF2-40B4-BE49-F238E27FC236}">
                    <a16:creationId xmlns:a16="http://schemas.microsoft.com/office/drawing/2014/main" id="{A40377FF-4762-FED5-2E08-5E8DE2B47D95}"/>
                  </a:ext>
                </a:extLst>
              </p:cNvPr>
              <p:cNvSpPr>
                <a:spLocks noChangeArrowheads="1"/>
              </p:cNvSpPr>
              <p:nvPr/>
            </p:nvSpPr>
            <p:spPr bwMode="auto">
              <a:xfrm>
                <a:off x="2246" y="1661"/>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08" name="Rectangle 299">
                <a:extLst>
                  <a:ext uri="{FF2B5EF4-FFF2-40B4-BE49-F238E27FC236}">
                    <a16:creationId xmlns:a16="http://schemas.microsoft.com/office/drawing/2014/main" id="{D864D00A-1165-D14D-B337-981E45CC6007}"/>
                  </a:ext>
                </a:extLst>
              </p:cNvPr>
              <p:cNvSpPr>
                <a:spLocks noChangeArrowheads="1"/>
              </p:cNvSpPr>
              <p:nvPr/>
            </p:nvSpPr>
            <p:spPr bwMode="auto">
              <a:xfrm>
                <a:off x="2326" y="1661"/>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409" name="Rectangle 300">
                <a:extLst>
                  <a:ext uri="{FF2B5EF4-FFF2-40B4-BE49-F238E27FC236}">
                    <a16:creationId xmlns:a16="http://schemas.microsoft.com/office/drawing/2014/main" id="{D94EB356-603C-FB26-AD6F-BA6BBCAFFB0E}"/>
                  </a:ext>
                </a:extLst>
              </p:cNvPr>
              <p:cNvSpPr>
                <a:spLocks noChangeArrowheads="1"/>
              </p:cNvSpPr>
              <p:nvPr/>
            </p:nvSpPr>
            <p:spPr bwMode="auto">
              <a:xfrm>
                <a:off x="2435" y="166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4</a:t>
                </a:r>
                <a:endParaRPr lang="en-US" altLang="en-US"/>
              </a:p>
            </p:txBody>
          </p:sp>
          <p:sp>
            <p:nvSpPr>
              <p:cNvPr id="33410" name="Rectangle 301">
                <a:extLst>
                  <a:ext uri="{FF2B5EF4-FFF2-40B4-BE49-F238E27FC236}">
                    <a16:creationId xmlns:a16="http://schemas.microsoft.com/office/drawing/2014/main" id="{2BC99FAC-F16B-AAFF-D2F9-33436090CD8F}"/>
                  </a:ext>
                </a:extLst>
              </p:cNvPr>
              <p:cNvSpPr>
                <a:spLocks noChangeArrowheads="1"/>
              </p:cNvSpPr>
              <p:nvPr/>
            </p:nvSpPr>
            <p:spPr bwMode="auto">
              <a:xfrm>
                <a:off x="2511" y="166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11" name="Rectangle 302">
                <a:extLst>
                  <a:ext uri="{FF2B5EF4-FFF2-40B4-BE49-F238E27FC236}">
                    <a16:creationId xmlns:a16="http://schemas.microsoft.com/office/drawing/2014/main" id="{5912101A-34EC-AC31-F03B-A9A929D0D82A}"/>
                  </a:ext>
                </a:extLst>
              </p:cNvPr>
              <p:cNvSpPr>
                <a:spLocks noChangeArrowheads="1"/>
              </p:cNvSpPr>
              <p:nvPr/>
            </p:nvSpPr>
            <p:spPr bwMode="auto">
              <a:xfrm>
                <a:off x="2547" y="166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8</a:t>
                </a:r>
                <a:endParaRPr lang="en-US" altLang="en-US"/>
              </a:p>
            </p:txBody>
          </p:sp>
          <p:sp>
            <p:nvSpPr>
              <p:cNvPr id="33412" name="Rectangle 303">
                <a:extLst>
                  <a:ext uri="{FF2B5EF4-FFF2-40B4-BE49-F238E27FC236}">
                    <a16:creationId xmlns:a16="http://schemas.microsoft.com/office/drawing/2014/main" id="{F7902DCA-C951-B147-E526-907CC30ADC8C}"/>
                  </a:ext>
                </a:extLst>
              </p:cNvPr>
              <p:cNvSpPr>
                <a:spLocks noChangeArrowheads="1"/>
              </p:cNvSpPr>
              <p:nvPr/>
            </p:nvSpPr>
            <p:spPr bwMode="auto">
              <a:xfrm>
                <a:off x="144" y="1577"/>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13" name="Line 304">
                <a:extLst>
                  <a:ext uri="{FF2B5EF4-FFF2-40B4-BE49-F238E27FC236}">
                    <a16:creationId xmlns:a16="http://schemas.microsoft.com/office/drawing/2014/main" id="{553A6B20-635F-E588-F6D6-44B2E6986B77}"/>
                  </a:ext>
                </a:extLst>
              </p:cNvPr>
              <p:cNvSpPr>
                <a:spLocks noChangeShapeType="1"/>
              </p:cNvSpPr>
              <p:nvPr/>
            </p:nvSpPr>
            <p:spPr bwMode="auto">
              <a:xfrm>
                <a:off x="144" y="1577"/>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14" name="Line 305">
                <a:extLst>
                  <a:ext uri="{FF2B5EF4-FFF2-40B4-BE49-F238E27FC236}">
                    <a16:creationId xmlns:a16="http://schemas.microsoft.com/office/drawing/2014/main" id="{01F33EC4-4E40-FC97-EFB3-83DE1F7F4060}"/>
                  </a:ext>
                </a:extLst>
              </p:cNvPr>
              <p:cNvSpPr>
                <a:spLocks noChangeShapeType="1"/>
              </p:cNvSpPr>
              <p:nvPr/>
            </p:nvSpPr>
            <p:spPr bwMode="auto">
              <a:xfrm>
                <a:off x="144" y="1577"/>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15" name="Rectangle 306">
                <a:extLst>
                  <a:ext uri="{FF2B5EF4-FFF2-40B4-BE49-F238E27FC236}">
                    <a16:creationId xmlns:a16="http://schemas.microsoft.com/office/drawing/2014/main" id="{402DF6CE-1B71-F93E-5B0C-1B6A7B2531AD}"/>
                  </a:ext>
                </a:extLst>
              </p:cNvPr>
              <p:cNvSpPr>
                <a:spLocks noChangeArrowheads="1"/>
              </p:cNvSpPr>
              <p:nvPr/>
            </p:nvSpPr>
            <p:spPr bwMode="auto">
              <a:xfrm>
                <a:off x="151" y="1577"/>
                <a:ext cx="539"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16" name="Line 307">
                <a:extLst>
                  <a:ext uri="{FF2B5EF4-FFF2-40B4-BE49-F238E27FC236}">
                    <a16:creationId xmlns:a16="http://schemas.microsoft.com/office/drawing/2014/main" id="{9A510B52-29BD-2396-CCBB-EF3458A39B4D}"/>
                  </a:ext>
                </a:extLst>
              </p:cNvPr>
              <p:cNvSpPr>
                <a:spLocks noChangeShapeType="1"/>
              </p:cNvSpPr>
              <p:nvPr/>
            </p:nvSpPr>
            <p:spPr bwMode="auto">
              <a:xfrm>
                <a:off x="151" y="1577"/>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17" name="Rectangle 308">
                <a:extLst>
                  <a:ext uri="{FF2B5EF4-FFF2-40B4-BE49-F238E27FC236}">
                    <a16:creationId xmlns:a16="http://schemas.microsoft.com/office/drawing/2014/main" id="{D0826BF6-9C91-612A-F24B-0D21F5F644DA}"/>
                  </a:ext>
                </a:extLst>
              </p:cNvPr>
              <p:cNvSpPr>
                <a:spLocks noChangeArrowheads="1"/>
              </p:cNvSpPr>
              <p:nvPr/>
            </p:nvSpPr>
            <p:spPr bwMode="auto">
              <a:xfrm>
                <a:off x="690" y="1577"/>
                <a:ext cx="8"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18" name="Line 309">
                <a:extLst>
                  <a:ext uri="{FF2B5EF4-FFF2-40B4-BE49-F238E27FC236}">
                    <a16:creationId xmlns:a16="http://schemas.microsoft.com/office/drawing/2014/main" id="{8AA4A243-83B8-F160-1C71-868A47AE3437}"/>
                  </a:ext>
                </a:extLst>
              </p:cNvPr>
              <p:cNvSpPr>
                <a:spLocks noChangeShapeType="1"/>
              </p:cNvSpPr>
              <p:nvPr/>
            </p:nvSpPr>
            <p:spPr bwMode="auto">
              <a:xfrm>
                <a:off x="690" y="1577"/>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19" name="Line 310">
                <a:extLst>
                  <a:ext uri="{FF2B5EF4-FFF2-40B4-BE49-F238E27FC236}">
                    <a16:creationId xmlns:a16="http://schemas.microsoft.com/office/drawing/2014/main" id="{10ABBEF9-101B-DD78-9B13-419A727E14BE}"/>
                  </a:ext>
                </a:extLst>
              </p:cNvPr>
              <p:cNvSpPr>
                <a:spLocks noChangeShapeType="1"/>
              </p:cNvSpPr>
              <p:nvPr/>
            </p:nvSpPr>
            <p:spPr bwMode="auto">
              <a:xfrm>
                <a:off x="690" y="1577"/>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20" name="Rectangle 311">
                <a:extLst>
                  <a:ext uri="{FF2B5EF4-FFF2-40B4-BE49-F238E27FC236}">
                    <a16:creationId xmlns:a16="http://schemas.microsoft.com/office/drawing/2014/main" id="{CFE062C4-381C-1715-1E25-50868100A731}"/>
                  </a:ext>
                </a:extLst>
              </p:cNvPr>
              <p:cNvSpPr>
                <a:spLocks noChangeArrowheads="1"/>
              </p:cNvSpPr>
              <p:nvPr/>
            </p:nvSpPr>
            <p:spPr bwMode="auto">
              <a:xfrm>
                <a:off x="698" y="1577"/>
                <a:ext cx="604"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21" name="Line 312">
                <a:extLst>
                  <a:ext uri="{FF2B5EF4-FFF2-40B4-BE49-F238E27FC236}">
                    <a16:creationId xmlns:a16="http://schemas.microsoft.com/office/drawing/2014/main" id="{3FC71624-24E6-BF6E-4A13-3026FF90FEC8}"/>
                  </a:ext>
                </a:extLst>
              </p:cNvPr>
              <p:cNvSpPr>
                <a:spLocks noChangeShapeType="1"/>
              </p:cNvSpPr>
              <p:nvPr/>
            </p:nvSpPr>
            <p:spPr bwMode="auto">
              <a:xfrm>
                <a:off x="698" y="1577"/>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22" name="Rectangle 313">
                <a:extLst>
                  <a:ext uri="{FF2B5EF4-FFF2-40B4-BE49-F238E27FC236}">
                    <a16:creationId xmlns:a16="http://schemas.microsoft.com/office/drawing/2014/main" id="{5DEF6425-9229-AFDC-1259-9596B95CB15F}"/>
                  </a:ext>
                </a:extLst>
              </p:cNvPr>
              <p:cNvSpPr>
                <a:spLocks noChangeArrowheads="1"/>
              </p:cNvSpPr>
              <p:nvPr/>
            </p:nvSpPr>
            <p:spPr bwMode="auto">
              <a:xfrm>
                <a:off x="1302" y="1577"/>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23" name="Line 314">
                <a:extLst>
                  <a:ext uri="{FF2B5EF4-FFF2-40B4-BE49-F238E27FC236}">
                    <a16:creationId xmlns:a16="http://schemas.microsoft.com/office/drawing/2014/main" id="{867C087C-BE85-CDE2-61C1-5FA649FB4D44}"/>
                  </a:ext>
                </a:extLst>
              </p:cNvPr>
              <p:cNvSpPr>
                <a:spLocks noChangeShapeType="1"/>
              </p:cNvSpPr>
              <p:nvPr/>
            </p:nvSpPr>
            <p:spPr bwMode="auto">
              <a:xfrm>
                <a:off x="1302" y="1577"/>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24" name="Line 315">
                <a:extLst>
                  <a:ext uri="{FF2B5EF4-FFF2-40B4-BE49-F238E27FC236}">
                    <a16:creationId xmlns:a16="http://schemas.microsoft.com/office/drawing/2014/main" id="{6A642F61-940B-AF40-E3B3-39AFADE06DBC}"/>
                  </a:ext>
                </a:extLst>
              </p:cNvPr>
              <p:cNvSpPr>
                <a:spLocks noChangeShapeType="1"/>
              </p:cNvSpPr>
              <p:nvPr/>
            </p:nvSpPr>
            <p:spPr bwMode="auto">
              <a:xfrm>
                <a:off x="1302" y="1577"/>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25" name="Rectangle 316">
                <a:extLst>
                  <a:ext uri="{FF2B5EF4-FFF2-40B4-BE49-F238E27FC236}">
                    <a16:creationId xmlns:a16="http://schemas.microsoft.com/office/drawing/2014/main" id="{C7227544-2079-A49D-6417-E4BE3264521B}"/>
                  </a:ext>
                </a:extLst>
              </p:cNvPr>
              <p:cNvSpPr>
                <a:spLocks noChangeArrowheads="1"/>
              </p:cNvSpPr>
              <p:nvPr/>
            </p:nvSpPr>
            <p:spPr bwMode="auto">
              <a:xfrm>
                <a:off x="1309" y="1577"/>
                <a:ext cx="196"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26" name="Line 317">
                <a:extLst>
                  <a:ext uri="{FF2B5EF4-FFF2-40B4-BE49-F238E27FC236}">
                    <a16:creationId xmlns:a16="http://schemas.microsoft.com/office/drawing/2014/main" id="{10E98EAA-9A3B-AD39-57EB-F2304FBA5E49}"/>
                  </a:ext>
                </a:extLst>
              </p:cNvPr>
              <p:cNvSpPr>
                <a:spLocks noChangeShapeType="1"/>
              </p:cNvSpPr>
              <p:nvPr/>
            </p:nvSpPr>
            <p:spPr bwMode="auto">
              <a:xfrm>
                <a:off x="1309" y="1577"/>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27" name="Rectangle 318">
                <a:extLst>
                  <a:ext uri="{FF2B5EF4-FFF2-40B4-BE49-F238E27FC236}">
                    <a16:creationId xmlns:a16="http://schemas.microsoft.com/office/drawing/2014/main" id="{F2031489-2A35-1E6B-C2AE-2E7772D26181}"/>
                  </a:ext>
                </a:extLst>
              </p:cNvPr>
              <p:cNvSpPr>
                <a:spLocks noChangeArrowheads="1"/>
              </p:cNvSpPr>
              <p:nvPr/>
            </p:nvSpPr>
            <p:spPr bwMode="auto">
              <a:xfrm>
                <a:off x="1505" y="1577"/>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28" name="Line 319">
                <a:extLst>
                  <a:ext uri="{FF2B5EF4-FFF2-40B4-BE49-F238E27FC236}">
                    <a16:creationId xmlns:a16="http://schemas.microsoft.com/office/drawing/2014/main" id="{63D73049-ADCF-0492-D2D6-8E0865D5FBC9}"/>
                  </a:ext>
                </a:extLst>
              </p:cNvPr>
              <p:cNvSpPr>
                <a:spLocks noChangeShapeType="1"/>
              </p:cNvSpPr>
              <p:nvPr/>
            </p:nvSpPr>
            <p:spPr bwMode="auto">
              <a:xfrm>
                <a:off x="1505" y="1577"/>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29" name="Line 320">
                <a:extLst>
                  <a:ext uri="{FF2B5EF4-FFF2-40B4-BE49-F238E27FC236}">
                    <a16:creationId xmlns:a16="http://schemas.microsoft.com/office/drawing/2014/main" id="{AD7539C5-7741-43FB-64B3-F0EBBEE83CDF}"/>
                  </a:ext>
                </a:extLst>
              </p:cNvPr>
              <p:cNvSpPr>
                <a:spLocks noChangeShapeType="1"/>
              </p:cNvSpPr>
              <p:nvPr/>
            </p:nvSpPr>
            <p:spPr bwMode="auto">
              <a:xfrm>
                <a:off x="1505" y="1577"/>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30" name="Rectangle 321">
                <a:extLst>
                  <a:ext uri="{FF2B5EF4-FFF2-40B4-BE49-F238E27FC236}">
                    <a16:creationId xmlns:a16="http://schemas.microsoft.com/office/drawing/2014/main" id="{9C6E9A10-E40E-FE6A-866F-6EA0C2B87AA7}"/>
                  </a:ext>
                </a:extLst>
              </p:cNvPr>
              <p:cNvSpPr>
                <a:spLocks noChangeArrowheads="1"/>
              </p:cNvSpPr>
              <p:nvPr/>
            </p:nvSpPr>
            <p:spPr bwMode="auto">
              <a:xfrm>
                <a:off x="1512" y="1577"/>
                <a:ext cx="535"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31" name="Line 322">
                <a:extLst>
                  <a:ext uri="{FF2B5EF4-FFF2-40B4-BE49-F238E27FC236}">
                    <a16:creationId xmlns:a16="http://schemas.microsoft.com/office/drawing/2014/main" id="{ADD23150-436E-7D4F-8D08-92102FEDA990}"/>
                  </a:ext>
                </a:extLst>
              </p:cNvPr>
              <p:cNvSpPr>
                <a:spLocks noChangeShapeType="1"/>
              </p:cNvSpPr>
              <p:nvPr/>
            </p:nvSpPr>
            <p:spPr bwMode="auto">
              <a:xfrm>
                <a:off x="1512" y="1577"/>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32" name="Rectangle 323">
                <a:extLst>
                  <a:ext uri="{FF2B5EF4-FFF2-40B4-BE49-F238E27FC236}">
                    <a16:creationId xmlns:a16="http://schemas.microsoft.com/office/drawing/2014/main" id="{23BF2AF9-C915-123C-3885-19146E09A14D}"/>
                  </a:ext>
                </a:extLst>
              </p:cNvPr>
              <p:cNvSpPr>
                <a:spLocks noChangeArrowheads="1"/>
              </p:cNvSpPr>
              <p:nvPr/>
            </p:nvSpPr>
            <p:spPr bwMode="auto">
              <a:xfrm>
                <a:off x="2047" y="1577"/>
                <a:ext cx="8"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33" name="Line 324">
                <a:extLst>
                  <a:ext uri="{FF2B5EF4-FFF2-40B4-BE49-F238E27FC236}">
                    <a16:creationId xmlns:a16="http://schemas.microsoft.com/office/drawing/2014/main" id="{B3A32D49-1D61-7CA8-CFA4-29D9DBCCDC74}"/>
                  </a:ext>
                </a:extLst>
              </p:cNvPr>
              <p:cNvSpPr>
                <a:spLocks noChangeShapeType="1"/>
              </p:cNvSpPr>
              <p:nvPr/>
            </p:nvSpPr>
            <p:spPr bwMode="auto">
              <a:xfrm>
                <a:off x="2047" y="1577"/>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34" name="Line 325">
                <a:extLst>
                  <a:ext uri="{FF2B5EF4-FFF2-40B4-BE49-F238E27FC236}">
                    <a16:creationId xmlns:a16="http://schemas.microsoft.com/office/drawing/2014/main" id="{D6D85BAE-71D0-0ADE-06E5-6E113118C058}"/>
                  </a:ext>
                </a:extLst>
              </p:cNvPr>
              <p:cNvSpPr>
                <a:spLocks noChangeShapeType="1"/>
              </p:cNvSpPr>
              <p:nvPr/>
            </p:nvSpPr>
            <p:spPr bwMode="auto">
              <a:xfrm>
                <a:off x="2047" y="1577"/>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35" name="Rectangle 326">
                <a:extLst>
                  <a:ext uri="{FF2B5EF4-FFF2-40B4-BE49-F238E27FC236}">
                    <a16:creationId xmlns:a16="http://schemas.microsoft.com/office/drawing/2014/main" id="{554E2109-5ABB-C4B0-ECE5-F5E9C5DE7A0B}"/>
                  </a:ext>
                </a:extLst>
              </p:cNvPr>
              <p:cNvSpPr>
                <a:spLocks noChangeArrowheads="1"/>
              </p:cNvSpPr>
              <p:nvPr/>
            </p:nvSpPr>
            <p:spPr bwMode="auto">
              <a:xfrm>
                <a:off x="2055" y="1577"/>
                <a:ext cx="604"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36" name="Line 327">
                <a:extLst>
                  <a:ext uri="{FF2B5EF4-FFF2-40B4-BE49-F238E27FC236}">
                    <a16:creationId xmlns:a16="http://schemas.microsoft.com/office/drawing/2014/main" id="{E7964969-8B7D-3A76-CEE9-FA5EE3C3AD0B}"/>
                  </a:ext>
                </a:extLst>
              </p:cNvPr>
              <p:cNvSpPr>
                <a:spLocks noChangeShapeType="1"/>
              </p:cNvSpPr>
              <p:nvPr/>
            </p:nvSpPr>
            <p:spPr bwMode="auto">
              <a:xfrm>
                <a:off x="2055" y="1577"/>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37" name="Rectangle 328">
                <a:extLst>
                  <a:ext uri="{FF2B5EF4-FFF2-40B4-BE49-F238E27FC236}">
                    <a16:creationId xmlns:a16="http://schemas.microsoft.com/office/drawing/2014/main" id="{5B8F624D-9B4B-181E-8CAF-168F433C4044}"/>
                  </a:ext>
                </a:extLst>
              </p:cNvPr>
              <p:cNvSpPr>
                <a:spLocks noChangeArrowheads="1"/>
              </p:cNvSpPr>
              <p:nvPr/>
            </p:nvSpPr>
            <p:spPr bwMode="auto">
              <a:xfrm>
                <a:off x="2659" y="1577"/>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38" name="Line 329">
                <a:extLst>
                  <a:ext uri="{FF2B5EF4-FFF2-40B4-BE49-F238E27FC236}">
                    <a16:creationId xmlns:a16="http://schemas.microsoft.com/office/drawing/2014/main" id="{8D150880-B4F4-766B-0874-00BCAEE2E052}"/>
                  </a:ext>
                </a:extLst>
              </p:cNvPr>
              <p:cNvSpPr>
                <a:spLocks noChangeShapeType="1"/>
              </p:cNvSpPr>
              <p:nvPr/>
            </p:nvSpPr>
            <p:spPr bwMode="auto">
              <a:xfrm>
                <a:off x="2659" y="1577"/>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39" name="Line 330">
                <a:extLst>
                  <a:ext uri="{FF2B5EF4-FFF2-40B4-BE49-F238E27FC236}">
                    <a16:creationId xmlns:a16="http://schemas.microsoft.com/office/drawing/2014/main" id="{F7E6BAF0-BBAB-B76E-BBE5-96344AEAA0CB}"/>
                  </a:ext>
                </a:extLst>
              </p:cNvPr>
              <p:cNvSpPr>
                <a:spLocks noChangeShapeType="1"/>
              </p:cNvSpPr>
              <p:nvPr/>
            </p:nvSpPr>
            <p:spPr bwMode="auto">
              <a:xfrm>
                <a:off x="2659" y="1577"/>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40" name="Rectangle 331">
                <a:extLst>
                  <a:ext uri="{FF2B5EF4-FFF2-40B4-BE49-F238E27FC236}">
                    <a16:creationId xmlns:a16="http://schemas.microsoft.com/office/drawing/2014/main" id="{292F65F7-D5B1-ABA0-52C2-77B1432851CF}"/>
                  </a:ext>
                </a:extLst>
              </p:cNvPr>
              <p:cNvSpPr>
                <a:spLocks noChangeArrowheads="1"/>
              </p:cNvSpPr>
              <p:nvPr/>
            </p:nvSpPr>
            <p:spPr bwMode="auto">
              <a:xfrm>
                <a:off x="144" y="1585"/>
                <a:ext cx="7"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41" name="Line 332">
                <a:extLst>
                  <a:ext uri="{FF2B5EF4-FFF2-40B4-BE49-F238E27FC236}">
                    <a16:creationId xmlns:a16="http://schemas.microsoft.com/office/drawing/2014/main" id="{B9270FE4-417F-5563-4C8E-A553CF60A945}"/>
                  </a:ext>
                </a:extLst>
              </p:cNvPr>
              <p:cNvSpPr>
                <a:spLocks noChangeShapeType="1"/>
              </p:cNvSpPr>
              <p:nvPr/>
            </p:nvSpPr>
            <p:spPr bwMode="auto">
              <a:xfrm>
                <a:off x="144" y="1585"/>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42" name="Rectangle 333">
                <a:extLst>
                  <a:ext uri="{FF2B5EF4-FFF2-40B4-BE49-F238E27FC236}">
                    <a16:creationId xmlns:a16="http://schemas.microsoft.com/office/drawing/2014/main" id="{9C259BF1-188D-EC1A-AC0C-90563339651A}"/>
                  </a:ext>
                </a:extLst>
              </p:cNvPr>
              <p:cNvSpPr>
                <a:spLocks noChangeArrowheads="1"/>
              </p:cNvSpPr>
              <p:nvPr/>
            </p:nvSpPr>
            <p:spPr bwMode="auto">
              <a:xfrm>
                <a:off x="690" y="1585"/>
                <a:ext cx="8"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43" name="Line 334">
                <a:extLst>
                  <a:ext uri="{FF2B5EF4-FFF2-40B4-BE49-F238E27FC236}">
                    <a16:creationId xmlns:a16="http://schemas.microsoft.com/office/drawing/2014/main" id="{F86B823B-C77A-0340-28F4-0D10AFCC2D11}"/>
                  </a:ext>
                </a:extLst>
              </p:cNvPr>
              <p:cNvSpPr>
                <a:spLocks noChangeShapeType="1"/>
              </p:cNvSpPr>
              <p:nvPr/>
            </p:nvSpPr>
            <p:spPr bwMode="auto">
              <a:xfrm>
                <a:off x="690" y="1585"/>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44" name="Rectangle 335">
                <a:extLst>
                  <a:ext uri="{FF2B5EF4-FFF2-40B4-BE49-F238E27FC236}">
                    <a16:creationId xmlns:a16="http://schemas.microsoft.com/office/drawing/2014/main" id="{1F4498C4-20D1-B59A-9D94-40DB8F820DEF}"/>
                  </a:ext>
                </a:extLst>
              </p:cNvPr>
              <p:cNvSpPr>
                <a:spLocks noChangeArrowheads="1"/>
              </p:cNvSpPr>
              <p:nvPr/>
            </p:nvSpPr>
            <p:spPr bwMode="auto">
              <a:xfrm>
                <a:off x="1302" y="1585"/>
                <a:ext cx="7"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45" name="Line 336">
                <a:extLst>
                  <a:ext uri="{FF2B5EF4-FFF2-40B4-BE49-F238E27FC236}">
                    <a16:creationId xmlns:a16="http://schemas.microsoft.com/office/drawing/2014/main" id="{C4CA0141-8602-D9D2-C7B9-C1CBB666B8A3}"/>
                  </a:ext>
                </a:extLst>
              </p:cNvPr>
              <p:cNvSpPr>
                <a:spLocks noChangeShapeType="1"/>
              </p:cNvSpPr>
              <p:nvPr/>
            </p:nvSpPr>
            <p:spPr bwMode="auto">
              <a:xfrm>
                <a:off x="1302" y="1585"/>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46" name="Rectangle 337">
                <a:extLst>
                  <a:ext uri="{FF2B5EF4-FFF2-40B4-BE49-F238E27FC236}">
                    <a16:creationId xmlns:a16="http://schemas.microsoft.com/office/drawing/2014/main" id="{469ADA8F-9253-5FA0-9C37-E0115884627C}"/>
                  </a:ext>
                </a:extLst>
              </p:cNvPr>
              <p:cNvSpPr>
                <a:spLocks noChangeArrowheads="1"/>
              </p:cNvSpPr>
              <p:nvPr/>
            </p:nvSpPr>
            <p:spPr bwMode="auto">
              <a:xfrm>
                <a:off x="1505" y="1585"/>
                <a:ext cx="7"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47" name="Line 338">
                <a:extLst>
                  <a:ext uri="{FF2B5EF4-FFF2-40B4-BE49-F238E27FC236}">
                    <a16:creationId xmlns:a16="http://schemas.microsoft.com/office/drawing/2014/main" id="{551BAB1D-BFD2-06F4-56C2-B57886E18A8B}"/>
                  </a:ext>
                </a:extLst>
              </p:cNvPr>
              <p:cNvSpPr>
                <a:spLocks noChangeShapeType="1"/>
              </p:cNvSpPr>
              <p:nvPr/>
            </p:nvSpPr>
            <p:spPr bwMode="auto">
              <a:xfrm>
                <a:off x="1505" y="1585"/>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48" name="Rectangle 339">
                <a:extLst>
                  <a:ext uri="{FF2B5EF4-FFF2-40B4-BE49-F238E27FC236}">
                    <a16:creationId xmlns:a16="http://schemas.microsoft.com/office/drawing/2014/main" id="{4D3779CA-A9AE-9FC9-141C-58CFE8DA57E5}"/>
                  </a:ext>
                </a:extLst>
              </p:cNvPr>
              <p:cNvSpPr>
                <a:spLocks noChangeArrowheads="1"/>
              </p:cNvSpPr>
              <p:nvPr/>
            </p:nvSpPr>
            <p:spPr bwMode="auto">
              <a:xfrm>
                <a:off x="2047" y="1585"/>
                <a:ext cx="8"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49" name="Line 340">
                <a:extLst>
                  <a:ext uri="{FF2B5EF4-FFF2-40B4-BE49-F238E27FC236}">
                    <a16:creationId xmlns:a16="http://schemas.microsoft.com/office/drawing/2014/main" id="{58A485F9-595E-EEA5-2AFD-742153BDEC5F}"/>
                  </a:ext>
                </a:extLst>
              </p:cNvPr>
              <p:cNvSpPr>
                <a:spLocks noChangeShapeType="1"/>
              </p:cNvSpPr>
              <p:nvPr/>
            </p:nvSpPr>
            <p:spPr bwMode="auto">
              <a:xfrm>
                <a:off x="2047" y="1585"/>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50" name="Rectangle 341">
                <a:extLst>
                  <a:ext uri="{FF2B5EF4-FFF2-40B4-BE49-F238E27FC236}">
                    <a16:creationId xmlns:a16="http://schemas.microsoft.com/office/drawing/2014/main" id="{54C6909F-CCA1-ADEB-6C7C-9FBE86E7388B}"/>
                  </a:ext>
                </a:extLst>
              </p:cNvPr>
              <p:cNvSpPr>
                <a:spLocks noChangeArrowheads="1"/>
              </p:cNvSpPr>
              <p:nvPr/>
            </p:nvSpPr>
            <p:spPr bwMode="auto">
              <a:xfrm>
                <a:off x="2659" y="1585"/>
                <a:ext cx="7"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51" name="Line 342">
                <a:extLst>
                  <a:ext uri="{FF2B5EF4-FFF2-40B4-BE49-F238E27FC236}">
                    <a16:creationId xmlns:a16="http://schemas.microsoft.com/office/drawing/2014/main" id="{68DAB14C-4AE2-FD6E-02BD-37E29936699F}"/>
                  </a:ext>
                </a:extLst>
              </p:cNvPr>
              <p:cNvSpPr>
                <a:spLocks noChangeShapeType="1"/>
              </p:cNvSpPr>
              <p:nvPr/>
            </p:nvSpPr>
            <p:spPr bwMode="auto">
              <a:xfrm>
                <a:off x="2659" y="1585"/>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52" name="Rectangle 343">
                <a:extLst>
                  <a:ext uri="{FF2B5EF4-FFF2-40B4-BE49-F238E27FC236}">
                    <a16:creationId xmlns:a16="http://schemas.microsoft.com/office/drawing/2014/main" id="{88E2DA8E-C61B-32BE-67EB-84CC696447CD}"/>
                  </a:ext>
                </a:extLst>
              </p:cNvPr>
              <p:cNvSpPr>
                <a:spLocks noChangeArrowheads="1"/>
              </p:cNvSpPr>
              <p:nvPr/>
            </p:nvSpPr>
            <p:spPr bwMode="auto">
              <a:xfrm>
                <a:off x="292" y="1896"/>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453" name="Rectangle 344">
                <a:extLst>
                  <a:ext uri="{FF2B5EF4-FFF2-40B4-BE49-F238E27FC236}">
                    <a16:creationId xmlns:a16="http://schemas.microsoft.com/office/drawing/2014/main" id="{8685A6BD-8E70-49F3-7152-ED3AC4E51D5F}"/>
                  </a:ext>
                </a:extLst>
              </p:cNvPr>
              <p:cNvSpPr>
                <a:spLocks noChangeArrowheads="1"/>
              </p:cNvSpPr>
              <p:nvPr/>
            </p:nvSpPr>
            <p:spPr bwMode="auto">
              <a:xfrm>
                <a:off x="321" y="1896"/>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454" name="Rectangle 345">
                <a:extLst>
                  <a:ext uri="{FF2B5EF4-FFF2-40B4-BE49-F238E27FC236}">
                    <a16:creationId xmlns:a16="http://schemas.microsoft.com/office/drawing/2014/main" id="{7AFCA112-E1D5-B04A-4076-B0AED0DC4653}"/>
                  </a:ext>
                </a:extLst>
              </p:cNvPr>
              <p:cNvSpPr>
                <a:spLocks noChangeArrowheads="1"/>
              </p:cNvSpPr>
              <p:nvPr/>
            </p:nvSpPr>
            <p:spPr bwMode="auto">
              <a:xfrm>
                <a:off x="361" y="1896"/>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55" name="Rectangle 346">
                <a:extLst>
                  <a:ext uri="{FF2B5EF4-FFF2-40B4-BE49-F238E27FC236}">
                    <a16:creationId xmlns:a16="http://schemas.microsoft.com/office/drawing/2014/main" id="{40257D97-1C4B-1820-2208-D5213B383DED}"/>
                  </a:ext>
                </a:extLst>
              </p:cNvPr>
              <p:cNvSpPr>
                <a:spLocks noChangeArrowheads="1"/>
              </p:cNvSpPr>
              <p:nvPr/>
            </p:nvSpPr>
            <p:spPr bwMode="auto">
              <a:xfrm>
                <a:off x="437" y="1896"/>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456" name="Rectangle 347">
                <a:extLst>
                  <a:ext uri="{FF2B5EF4-FFF2-40B4-BE49-F238E27FC236}">
                    <a16:creationId xmlns:a16="http://schemas.microsoft.com/office/drawing/2014/main" id="{742BDADF-F02C-C905-025A-AEA4F33BF639}"/>
                  </a:ext>
                </a:extLst>
              </p:cNvPr>
              <p:cNvSpPr>
                <a:spLocks noChangeArrowheads="1"/>
              </p:cNvSpPr>
              <p:nvPr/>
            </p:nvSpPr>
            <p:spPr bwMode="auto">
              <a:xfrm>
                <a:off x="473" y="189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5</a:t>
                </a:r>
                <a:endParaRPr lang="en-US" altLang="en-US"/>
              </a:p>
            </p:txBody>
          </p:sp>
          <p:sp>
            <p:nvSpPr>
              <p:cNvPr id="33457" name="Rectangle 348">
                <a:extLst>
                  <a:ext uri="{FF2B5EF4-FFF2-40B4-BE49-F238E27FC236}">
                    <a16:creationId xmlns:a16="http://schemas.microsoft.com/office/drawing/2014/main" id="{0192FC07-AF05-E932-1603-96E7AA70CF35}"/>
                  </a:ext>
                </a:extLst>
              </p:cNvPr>
              <p:cNvSpPr>
                <a:spLocks noChangeArrowheads="1"/>
              </p:cNvSpPr>
              <p:nvPr/>
            </p:nvSpPr>
            <p:spPr bwMode="auto">
              <a:xfrm>
                <a:off x="756" y="1896"/>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458" name="Rectangle 349">
                <a:extLst>
                  <a:ext uri="{FF2B5EF4-FFF2-40B4-BE49-F238E27FC236}">
                    <a16:creationId xmlns:a16="http://schemas.microsoft.com/office/drawing/2014/main" id="{404CABAD-164F-C1D0-9EA2-CBBD288F1672}"/>
                  </a:ext>
                </a:extLst>
              </p:cNvPr>
              <p:cNvSpPr>
                <a:spLocks noChangeArrowheads="1"/>
              </p:cNvSpPr>
              <p:nvPr/>
            </p:nvSpPr>
            <p:spPr bwMode="auto">
              <a:xfrm>
                <a:off x="824" y="1976"/>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5</a:t>
                </a:r>
                <a:endParaRPr lang="en-US" altLang="en-US"/>
              </a:p>
            </p:txBody>
          </p:sp>
          <p:sp>
            <p:nvSpPr>
              <p:cNvPr id="33459" name="Rectangle 350">
                <a:extLst>
                  <a:ext uri="{FF2B5EF4-FFF2-40B4-BE49-F238E27FC236}">
                    <a16:creationId xmlns:a16="http://schemas.microsoft.com/office/drawing/2014/main" id="{EB9DF169-BE76-ECBE-4387-494762C4644D}"/>
                  </a:ext>
                </a:extLst>
              </p:cNvPr>
              <p:cNvSpPr>
                <a:spLocks noChangeArrowheads="1"/>
              </p:cNvSpPr>
              <p:nvPr/>
            </p:nvSpPr>
            <p:spPr bwMode="auto">
              <a:xfrm>
                <a:off x="868" y="1896"/>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60" name="Rectangle 351">
                <a:extLst>
                  <a:ext uri="{FF2B5EF4-FFF2-40B4-BE49-F238E27FC236}">
                    <a16:creationId xmlns:a16="http://schemas.microsoft.com/office/drawing/2014/main" id="{6EF2AA42-E422-FB84-F6C8-37A545A77DCD}"/>
                  </a:ext>
                </a:extLst>
              </p:cNvPr>
              <p:cNvSpPr>
                <a:spLocks noChangeArrowheads="1"/>
              </p:cNvSpPr>
              <p:nvPr/>
            </p:nvSpPr>
            <p:spPr bwMode="auto">
              <a:xfrm>
                <a:off x="947" y="1896"/>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461" name="Rectangle 352">
                <a:extLst>
                  <a:ext uri="{FF2B5EF4-FFF2-40B4-BE49-F238E27FC236}">
                    <a16:creationId xmlns:a16="http://schemas.microsoft.com/office/drawing/2014/main" id="{0DCE7169-9688-A614-2399-957D1892C9AA}"/>
                  </a:ext>
                </a:extLst>
              </p:cNvPr>
              <p:cNvSpPr>
                <a:spLocks noChangeArrowheads="1"/>
              </p:cNvSpPr>
              <p:nvPr/>
            </p:nvSpPr>
            <p:spPr bwMode="auto">
              <a:xfrm>
                <a:off x="1056" y="189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a:t>
                </a:r>
                <a:endParaRPr lang="en-US" altLang="en-US"/>
              </a:p>
            </p:txBody>
          </p:sp>
          <p:sp>
            <p:nvSpPr>
              <p:cNvPr id="33462" name="Rectangle 353">
                <a:extLst>
                  <a:ext uri="{FF2B5EF4-FFF2-40B4-BE49-F238E27FC236}">
                    <a16:creationId xmlns:a16="http://schemas.microsoft.com/office/drawing/2014/main" id="{81E1F4B7-E5B1-C702-BFCD-D5CC2C42B0BE}"/>
                  </a:ext>
                </a:extLst>
              </p:cNvPr>
              <p:cNvSpPr>
                <a:spLocks noChangeArrowheads="1"/>
              </p:cNvSpPr>
              <p:nvPr/>
            </p:nvSpPr>
            <p:spPr bwMode="auto">
              <a:xfrm>
                <a:off x="1132" y="1896"/>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63" name="Rectangle 354">
                <a:extLst>
                  <a:ext uri="{FF2B5EF4-FFF2-40B4-BE49-F238E27FC236}">
                    <a16:creationId xmlns:a16="http://schemas.microsoft.com/office/drawing/2014/main" id="{DF1C1AD1-8094-04B4-9E4A-FE8F0C8EE4C4}"/>
                  </a:ext>
                </a:extLst>
              </p:cNvPr>
              <p:cNvSpPr>
                <a:spLocks noChangeArrowheads="1"/>
              </p:cNvSpPr>
              <p:nvPr/>
            </p:nvSpPr>
            <p:spPr bwMode="auto">
              <a:xfrm>
                <a:off x="1168" y="189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3464" name="Rectangle 355">
                <a:extLst>
                  <a:ext uri="{FF2B5EF4-FFF2-40B4-BE49-F238E27FC236}">
                    <a16:creationId xmlns:a16="http://schemas.microsoft.com/office/drawing/2014/main" id="{80D7E9B7-7D60-B047-421B-4F75055D85A6}"/>
                  </a:ext>
                </a:extLst>
              </p:cNvPr>
              <p:cNvSpPr>
                <a:spLocks noChangeArrowheads="1"/>
              </p:cNvSpPr>
              <p:nvPr/>
            </p:nvSpPr>
            <p:spPr bwMode="auto">
              <a:xfrm>
                <a:off x="1613" y="1896"/>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465" name="Rectangle 356">
                <a:extLst>
                  <a:ext uri="{FF2B5EF4-FFF2-40B4-BE49-F238E27FC236}">
                    <a16:creationId xmlns:a16="http://schemas.microsoft.com/office/drawing/2014/main" id="{1AB21650-DA32-C057-8B06-BA2939410912}"/>
                  </a:ext>
                </a:extLst>
              </p:cNvPr>
              <p:cNvSpPr>
                <a:spLocks noChangeArrowheads="1"/>
              </p:cNvSpPr>
              <p:nvPr/>
            </p:nvSpPr>
            <p:spPr bwMode="auto">
              <a:xfrm>
                <a:off x="1642" y="1896"/>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466" name="Rectangle 357">
                <a:extLst>
                  <a:ext uri="{FF2B5EF4-FFF2-40B4-BE49-F238E27FC236}">
                    <a16:creationId xmlns:a16="http://schemas.microsoft.com/office/drawing/2014/main" id="{F5F32129-964C-A9C7-CFC4-FF6AF220CD8B}"/>
                  </a:ext>
                </a:extLst>
              </p:cNvPr>
              <p:cNvSpPr>
                <a:spLocks noChangeArrowheads="1"/>
              </p:cNvSpPr>
              <p:nvPr/>
            </p:nvSpPr>
            <p:spPr bwMode="auto">
              <a:xfrm>
                <a:off x="1682" y="1896"/>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67" name="Rectangle 358">
                <a:extLst>
                  <a:ext uri="{FF2B5EF4-FFF2-40B4-BE49-F238E27FC236}">
                    <a16:creationId xmlns:a16="http://schemas.microsoft.com/office/drawing/2014/main" id="{0C7EF881-519B-09A5-D3BA-3D3713318FEF}"/>
                  </a:ext>
                </a:extLst>
              </p:cNvPr>
              <p:cNvSpPr>
                <a:spLocks noChangeArrowheads="1"/>
              </p:cNvSpPr>
              <p:nvPr/>
            </p:nvSpPr>
            <p:spPr bwMode="auto">
              <a:xfrm>
                <a:off x="1758" y="1896"/>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468" name="Rectangle 359">
                <a:extLst>
                  <a:ext uri="{FF2B5EF4-FFF2-40B4-BE49-F238E27FC236}">
                    <a16:creationId xmlns:a16="http://schemas.microsoft.com/office/drawing/2014/main" id="{887A51F1-5F6F-3144-12A8-231B007BAD74}"/>
                  </a:ext>
                </a:extLst>
              </p:cNvPr>
              <p:cNvSpPr>
                <a:spLocks noChangeArrowheads="1"/>
              </p:cNvSpPr>
              <p:nvPr/>
            </p:nvSpPr>
            <p:spPr bwMode="auto">
              <a:xfrm>
                <a:off x="1794" y="1896"/>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18</a:t>
                </a:r>
                <a:endParaRPr lang="en-US" altLang="en-US"/>
              </a:p>
            </p:txBody>
          </p:sp>
          <p:sp>
            <p:nvSpPr>
              <p:cNvPr id="33469" name="Rectangle 360">
                <a:extLst>
                  <a:ext uri="{FF2B5EF4-FFF2-40B4-BE49-F238E27FC236}">
                    <a16:creationId xmlns:a16="http://schemas.microsoft.com/office/drawing/2014/main" id="{F025914C-80C2-1BAB-FC0F-413F7DCD26DC}"/>
                  </a:ext>
                </a:extLst>
              </p:cNvPr>
              <p:cNvSpPr>
                <a:spLocks noChangeArrowheads="1"/>
              </p:cNvSpPr>
              <p:nvPr/>
            </p:nvSpPr>
            <p:spPr bwMode="auto">
              <a:xfrm>
                <a:off x="2091" y="1896"/>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470" name="Rectangle 361">
                <a:extLst>
                  <a:ext uri="{FF2B5EF4-FFF2-40B4-BE49-F238E27FC236}">
                    <a16:creationId xmlns:a16="http://schemas.microsoft.com/office/drawing/2014/main" id="{E859BF68-7ACF-0A71-A793-9F6893B679DC}"/>
                  </a:ext>
                </a:extLst>
              </p:cNvPr>
              <p:cNvSpPr>
                <a:spLocks noChangeArrowheads="1"/>
              </p:cNvSpPr>
              <p:nvPr/>
            </p:nvSpPr>
            <p:spPr bwMode="auto">
              <a:xfrm>
                <a:off x="2160" y="1976"/>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18</a:t>
                </a:r>
                <a:endParaRPr lang="en-US" altLang="en-US"/>
              </a:p>
            </p:txBody>
          </p:sp>
          <p:sp>
            <p:nvSpPr>
              <p:cNvPr id="33471" name="Rectangle 362">
                <a:extLst>
                  <a:ext uri="{FF2B5EF4-FFF2-40B4-BE49-F238E27FC236}">
                    <a16:creationId xmlns:a16="http://schemas.microsoft.com/office/drawing/2014/main" id="{0DEC6F2B-03CC-2CE7-4381-F1F972A3E48A}"/>
                  </a:ext>
                </a:extLst>
              </p:cNvPr>
              <p:cNvSpPr>
                <a:spLocks noChangeArrowheads="1"/>
              </p:cNvSpPr>
              <p:nvPr/>
            </p:nvSpPr>
            <p:spPr bwMode="auto">
              <a:xfrm>
                <a:off x="2246" y="1896"/>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72" name="Rectangle 363">
                <a:extLst>
                  <a:ext uri="{FF2B5EF4-FFF2-40B4-BE49-F238E27FC236}">
                    <a16:creationId xmlns:a16="http://schemas.microsoft.com/office/drawing/2014/main" id="{BCD370E6-30B6-F783-1785-32622DDB64D5}"/>
                  </a:ext>
                </a:extLst>
              </p:cNvPr>
              <p:cNvSpPr>
                <a:spLocks noChangeArrowheads="1"/>
              </p:cNvSpPr>
              <p:nvPr/>
            </p:nvSpPr>
            <p:spPr bwMode="auto">
              <a:xfrm>
                <a:off x="2326" y="1896"/>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473" name="Rectangle 364">
                <a:extLst>
                  <a:ext uri="{FF2B5EF4-FFF2-40B4-BE49-F238E27FC236}">
                    <a16:creationId xmlns:a16="http://schemas.microsoft.com/office/drawing/2014/main" id="{1F3B1529-9038-6799-0B24-11A8438DB2AB}"/>
                  </a:ext>
                </a:extLst>
              </p:cNvPr>
              <p:cNvSpPr>
                <a:spLocks noChangeArrowheads="1"/>
              </p:cNvSpPr>
              <p:nvPr/>
            </p:nvSpPr>
            <p:spPr bwMode="auto">
              <a:xfrm>
                <a:off x="2435" y="189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5</a:t>
                </a:r>
                <a:endParaRPr lang="en-US" altLang="en-US"/>
              </a:p>
            </p:txBody>
          </p:sp>
          <p:sp>
            <p:nvSpPr>
              <p:cNvPr id="33474" name="Rectangle 365">
                <a:extLst>
                  <a:ext uri="{FF2B5EF4-FFF2-40B4-BE49-F238E27FC236}">
                    <a16:creationId xmlns:a16="http://schemas.microsoft.com/office/drawing/2014/main" id="{665A534A-778D-58AC-6609-E8814F0DA288}"/>
                  </a:ext>
                </a:extLst>
              </p:cNvPr>
              <p:cNvSpPr>
                <a:spLocks noChangeArrowheads="1"/>
              </p:cNvSpPr>
              <p:nvPr/>
            </p:nvSpPr>
            <p:spPr bwMode="auto">
              <a:xfrm>
                <a:off x="2511" y="1896"/>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475" name="Rectangle 366">
                <a:extLst>
                  <a:ext uri="{FF2B5EF4-FFF2-40B4-BE49-F238E27FC236}">
                    <a16:creationId xmlns:a16="http://schemas.microsoft.com/office/drawing/2014/main" id="{01D82F2B-39DA-7B6B-BBD5-625083D3A792}"/>
                  </a:ext>
                </a:extLst>
              </p:cNvPr>
              <p:cNvSpPr>
                <a:spLocks noChangeArrowheads="1"/>
              </p:cNvSpPr>
              <p:nvPr/>
            </p:nvSpPr>
            <p:spPr bwMode="auto">
              <a:xfrm>
                <a:off x="2547" y="189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476" name="Rectangle 367">
                <a:extLst>
                  <a:ext uri="{FF2B5EF4-FFF2-40B4-BE49-F238E27FC236}">
                    <a16:creationId xmlns:a16="http://schemas.microsoft.com/office/drawing/2014/main" id="{E3E9F4A3-0B47-867A-61FC-EFA376E2C693}"/>
                  </a:ext>
                </a:extLst>
              </p:cNvPr>
              <p:cNvSpPr>
                <a:spLocks noChangeArrowheads="1"/>
              </p:cNvSpPr>
              <p:nvPr/>
            </p:nvSpPr>
            <p:spPr bwMode="auto">
              <a:xfrm>
                <a:off x="144" y="181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77" name="Line 368">
                <a:extLst>
                  <a:ext uri="{FF2B5EF4-FFF2-40B4-BE49-F238E27FC236}">
                    <a16:creationId xmlns:a16="http://schemas.microsoft.com/office/drawing/2014/main" id="{9B114DDC-0FFD-C83E-BD6C-89503CC328C1}"/>
                  </a:ext>
                </a:extLst>
              </p:cNvPr>
              <p:cNvSpPr>
                <a:spLocks noChangeShapeType="1"/>
              </p:cNvSpPr>
              <p:nvPr/>
            </p:nvSpPr>
            <p:spPr bwMode="auto">
              <a:xfrm>
                <a:off x="144" y="181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78" name="Line 369">
                <a:extLst>
                  <a:ext uri="{FF2B5EF4-FFF2-40B4-BE49-F238E27FC236}">
                    <a16:creationId xmlns:a16="http://schemas.microsoft.com/office/drawing/2014/main" id="{0281D55F-E402-4835-56AD-51A84617B0A7}"/>
                  </a:ext>
                </a:extLst>
              </p:cNvPr>
              <p:cNvSpPr>
                <a:spLocks noChangeShapeType="1"/>
              </p:cNvSpPr>
              <p:nvPr/>
            </p:nvSpPr>
            <p:spPr bwMode="auto">
              <a:xfrm>
                <a:off x="144" y="181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79" name="Rectangle 370">
                <a:extLst>
                  <a:ext uri="{FF2B5EF4-FFF2-40B4-BE49-F238E27FC236}">
                    <a16:creationId xmlns:a16="http://schemas.microsoft.com/office/drawing/2014/main" id="{BC5720DB-1A0C-FADA-AD7A-7F625D721E73}"/>
                  </a:ext>
                </a:extLst>
              </p:cNvPr>
              <p:cNvSpPr>
                <a:spLocks noChangeArrowheads="1"/>
              </p:cNvSpPr>
              <p:nvPr/>
            </p:nvSpPr>
            <p:spPr bwMode="auto">
              <a:xfrm>
                <a:off x="151" y="1813"/>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80" name="Line 371">
                <a:extLst>
                  <a:ext uri="{FF2B5EF4-FFF2-40B4-BE49-F238E27FC236}">
                    <a16:creationId xmlns:a16="http://schemas.microsoft.com/office/drawing/2014/main" id="{2B82A488-5314-63B8-B1B8-55E744A6DA04}"/>
                  </a:ext>
                </a:extLst>
              </p:cNvPr>
              <p:cNvSpPr>
                <a:spLocks noChangeShapeType="1"/>
              </p:cNvSpPr>
              <p:nvPr/>
            </p:nvSpPr>
            <p:spPr bwMode="auto">
              <a:xfrm>
                <a:off x="151" y="1813"/>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81" name="Rectangle 372">
                <a:extLst>
                  <a:ext uri="{FF2B5EF4-FFF2-40B4-BE49-F238E27FC236}">
                    <a16:creationId xmlns:a16="http://schemas.microsoft.com/office/drawing/2014/main" id="{CAE753DF-161B-B511-7AB5-77F8F654D813}"/>
                  </a:ext>
                </a:extLst>
              </p:cNvPr>
              <p:cNvSpPr>
                <a:spLocks noChangeArrowheads="1"/>
              </p:cNvSpPr>
              <p:nvPr/>
            </p:nvSpPr>
            <p:spPr bwMode="auto">
              <a:xfrm>
                <a:off x="690" y="1813"/>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82" name="Line 373">
                <a:extLst>
                  <a:ext uri="{FF2B5EF4-FFF2-40B4-BE49-F238E27FC236}">
                    <a16:creationId xmlns:a16="http://schemas.microsoft.com/office/drawing/2014/main" id="{56E60297-29CE-09A1-13FC-10A79825EE94}"/>
                  </a:ext>
                </a:extLst>
              </p:cNvPr>
              <p:cNvSpPr>
                <a:spLocks noChangeShapeType="1"/>
              </p:cNvSpPr>
              <p:nvPr/>
            </p:nvSpPr>
            <p:spPr bwMode="auto">
              <a:xfrm>
                <a:off x="690" y="1813"/>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83" name="Line 374">
                <a:extLst>
                  <a:ext uri="{FF2B5EF4-FFF2-40B4-BE49-F238E27FC236}">
                    <a16:creationId xmlns:a16="http://schemas.microsoft.com/office/drawing/2014/main" id="{B425EE43-5FCE-8AA2-CAA4-A041AF4A21C3}"/>
                  </a:ext>
                </a:extLst>
              </p:cNvPr>
              <p:cNvSpPr>
                <a:spLocks noChangeShapeType="1"/>
              </p:cNvSpPr>
              <p:nvPr/>
            </p:nvSpPr>
            <p:spPr bwMode="auto">
              <a:xfrm>
                <a:off x="690" y="181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84" name="Rectangle 375">
                <a:extLst>
                  <a:ext uri="{FF2B5EF4-FFF2-40B4-BE49-F238E27FC236}">
                    <a16:creationId xmlns:a16="http://schemas.microsoft.com/office/drawing/2014/main" id="{D0762088-095F-B50B-6D7B-E0806CE0395E}"/>
                  </a:ext>
                </a:extLst>
              </p:cNvPr>
              <p:cNvSpPr>
                <a:spLocks noChangeArrowheads="1"/>
              </p:cNvSpPr>
              <p:nvPr/>
            </p:nvSpPr>
            <p:spPr bwMode="auto">
              <a:xfrm>
                <a:off x="698" y="1813"/>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85" name="Line 376">
                <a:extLst>
                  <a:ext uri="{FF2B5EF4-FFF2-40B4-BE49-F238E27FC236}">
                    <a16:creationId xmlns:a16="http://schemas.microsoft.com/office/drawing/2014/main" id="{5B8005CA-9D57-2E60-B55E-930E38B0352E}"/>
                  </a:ext>
                </a:extLst>
              </p:cNvPr>
              <p:cNvSpPr>
                <a:spLocks noChangeShapeType="1"/>
              </p:cNvSpPr>
              <p:nvPr/>
            </p:nvSpPr>
            <p:spPr bwMode="auto">
              <a:xfrm>
                <a:off x="698" y="1813"/>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86" name="Rectangle 377">
                <a:extLst>
                  <a:ext uri="{FF2B5EF4-FFF2-40B4-BE49-F238E27FC236}">
                    <a16:creationId xmlns:a16="http://schemas.microsoft.com/office/drawing/2014/main" id="{D1105E04-1774-EA97-C058-AB9B1F4B73DD}"/>
                  </a:ext>
                </a:extLst>
              </p:cNvPr>
              <p:cNvSpPr>
                <a:spLocks noChangeArrowheads="1"/>
              </p:cNvSpPr>
              <p:nvPr/>
            </p:nvSpPr>
            <p:spPr bwMode="auto">
              <a:xfrm>
                <a:off x="1302" y="181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87" name="Line 378">
                <a:extLst>
                  <a:ext uri="{FF2B5EF4-FFF2-40B4-BE49-F238E27FC236}">
                    <a16:creationId xmlns:a16="http://schemas.microsoft.com/office/drawing/2014/main" id="{E5B32D14-5193-8AB0-006C-EE41390E974E}"/>
                  </a:ext>
                </a:extLst>
              </p:cNvPr>
              <p:cNvSpPr>
                <a:spLocks noChangeShapeType="1"/>
              </p:cNvSpPr>
              <p:nvPr/>
            </p:nvSpPr>
            <p:spPr bwMode="auto">
              <a:xfrm>
                <a:off x="1302" y="181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88" name="Line 379">
                <a:extLst>
                  <a:ext uri="{FF2B5EF4-FFF2-40B4-BE49-F238E27FC236}">
                    <a16:creationId xmlns:a16="http://schemas.microsoft.com/office/drawing/2014/main" id="{4EF41047-A5D0-3014-C369-96D09568CFAD}"/>
                  </a:ext>
                </a:extLst>
              </p:cNvPr>
              <p:cNvSpPr>
                <a:spLocks noChangeShapeType="1"/>
              </p:cNvSpPr>
              <p:nvPr/>
            </p:nvSpPr>
            <p:spPr bwMode="auto">
              <a:xfrm>
                <a:off x="1302" y="181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89" name="Rectangle 380">
                <a:extLst>
                  <a:ext uri="{FF2B5EF4-FFF2-40B4-BE49-F238E27FC236}">
                    <a16:creationId xmlns:a16="http://schemas.microsoft.com/office/drawing/2014/main" id="{46091749-D88F-2144-133F-C66BC4194FB2}"/>
                  </a:ext>
                </a:extLst>
              </p:cNvPr>
              <p:cNvSpPr>
                <a:spLocks noChangeArrowheads="1"/>
              </p:cNvSpPr>
              <p:nvPr/>
            </p:nvSpPr>
            <p:spPr bwMode="auto">
              <a:xfrm>
                <a:off x="1309" y="1813"/>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90" name="Line 381">
                <a:extLst>
                  <a:ext uri="{FF2B5EF4-FFF2-40B4-BE49-F238E27FC236}">
                    <a16:creationId xmlns:a16="http://schemas.microsoft.com/office/drawing/2014/main" id="{A3C13BE2-3FC2-4B64-B8D3-5FDB19A0B895}"/>
                  </a:ext>
                </a:extLst>
              </p:cNvPr>
              <p:cNvSpPr>
                <a:spLocks noChangeShapeType="1"/>
              </p:cNvSpPr>
              <p:nvPr/>
            </p:nvSpPr>
            <p:spPr bwMode="auto">
              <a:xfrm>
                <a:off x="1309" y="1813"/>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91" name="Rectangle 382">
                <a:extLst>
                  <a:ext uri="{FF2B5EF4-FFF2-40B4-BE49-F238E27FC236}">
                    <a16:creationId xmlns:a16="http://schemas.microsoft.com/office/drawing/2014/main" id="{88EC4834-CFEA-AA5D-E109-B0A41F1622C2}"/>
                  </a:ext>
                </a:extLst>
              </p:cNvPr>
              <p:cNvSpPr>
                <a:spLocks noChangeArrowheads="1"/>
              </p:cNvSpPr>
              <p:nvPr/>
            </p:nvSpPr>
            <p:spPr bwMode="auto">
              <a:xfrm>
                <a:off x="1505" y="181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92" name="Line 383">
                <a:extLst>
                  <a:ext uri="{FF2B5EF4-FFF2-40B4-BE49-F238E27FC236}">
                    <a16:creationId xmlns:a16="http://schemas.microsoft.com/office/drawing/2014/main" id="{B49D927A-5081-C726-AB25-F4AE96B5B391}"/>
                  </a:ext>
                </a:extLst>
              </p:cNvPr>
              <p:cNvSpPr>
                <a:spLocks noChangeShapeType="1"/>
              </p:cNvSpPr>
              <p:nvPr/>
            </p:nvSpPr>
            <p:spPr bwMode="auto">
              <a:xfrm>
                <a:off x="1505" y="181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93" name="Line 384">
                <a:extLst>
                  <a:ext uri="{FF2B5EF4-FFF2-40B4-BE49-F238E27FC236}">
                    <a16:creationId xmlns:a16="http://schemas.microsoft.com/office/drawing/2014/main" id="{3030D4E3-B047-ABD9-6A24-CFE11E3280A8}"/>
                  </a:ext>
                </a:extLst>
              </p:cNvPr>
              <p:cNvSpPr>
                <a:spLocks noChangeShapeType="1"/>
              </p:cNvSpPr>
              <p:nvPr/>
            </p:nvSpPr>
            <p:spPr bwMode="auto">
              <a:xfrm>
                <a:off x="1505" y="181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94" name="Rectangle 385">
                <a:extLst>
                  <a:ext uri="{FF2B5EF4-FFF2-40B4-BE49-F238E27FC236}">
                    <a16:creationId xmlns:a16="http://schemas.microsoft.com/office/drawing/2014/main" id="{224CFE30-EF1D-0E29-8C03-83FA004F84DA}"/>
                  </a:ext>
                </a:extLst>
              </p:cNvPr>
              <p:cNvSpPr>
                <a:spLocks noChangeArrowheads="1"/>
              </p:cNvSpPr>
              <p:nvPr/>
            </p:nvSpPr>
            <p:spPr bwMode="auto">
              <a:xfrm>
                <a:off x="1512" y="1813"/>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95" name="Line 386">
                <a:extLst>
                  <a:ext uri="{FF2B5EF4-FFF2-40B4-BE49-F238E27FC236}">
                    <a16:creationId xmlns:a16="http://schemas.microsoft.com/office/drawing/2014/main" id="{E7F16499-5A4D-577D-EA36-183879EC5F46}"/>
                  </a:ext>
                </a:extLst>
              </p:cNvPr>
              <p:cNvSpPr>
                <a:spLocks noChangeShapeType="1"/>
              </p:cNvSpPr>
              <p:nvPr/>
            </p:nvSpPr>
            <p:spPr bwMode="auto">
              <a:xfrm>
                <a:off x="1512" y="1813"/>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96" name="Rectangle 387">
                <a:extLst>
                  <a:ext uri="{FF2B5EF4-FFF2-40B4-BE49-F238E27FC236}">
                    <a16:creationId xmlns:a16="http://schemas.microsoft.com/office/drawing/2014/main" id="{9AB22E62-963A-FC3C-153C-D7ECFDB333B4}"/>
                  </a:ext>
                </a:extLst>
              </p:cNvPr>
              <p:cNvSpPr>
                <a:spLocks noChangeArrowheads="1"/>
              </p:cNvSpPr>
              <p:nvPr/>
            </p:nvSpPr>
            <p:spPr bwMode="auto">
              <a:xfrm>
                <a:off x="2047" y="1813"/>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497" name="Line 388">
                <a:extLst>
                  <a:ext uri="{FF2B5EF4-FFF2-40B4-BE49-F238E27FC236}">
                    <a16:creationId xmlns:a16="http://schemas.microsoft.com/office/drawing/2014/main" id="{62B0D8C5-C9D2-E8DB-7364-FC9706F5706D}"/>
                  </a:ext>
                </a:extLst>
              </p:cNvPr>
              <p:cNvSpPr>
                <a:spLocks noChangeShapeType="1"/>
              </p:cNvSpPr>
              <p:nvPr/>
            </p:nvSpPr>
            <p:spPr bwMode="auto">
              <a:xfrm>
                <a:off x="2047" y="1813"/>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98" name="Line 389">
                <a:extLst>
                  <a:ext uri="{FF2B5EF4-FFF2-40B4-BE49-F238E27FC236}">
                    <a16:creationId xmlns:a16="http://schemas.microsoft.com/office/drawing/2014/main" id="{EF492324-DFB5-B0C8-9D12-09F0D7ADFB12}"/>
                  </a:ext>
                </a:extLst>
              </p:cNvPr>
              <p:cNvSpPr>
                <a:spLocks noChangeShapeType="1"/>
              </p:cNvSpPr>
              <p:nvPr/>
            </p:nvSpPr>
            <p:spPr bwMode="auto">
              <a:xfrm>
                <a:off x="2047" y="181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99" name="Rectangle 390">
                <a:extLst>
                  <a:ext uri="{FF2B5EF4-FFF2-40B4-BE49-F238E27FC236}">
                    <a16:creationId xmlns:a16="http://schemas.microsoft.com/office/drawing/2014/main" id="{175CD859-A7F5-F13C-DABD-44ABE628D81A}"/>
                  </a:ext>
                </a:extLst>
              </p:cNvPr>
              <p:cNvSpPr>
                <a:spLocks noChangeArrowheads="1"/>
              </p:cNvSpPr>
              <p:nvPr/>
            </p:nvSpPr>
            <p:spPr bwMode="auto">
              <a:xfrm>
                <a:off x="2055" y="1813"/>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00" name="Line 391">
                <a:extLst>
                  <a:ext uri="{FF2B5EF4-FFF2-40B4-BE49-F238E27FC236}">
                    <a16:creationId xmlns:a16="http://schemas.microsoft.com/office/drawing/2014/main" id="{899E17C8-A507-A986-74D0-9B730F6A3886}"/>
                  </a:ext>
                </a:extLst>
              </p:cNvPr>
              <p:cNvSpPr>
                <a:spLocks noChangeShapeType="1"/>
              </p:cNvSpPr>
              <p:nvPr/>
            </p:nvSpPr>
            <p:spPr bwMode="auto">
              <a:xfrm>
                <a:off x="2055" y="1813"/>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01" name="Rectangle 392">
                <a:extLst>
                  <a:ext uri="{FF2B5EF4-FFF2-40B4-BE49-F238E27FC236}">
                    <a16:creationId xmlns:a16="http://schemas.microsoft.com/office/drawing/2014/main" id="{68845023-8129-7513-3AF8-E09948EAD731}"/>
                  </a:ext>
                </a:extLst>
              </p:cNvPr>
              <p:cNvSpPr>
                <a:spLocks noChangeArrowheads="1"/>
              </p:cNvSpPr>
              <p:nvPr/>
            </p:nvSpPr>
            <p:spPr bwMode="auto">
              <a:xfrm>
                <a:off x="2659" y="181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02" name="Line 393">
                <a:extLst>
                  <a:ext uri="{FF2B5EF4-FFF2-40B4-BE49-F238E27FC236}">
                    <a16:creationId xmlns:a16="http://schemas.microsoft.com/office/drawing/2014/main" id="{95FDCFED-E9D5-B100-1484-2E64B9203B83}"/>
                  </a:ext>
                </a:extLst>
              </p:cNvPr>
              <p:cNvSpPr>
                <a:spLocks noChangeShapeType="1"/>
              </p:cNvSpPr>
              <p:nvPr/>
            </p:nvSpPr>
            <p:spPr bwMode="auto">
              <a:xfrm>
                <a:off x="2659" y="181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03" name="Line 394">
                <a:extLst>
                  <a:ext uri="{FF2B5EF4-FFF2-40B4-BE49-F238E27FC236}">
                    <a16:creationId xmlns:a16="http://schemas.microsoft.com/office/drawing/2014/main" id="{963823FD-2E2F-173E-4DD3-E8102F128267}"/>
                  </a:ext>
                </a:extLst>
              </p:cNvPr>
              <p:cNvSpPr>
                <a:spLocks noChangeShapeType="1"/>
              </p:cNvSpPr>
              <p:nvPr/>
            </p:nvSpPr>
            <p:spPr bwMode="auto">
              <a:xfrm>
                <a:off x="2659" y="181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04" name="Rectangle 395">
                <a:extLst>
                  <a:ext uri="{FF2B5EF4-FFF2-40B4-BE49-F238E27FC236}">
                    <a16:creationId xmlns:a16="http://schemas.microsoft.com/office/drawing/2014/main" id="{751D6ECC-AA75-6C10-B056-393F8751A1E6}"/>
                  </a:ext>
                </a:extLst>
              </p:cNvPr>
              <p:cNvSpPr>
                <a:spLocks noChangeArrowheads="1"/>
              </p:cNvSpPr>
              <p:nvPr/>
            </p:nvSpPr>
            <p:spPr bwMode="auto">
              <a:xfrm>
                <a:off x="144" y="1820"/>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05" name="Line 396">
                <a:extLst>
                  <a:ext uri="{FF2B5EF4-FFF2-40B4-BE49-F238E27FC236}">
                    <a16:creationId xmlns:a16="http://schemas.microsoft.com/office/drawing/2014/main" id="{44662C16-5EE5-FFE4-1F44-CF084A95662C}"/>
                  </a:ext>
                </a:extLst>
              </p:cNvPr>
              <p:cNvSpPr>
                <a:spLocks noChangeShapeType="1"/>
              </p:cNvSpPr>
              <p:nvPr/>
            </p:nvSpPr>
            <p:spPr bwMode="auto">
              <a:xfrm>
                <a:off x="144" y="1820"/>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06" name="Rectangle 397">
                <a:extLst>
                  <a:ext uri="{FF2B5EF4-FFF2-40B4-BE49-F238E27FC236}">
                    <a16:creationId xmlns:a16="http://schemas.microsoft.com/office/drawing/2014/main" id="{CCF68C44-0FC1-39C6-A649-05A14B0EE975}"/>
                  </a:ext>
                </a:extLst>
              </p:cNvPr>
              <p:cNvSpPr>
                <a:spLocks noChangeArrowheads="1"/>
              </p:cNvSpPr>
              <p:nvPr/>
            </p:nvSpPr>
            <p:spPr bwMode="auto">
              <a:xfrm>
                <a:off x="690" y="1820"/>
                <a:ext cx="8"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07" name="Line 398">
                <a:extLst>
                  <a:ext uri="{FF2B5EF4-FFF2-40B4-BE49-F238E27FC236}">
                    <a16:creationId xmlns:a16="http://schemas.microsoft.com/office/drawing/2014/main" id="{5D151766-35F8-37F2-6B7D-DD06162EB0DC}"/>
                  </a:ext>
                </a:extLst>
              </p:cNvPr>
              <p:cNvSpPr>
                <a:spLocks noChangeShapeType="1"/>
              </p:cNvSpPr>
              <p:nvPr/>
            </p:nvSpPr>
            <p:spPr bwMode="auto">
              <a:xfrm>
                <a:off x="690" y="1820"/>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08" name="Rectangle 399">
                <a:extLst>
                  <a:ext uri="{FF2B5EF4-FFF2-40B4-BE49-F238E27FC236}">
                    <a16:creationId xmlns:a16="http://schemas.microsoft.com/office/drawing/2014/main" id="{5597DF73-566D-8E68-E433-72FE90D4ACF0}"/>
                  </a:ext>
                </a:extLst>
              </p:cNvPr>
              <p:cNvSpPr>
                <a:spLocks noChangeArrowheads="1"/>
              </p:cNvSpPr>
              <p:nvPr/>
            </p:nvSpPr>
            <p:spPr bwMode="auto">
              <a:xfrm>
                <a:off x="1302" y="1820"/>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09" name="Line 400">
                <a:extLst>
                  <a:ext uri="{FF2B5EF4-FFF2-40B4-BE49-F238E27FC236}">
                    <a16:creationId xmlns:a16="http://schemas.microsoft.com/office/drawing/2014/main" id="{668ECB2F-C301-1BC8-D87F-0EC3E9344CF2}"/>
                  </a:ext>
                </a:extLst>
              </p:cNvPr>
              <p:cNvSpPr>
                <a:spLocks noChangeShapeType="1"/>
              </p:cNvSpPr>
              <p:nvPr/>
            </p:nvSpPr>
            <p:spPr bwMode="auto">
              <a:xfrm>
                <a:off x="1302" y="1820"/>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10" name="Rectangle 401">
                <a:extLst>
                  <a:ext uri="{FF2B5EF4-FFF2-40B4-BE49-F238E27FC236}">
                    <a16:creationId xmlns:a16="http://schemas.microsoft.com/office/drawing/2014/main" id="{1DE5470E-FB9A-7CC9-797E-0BDC3053FCEF}"/>
                  </a:ext>
                </a:extLst>
              </p:cNvPr>
              <p:cNvSpPr>
                <a:spLocks noChangeArrowheads="1"/>
              </p:cNvSpPr>
              <p:nvPr/>
            </p:nvSpPr>
            <p:spPr bwMode="auto">
              <a:xfrm>
                <a:off x="1505" y="1820"/>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11" name="Line 402">
                <a:extLst>
                  <a:ext uri="{FF2B5EF4-FFF2-40B4-BE49-F238E27FC236}">
                    <a16:creationId xmlns:a16="http://schemas.microsoft.com/office/drawing/2014/main" id="{DFEAF7D6-C2E4-18F1-C71F-2654EC0D98BE}"/>
                  </a:ext>
                </a:extLst>
              </p:cNvPr>
              <p:cNvSpPr>
                <a:spLocks noChangeShapeType="1"/>
              </p:cNvSpPr>
              <p:nvPr/>
            </p:nvSpPr>
            <p:spPr bwMode="auto">
              <a:xfrm>
                <a:off x="1505" y="1820"/>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12" name="Rectangle 403">
                <a:extLst>
                  <a:ext uri="{FF2B5EF4-FFF2-40B4-BE49-F238E27FC236}">
                    <a16:creationId xmlns:a16="http://schemas.microsoft.com/office/drawing/2014/main" id="{3F4C4031-C68D-4AB1-150B-52568B29F8B4}"/>
                  </a:ext>
                </a:extLst>
              </p:cNvPr>
              <p:cNvSpPr>
                <a:spLocks noChangeArrowheads="1"/>
              </p:cNvSpPr>
              <p:nvPr/>
            </p:nvSpPr>
            <p:spPr bwMode="auto">
              <a:xfrm>
                <a:off x="2047" y="1820"/>
                <a:ext cx="8"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13" name="Line 404">
                <a:extLst>
                  <a:ext uri="{FF2B5EF4-FFF2-40B4-BE49-F238E27FC236}">
                    <a16:creationId xmlns:a16="http://schemas.microsoft.com/office/drawing/2014/main" id="{B30F57D4-34C7-5F9B-843A-9965923B401E}"/>
                  </a:ext>
                </a:extLst>
              </p:cNvPr>
              <p:cNvSpPr>
                <a:spLocks noChangeShapeType="1"/>
              </p:cNvSpPr>
              <p:nvPr/>
            </p:nvSpPr>
            <p:spPr bwMode="auto">
              <a:xfrm>
                <a:off x="2047" y="1820"/>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14" name="Rectangle 405">
                <a:extLst>
                  <a:ext uri="{FF2B5EF4-FFF2-40B4-BE49-F238E27FC236}">
                    <a16:creationId xmlns:a16="http://schemas.microsoft.com/office/drawing/2014/main" id="{4DE237BC-213F-48B2-9232-1B659B8C8031}"/>
                  </a:ext>
                </a:extLst>
              </p:cNvPr>
              <p:cNvSpPr>
                <a:spLocks noChangeArrowheads="1"/>
              </p:cNvSpPr>
              <p:nvPr/>
            </p:nvSpPr>
            <p:spPr bwMode="auto">
              <a:xfrm>
                <a:off x="2659" y="1820"/>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15" name="Line 406">
                <a:extLst>
                  <a:ext uri="{FF2B5EF4-FFF2-40B4-BE49-F238E27FC236}">
                    <a16:creationId xmlns:a16="http://schemas.microsoft.com/office/drawing/2014/main" id="{89E9C268-848F-8E33-96BA-8D4A4836A3C4}"/>
                  </a:ext>
                </a:extLst>
              </p:cNvPr>
              <p:cNvSpPr>
                <a:spLocks noChangeShapeType="1"/>
              </p:cNvSpPr>
              <p:nvPr/>
            </p:nvSpPr>
            <p:spPr bwMode="auto">
              <a:xfrm>
                <a:off x="2659" y="1820"/>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16" name="Rectangle 407">
                <a:extLst>
                  <a:ext uri="{FF2B5EF4-FFF2-40B4-BE49-F238E27FC236}">
                    <a16:creationId xmlns:a16="http://schemas.microsoft.com/office/drawing/2014/main" id="{03CCAEE8-5DBA-2EED-AB8F-C5C1EBEA7C6E}"/>
                  </a:ext>
                </a:extLst>
              </p:cNvPr>
              <p:cNvSpPr>
                <a:spLocks noChangeArrowheads="1"/>
              </p:cNvSpPr>
              <p:nvPr/>
            </p:nvSpPr>
            <p:spPr bwMode="auto">
              <a:xfrm>
                <a:off x="292" y="2135"/>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517" name="Rectangle 408">
                <a:extLst>
                  <a:ext uri="{FF2B5EF4-FFF2-40B4-BE49-F238E27FC236}">
                    <a16:creationId xmlns:a16="http://schemas.microsoft.com/office/drawing/2014/main" id="{FFA29D60-960D-B4BE-DF58-01DB358528AE}"/>
                  </a:ext>
                </a:extLst>
              </p:cNvPr>
              <p:cNvSpPr>
                <a:spLocks noChangeArrowheads="1"/>
              </p:cNvSpPr>
              <p:nvPr/>
            </p:nvSpPr>
            <p:spPr bwMode="auto">
              <a:xfrm>
                <a:off x="321" y="213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518" name="Rectangle 409">
                <a:extLst>
                  <a:ext uri="{FF2B5EF4-FFF2-40B4-BE49-F238E27FC236}">
                    <a16:creationId xmlns:a16="http://schemas.microsoft.com/office/drawing/2014/main" id="{EF0CB37F-1C01-F3CE-CDCD-5C24A5A46FB4}"/>
                  </a:ext>
                </a:extLst>
              </p:cNvPr>
              <p:cNvSpPr>
                <a:spLocks noChangeArrowheads="1"/>
              </p:cNvSpPr>
              <p:nvPr/>
            </p:nvSpPr>
            <p:spPr bwMode="auto">
              <a:xfrm>
                <a:off x="361" y="2135"/>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519" name="Rectangle 410">
                <a:extLst>
                  <a:ext uri="{FF2B5EF4-FFF2-40B4-BE49-F238E27FC236}">
                    <a16:creationId xmlns:a16="http://schemas.microsoft.com/office/drawing/2014/main" id="{12B24483-389D-6A1F-CAB5-E26A37DD59A9}"/>
                  </a:ext>
                </a:extLst>
              </p:cNvPr>
              <p:cNvSpPr>
                <a:spLocks noChangeArrowheads="1"/>
              </p:cNvSpPr>
              <p:nvPr/>
            </p:nvSpPr>
            <p:spPr bwMode="auto">
              <a:xfrm>
                <a:off x="437" y="213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520" name="Rectangle 411">
                <a:extLst>
                  <a:ext uri="{FF2B5EF4-FFF2-40B4-BE49-F238E27FC236}">
                    <a16:creationId xmlns:a16="http://schemas.microsoft.com/office/drawing/2014/main" id="{E4DA1C30-641F-A4B2-1BDA-B1AC01584B62}"/>
                  </a:ext>
                </a:extLst>
              </p:cNvPr>
              <p:cNvSpPr>
                <a:spLocks noChangeArrowheads="1"/>
              </p:cNvSpPr>
              <p:nvPr/>
            </p:nvSpPr>
            <p:spPr bwMode="auto">
              <a:xfrm>
                <a:off x="473" y="213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6</a:t>
                </a:r>
                <a:endParaRPr lang="en-US" altLang="en-US"/>
              </a:p>
            </p:txBody>
          </p:sp>
          <p:sp>
            <p:nvSpPr>
              <p:cNvPr id="33521" name="Rectangle 412">
                <a:extLst>
                  <a:ext uri="{FF2B5EF4-FFF2-40B4-BE49-F238E27FC236}">
                    <a16:creationId xmlns:a16="http://schemas.microsoft.com/office/drawing/2014/main" id="{D9099983-3D92-6F85-9D8C-EE4F66CF866D}"/>
                  </a:ext>
                </a:extLst>
              </p:cNvPr>
              <p:cNvSpPr>
                <a:spLocks noChangeArrowheads="1"/>
              </p:cNvSpPr>
              <p:nvPr/>
            </p:nvSpPr>
            <p:spPr bwMode="auto">
              <a:xfrm>
                <a:off x="756" y="2135"/>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grpSp>
        <p:grpSp>
          <p:nvGrpSpPr>
            <p:cNvPr id="32783" name="Group 413">
              <a:extLst>
                <a:ext uri="{FF2B5EF4-FFF2-40B4-BE49-F238E27FC236}">
                  <a16:creationId xmlns:a16="http://schemas.microsoft.com/office/drawing/2014/main" id="{4044B1EC-251F-06C9-9BD0-FACC495021DC}"/>
                </a:ext>
              </a:extLst>
            </p:cNvPr>
            <p:cNvGrpSpPr>
              <a:grpSpLocks/>
            </p:cNvGrpSpPr>
            <p:nvPr/>
          </p:nvGrpSpPr>
          <p:grpSpPr bwMode="auto">
            <a:xfrm>
              <a:off x="144" y="2170"/>
              <a:ext cx="2522" cy="976"/>
              <a:chOff x="144" y="2051"/>
              <a:chExt cx="2522" cy="976"/>
            </a:xfrm>
          </p:grpSpPr>
          <p:sp>
            <p:nvSpPr>
              <p:cNvPr id="33122" name="Rectangle 414">
                <a:extLst>
                  <a:ext uri="{FF2B5EF4-FFF2-40B4-BE49-F238E27FC236}">
                    <a16:creationId xmlns:a16="http://schemas.microsoft.com/office/drawing/2014/main" id="{B018AD40-0B12-60CC-567D-E54FE25A8C0D}"/>
                  </a:ext>
                </a:extLst>
              </p:cNvPr>
              <p:cNvSpPr>
                <a:spLocks noChangeArrowheads="1"/>
              </p:cNvSpPr>
              <p:nvPr/>
            </p:nvSpPr>
            <p:spPr bwMode="auto">
              <a:xfrm>
                <a:off x="824" y="2215"/>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6</a:t>
                </a:r>
                <a:endParaRPr lang="en-US" altLang="en-US"/>
              </a:p>
            </p:txBody>
          </p:sp>
          <p:sp>
            <p:nvSpPr>
              <p:cNvPr id="33123" name="Rectangle 415">
                <a:extLst>
                  <a:ext uri="{FF2B5EF4-FFF2-40B4-BE49-F238E27FC236}">
                    <a16:creationId xmlns:a16="http://schemas.microsoft.com/office/drawing/2014/main" id="{7FCA320C-F3CA-731C-6947-E94BAB185B43}"/>
                  </a:ext>
                </a:extLst>
              </p:cNvPr>
              <p:cNvSpPr>
                <a:spLocks noChangeArrowheads="1"/>
              </p:cNvSpPr>
              <p:nvPr/>
            </p:nvSpPr>
            <p:spPr bwMode="auto">
              <a:xfrm>
                <a:off x="868" y="2135"/>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24" name="Rectangle 416">
                <a:extLst>
                  <a:ext uri="{FF2B5EF4-FFF2-40B4-BE49-F238E27FC236}">
                    <a16:creationId xmlns:a16="http://schemas.microsoft.com/office/drawing/2014/main" id="{22744F9F-CBD9-0FD0-A747-7C3FD2710CBB}"/>
                  </a:ext>
                </a:extLst>
              </p:cNvPr>
              <p:cNvSpPr>
                <a:spLocks noChangeArrowheads="1"/>
              </p:cNvSpPr>
              <p:nvPr/>
            </p:nvSpPr>
            <p:spPr bwMode="auto">
              <a:xfrm>
                <a:off x="947" y="2135"/>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125" name="Rectangle 417">
                <a:extLst>
                  <a:ext uri="{FF2B5EF4-FFF2-40B4-BE49-F238E27FC236}">
                    <a16:creationId xmlns:a16="http://schemas.microsoft.com/office/drawing/2014/main" id="{0C3C64B6-5D11-3876-AAB8-17E2E266D86A}"/>
                  </a:ext>
                </a:extLst>
              </p:cNvPr>
              <p:cNvSpPr>
                <a:spLocks noChangeArrowheads="1"/>
              </p:cNvSpPr>
              <p:nvPr/>
            </p:nvSpPr>
            <p:spPr bwMode="auto">
              <a:xfrm>
                <a:off x="1056" y="213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a:t>
                </a:r>
                <a:endParaRPr lang="en-US" altLang="en-US"/>
              </a:p>
            </p:txBody>
          </p:sp>
          <p:sp>
            <p:nvSpPr>
              <p:cNvPr id="33126" name="Rectangle 418">
                <a:extLst>
                  <a:ext uri="{FF2B5EF4-FFF2-40B4-BE49-F238E27FC236}">
                    <a16:creationId xmlns:a16="http://schemas.microsoft.com/office/drawing/2014/main" id="{E4A9E2A9-8C91-34F2-D7BB-75EBADE313F4}"/>
                  </a:ext>
                </a:extLst>
              </p:cNvPr>
              <p:cNvSpPr>
                <a:spLocks noChangeArrowheads="1"/>
              </p:cNvSpPr>
              <p:nvPr/>
            </p:nvSpPr>
            <p:spPr bwMode="auto">
              <a:xfrm>
                <a:off x="1132" y="213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27" name="Rectangle 419">
                <a:extLst>
                  <a:ext uri="{FF2B5EF4-FFF2-40B4-BE49-F238E27FC236}">
                    <a16:creationId xmlns:a16="http://schemas.microsoft.com/office/drawing/2014/main" id="{F8035DF4-521A-2BDD-2953-F15A00671453}"/>
                  </a:ext>
                </a:extLst>
              </p:cNvPr>
              <p:cNvSpPr>
                <a:spLocks noChangeArrowheads="1"/>
              </p:cNvSpPr>
              <p:nvPr/>
            </p:nvSpPr>
            <p:spPr bwMode="auto">
              <a:xfrm>
                <a:off x="1168" y="213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3128" name="Rectangle 420">
                <a:extLst>
                  <a:ext uri="{FF2B5EF4-FFF2-40B4-BE49-F238E27FC236}">
                    <a16:creationId xmlns:a16="http://schemas.microsoft.com/office/drawing/2014/main" id="{E283285C-26A3-F035-E008-58646544F1F1}"/>
                  </a:ext>
                </a:extLst>
              </p:cNvPr>
              <p:cNvSpPr>
                <a:spLocks noChangeArrowheads="1"/>
              </p:cNvSpPr>
              <p:nvPr/>
            </p:nvSpPr>
            <p:spPr bwMode="auto">
              <a:xfrm>
                <a:off x="1613" y="2135"/>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129" name="Rectangle 421">
                <a:extLst>
                  <a:ext uri="{FF2B5EF4-FFF2-40B4-BE49-F238E27FC236}">
                    <a16:creationId xmlns:a16="http://schemas.microsoft.com/office/drawing/2014/main" id="{F8276473-81EC-E1F5-E5FA-4F7CD8E5B363}"/>
                  </a:ext>
                </a:extLst>
              </p:cNvPr>
              <p:cNvSpPr>
                <a:spLocks noChangeArrowheads="1"/>
              </p:cNvSpPr>
              <p:nvPr/>
            </p:nvSpPr>
            <p:spPr bwMode="auto">
              <a:xfrm>
                <a:off x="1642" y="213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30" name="Rectangle 422">
                <a:extLst>
                  <a:ext uri="{FF2B5EF4-FFF2-40B4-BE49-F238E27FC236}">
                    <a16:creationId xmlns:a16="http://schemas.microsoft.com/office/drawing/2014/main" id="{1D50B333-7691-49E8-282D-373511CDBA6F}"/>
                  </a:ext>
                </a:extLst>
              </p:cNvPr>
              <p:cNvSpPr>
                <a:spLocks noChangeArrowheads="1"/>
              </p:cNvSpPr>
              <p:nvPr/>
            </p:nvSpPr>
            <p:spPr bwMode="auto">
              <a:xfrm>
                <a:off x="1682" y="2135"/>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31" name="Rectangle 423">
                <a:extLst>
                  <a:ext uri="{FF2B5EF4-FFF2-40B4-BE49-F238E27FC236}">
                    <a16:creationId xmlns:a16="http://schemas.microsoft.com/office/drawing/2014/main" id="{7A911415-90BA-7F89-55C8-83193452E212}"/>
                  </a:ext>
                </a:extLst>
              </p:cNvPr>
              <p:cNvSpPr>
                <a:spLocks noChangeArrowheads="1"/>
              </p:cNvSpPr>
              <p:nvPr/>
            </p:nvSpPr>
            <p:spPr bwMode="auto">
              <a:xfrm>
                <a:off x="1758" y="213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32" name="Rectangle 424">
                <a:extLst>
                  <a:ext uri="{FF2B5EF4-FFF2-40B4-BE49-F238E27FC236}">
                    <a16:creationId xmlns:a16="http://schemas.microsoft.com/office/drawing/2014/main" id="{26EB47F8-3252-486F-4883-0353554C8DEB}"/>
                  </a:ext>
                </a:extLst>
              </p:cNvPr>
              <p:cNvSpPr>
                <a:spLocks noChangeArrowheads="1"/>
              </p:cNvSpPr>
              <p:nvPr/>
            </p:nvSpPr>
            <p:spPr bwMode="auto">
              <a:xfrm>
                <a:off x="1794" y="2135"/>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19</a:t>
                </a:r>
                <a:endParaRPr lang="en-US" altLang="en-US"/>
              </a:p>
            </p:txBody>
          </p:sp>
          <p:sp>
            <p:nvSpPr>
              <p:cNvPr id="33133" name="Rectangle 425">
                <a:extLst>
                  <a:ext uri="{FF2B5EF4-FFF2-40B4-BE49-F238E27FC236}">
                    <a16:creationId xmlns:a16="http://schemas.microsoft.com/office/drawing/2014/main" id="{C837986A-A193-D32C-08EB-39BE7E1D105D}"/>
                  </a:ext>
                </a:extLst>
              </p:cNvPr>
              <p:cNvSpPr>
                <a:spLocks noChangeArrowheads="1"/>
              </p:cNvSpPr>
              <p:nvPr/>
            </p:nvSpPr>
            <p:spPr bwMode="auto">
              <a:xfrm>
                <a:off x="2091" y="2135"/>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134" name="Rectangle 426">
                <a:extLst>
                  <a:ext uri="{FF2B5EF4-FFF2-40B4-BE49-F238E27FC236}">
                    <a16:creationId xmlns:a16="http://schemas.microsoft.com/office/drawing/2014/main" id="{484C66FA-0A13-8722-84F9-1A41AF83C7AD}"/>
                  </a:ext>
                </a:extLst>
              </p:cNvPr>
              <p:cNvSpPr>
                <a:spLocks noChangeArrowheads="1"/>
              </p:cNvSpPr>
              <p:nvPr/>
            </p:nvSpPr>
            <p:spPr bwMode="auto">
              <a:xfrm>
                <a:off x="2160" y="2215"/>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19</a:t>
                </a:r>
                <a:endParaRPr lang="en-US" altLang="en-US"/>
              </a:p>
            </p:txBody>
          </p:sp>
          <p:sp>
            <p:nvSpPr>
              <p:cNvPr id="33135" name="Rectangle 427">
                <a:extLst>
                  <a:ext uri="{FF2B5EF4-FFF2-40B4-BE49-F238E27FC236}">
                    <a16:creationId xmlns:a16="http://schemas.microsoft.com/office/drawing/2014/main" id="{66A77507-E17E-B8AB-EA84-C277991C73BD}"/>
                  </a:ext>
                </a:extLst>
              </p:cNvPr>
              <p:cNvSpPr>
                <a:spLocks noChangeArrowheads="1"/>
              </p:cNvSpPr>
              <p:nvPr/>
            </p:nvSpPr>
            <p:spPr bwMode="auto">
              <a:xfrm>
                <a:off x="2246" y="2135"/>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36" name="Rectangle 428">
                <a:extLst>
                  <a:ext uri="{FF2B5EF4-FFF2-40B4-BE49-F238E27FC236}">
                    <a16:creationId xmlns:a16="http://schemas.microsoft.com/office/drawing/2014/main" id="{DEC0E6E9-48C8-94E2-A131-927C5E5836DE}"/>
                  </a:ext>
                </a:extLst>
              </p:cNvPr>
              <p:cNvSpPr>
                <a:spLocks noChangeArrowheads="1"/>
              </p:cNvSpPr>
              <p:nvPr/>
            </p:nvSpPr>
            <p:spPr bwMode="auto">
              <a:xfrm>
                <a:off x="2326" y="2135"/>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137" name="Rectangle 429">
                <a:extLst>
                  <a:ext uri="{FF2B5EF4-FFF2-40B4-BE49-F238E27FC236}">
                    <a16:creationId xmlns:a16="http://schemas.microsoft.com/office/drawing/2014/main" id="{BE1629E2-8C17-2C28-5F66-9007546C2079}"/>
                  </a:ext>
                </a:extLst>
              </p:cNvPr>
              <p:cNvSpPr>
                <a:spLocks noChangeArrowheads="1"/>
              </p:cNvSpPr>
              <p:nvPr/>
            </p:nvSpPr>
            <p:spPr bwMode="auto">
              <a:xfrm>
                <a:off x="2435" y="213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5</a:t>
                </a:r>
                <a:endParaRPr lang="en-US" altLang="en-US"/>
              </a:p>
            </p:txBody>
          </p:sp>
          <p:sp>
            <p:nvSpPr>
              <p:cNvPr id="33138" name="Rectangle 430">
                <a:extLst>
                  <a:ext uri="{FF2B5EF4-FFF2-40B4-BE49-F238E27FC236}">
                    <a16:creationId xmlns:a16="http://schemas.microsoft.com/office/drawing/2014/main" id="{7286C076-7BD1-A1D1-A5D3-FDFB0912DD9E}"/>
                  </a:ext>
                </a:extLst>
              </p:cNvPr>
              <p:cNvSpPr>
                <a:spLocks noChangeArrowheads="1"/>
              </p:cNvSpPr>
              <p:nvPr/>
            </p:nvSpPr>
            <p:spPr bwMode="auto">
              <a:xfrm>
                <a:off x="2511" y="213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39" name="Rectangle 431">
                <a:extLst>
                  <a:ext uri="{FF2B5EF4-FFF2-40B4-BE49-F238E27FC236}">
                    <a16:creationId xmlns:a16="http://schemas.microsoft.com/office/drawing/2014/main" id="{B05D687A-4FB0-7797-84CB-BC2BD7536FEE}"/>
                  </a:ext>
                </a:extLst>
              </p:cNvPr>
              <p:cNvSpPr>
                <a:spLocks noChangeArrowheads="1"/>
              </p:cNvSpPr>
              <p:nvPr/>
            </p:nvSpPr>
            <p:spPr bwMode="auto">
              <a:xfrm>
                <a:off x="2547" y="213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7</a:t>
                </a:r>
                <a:endParaRPr lang="en-US" altLang="en-US"/>
              </a:p>
            </p:txBody>
          </p:sp>
          <p:sp>
            <p:nvSpPr>
              <p:cNvPr id="33140" name="Rectangle 432">
                <a:extLst>
                  <a:ext uri="{FF2B5EF4-FFF2-40B4-BE49-F238E27FC236}">
                    <a16:creationId xmlns:a16="http://schemas.microsoft.com/office/drawing/2014/main" id="{9F87F4AA-9F63-7C2C-63A6-431C43F881EE}"/>
                  </a:ext>
                </a:extLst>
              </p:cNvPr>
              <p:cNvSpPr>
                <a:spLocks noChangeArrowheads="1"/>
              </p:cNvSpPr>
              <p:nvPr/>
            </p:nvSpPr>
            <p:spPr bwMode="auto">
              <a:xfrm>
                <a:off x="144" y="2051"/>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41" name="Line 433">
                <a:extLst>
                  <a:ext uri="{FF2B5EF4-FFF2-40B4-BE49-F238E27FC236}">
                    <a16:creationId xmlns:a16="http://schemas.microsoft.com/office/drawing/2014/main" id="{81571855-70D2-A3F0-0925-28522E93A285}"/>
                  </a:ext>
                </a:extLst>
              </p:cNvPr>
              <p:cNvSpPr>
                <a:spLocks noChangeShapeType="1"/>
              </p:cNvSpPr>
              <p:nvPr/>
            </p:nvSpPr>
            <p:spPr bwMode="auto">
              <a:xfrm>
                <a:off x="144" y="2051"/>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42" name="Line 434">
                <a:extLst>
                  <a:ext uri="{FF2B5EF4-FFF2-40B4-BE49-F238E27FC236}">
                    <a16:creationId xmlns:a16="http://schemas.microsoft.com/office/drawing/2014/main" id="{D2A7F1BC-FDAF-55A6-5C29-0486384440E1}"/>
                  </a:ext>
                </a:extLst>
              </p:cNvPr>
              <p:cNvSpPr>
                <a:spLocks noChangeShapeType="1"/>
              </p:cNvSpPr>
              <p:nvPr/>
            </p:nvSpPr>
            <p:spPr bwMode="auto">
              <a:xfrm>
                <a:off x="144" y="2051"/>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43" name="Rectangle 435">
                <a:extLst>
                  <a:ext uri="{FF2B5EF4-FFF2-40B4-BE49-F238E27FC236}">
                    <a16:creationId xmlns:a16="http://schemas.microsoft.com/office/drawing/2014/main" id="{424DD7A8-F626-DA5E-B410-0758652339BE}"/>
                  </a:ext>
                </a:extLst>
              </p:cNvPr>
              <p:cNvSpPr>
                <a:spLocks noChangeArrowheads="1"/>
              </p:cNvSpPr>
              <p:nvPr/>
            </p:nvSpPr>
            <p:spPr bwMode="auto">
              <a:xfrm>
                <a:off x="151" y="2051"/>
                <a:ext cx="539"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44" name="Line 436">
                <a:extLst>
                  <a:ext uri="{FF2B5EF4-FFF2-40B4-BE49-F238E27FC236}">
                    <a16:creationId xmlns:a16="http://schemas.microsoft.com/office/drawing/2014/main" id="{C7B24B8E-B575-8890-0655-95A1B8BA4CE8}"/>
                  </a:ext>
                </a:extLst>
              </p:cNvPr>
              <p:cNvSpPr>
                <a:spLocks noChangeShapeType="1"/>
              </p:cNvSpPr>
              <p:nvPr/>
            </p:nvSpPr>
            <p:spPr bwMode="auto">
              <a:xfrm>
                <a:off x="151" y="2051"/>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45" name="Rectangle 437">
                <a:extLst>
                  <a:ext uri="{FF2B5EF4-FFF2-40B4-BE49-F238E27FC236}">
                    <a16:creationId xmlns:a16="http://schemas.microsoft.com/office/drawing/2014/main" id="{DD71780C-DF03-91CA-C65D-B19ABCEFCCA5}"/>
                  </a:ext>
                </a:extLst>
              </p:cNvPr>
              <p:cNvSpPr>
                <a:spLocks noChangeArrowheads="1"/>
              </p:cNvSpPr>
              <p:nvPr/>
            </p:nvSpPr>
            <p:spPr bwMode="auto">
              <a:xfrm>
                <a:off x="690" y="2051"/>
                <a:ext cx="8"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46" name="Line 438">
                <a:extLst>
                  <a:ext uri="{FF2B5EF4-FFF2-40B4-BE49-F238E27FC236}">
                    <a16:creationId xmlns:a16="http://schemas.microsoft.com/office/drawing/2014/main" id="{20204758-FD39-DA8E-E775-2C0C2207F0FC}"/>
                  </a:ext>
                </a:extLst>
              </p:cNvPr>
              <p:cNvSpPr>
                <a:spLocks noChangeShapeType="1"/>
              </p:cNvSpPr>
              <p:nvPr/>
            </p:nvSpPr>
            <p:spPr bwMode="auto">
              <a:xfrm>
                <a:off x="690" y="2051"/>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47" name="Line 439">
                <a:extLst>
                  <a:ext uri="{FF2B5EF4-FFF2-40B4-BE49-F238E27FC236}">
                    <a16:creationId xmlns:a16="http://schemas.microsoft.com/office/drawing/2014/main" id="{4D17936D-CB30-FB58-88D3-2E19882AC3F6}"/>
                  </a:ext>
                </a:extLst>
              </p:cNvPr>
              <p:cNvSpPr>
                <a:spLocks noChangeShapeType="1"/>
              </p:cNvSpPr>
              <p:nvPr/>
            </p:nvSpPr>
            <p:spPr bwMode="auto">
              <a:xfrm>
                <a:off x="690" y="2051"/>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48" name="Rectangle 440">
                <a:extLst>
                  <a:ext uri="{FF2B5EF4-FFF2-40B4-BE49-F238E27FC236}">
                    <a16:creationId xmlns:a16="http://schemas.microsoft.com/office/drawing/2014/main" id="{2798261E-E748-FCC6-F66E-AB58B5F04B93}"/>
                  </a:ext>
                </a:extLst>
              </p:cNvPr>
              <p:cNvSpPr>
                <a:spLocks noChangeArrowheads="1"/>
              </p:cNvSpPr>
              <p:nvPr/>
            </p:nvSpPr>
            <p:spPr bwMode="auto">
              <a:xfrm>
                <a:off x="698" y="2051"/>
                <a:ext cx="604"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49" name="Line 441">
                <a:extLst>
                  <a:ext uri="{FF2B5EF4-FFF2-40B4-BE49-F238E27FC236}">
                    <a16:creationId xmlns:a16="http://schemas.microsoft.com/office/drawing/2014/main" id="{86F063AE-CF6A-46D5-D38F-BB0137D5D86E}"/>
                  </a:ext>
                </a:extLst>
              </p:cNvPr>
              <p:cNvSpPr>
                <a:spLocks noChangeShapeType="1"/>
              </p:cNvSpPr>
              <p:nvPr/>
            </p:nvSpPr>
            <p:spPr bwMode="auto">
              <a:xfrm>
                <a:off x="698" y="2051"/>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50" name="Rectangle 442">
                <a:extLst>
                  <a:ext uri="{FF2B5EF4-FFF2-40B4-BE49-F238E27FC236}">
                    <a16:creationId xmlns:a16="http://schemas.microsoft.com/office/drawing/2014/main" id="{ACD5311A-FDDF-E66F-7D2D-97B60B9C4A4D}"/>
                  </a:ext>
                </a:extLst>
              </p:cNvPr>
              <p:cNvSpPr>
                <a:spLocks noChangeArrowheads="1"/>
              </p:cNvSpPr>
              <p:nvPr/>
            </p:nvSpPr>
            <p:spPr bwMode="auto">
              <a:xfrm>
                <a:off x="1302" y="2051"/>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51" name="Line 443">
                <a:extLst>
                  <a:ext uri="{FF2B5EF4-FFF2-40B4-BE49-F238E27FC236}">
                    <a16:creationId xmlns:a16="http://schemas.microsoft.com/office/drawing/2014/main" id="{62A328E5-9A1C-694B-A838-EE1E66F8147B}"/>
                  </a:ext>
                </a:extLst>
              </p:cNvPr>
              <p:cNvSpPr>
                <a:spLocks noChangeShapeType="1"/>
              </p:cNvSpPr>
              <p:nvPr/>
            </p:nvSpPr>
            <p:spPr bwMode="auto">
              <a:xfrm>
                <a:off x="1302" y="2051"/>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52" name="Line 444">
                <a:extLst>
                  <a:ext uri="{FF2B5EF4-FFF2-40B4-BE49-F238E27FC236}">
                    <a16:creationId xmlns:a16="http://schemas.microsoft.com/office/drawing/2014/main" id="{C815C16C-C994-0C62-6499-6758182F4F08}"/>
                  </a:ext>
                </a:extLst>
              </p:cNvPr>
              <p:cNvSpPr>
                <a:spLocks noChangeShapeType="1"/>
              </p:cNvSpPr>
              <p:nvPr/>
            </p:nvSpPr>
            <p:spPr bwMode="auto">
              <a:xfrm>
                <a:off x="1302" y="2051"/>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53" name="Rectangle 445">
                <a:extLst>
                  <a:ext uri="{FF2B5EF4-FFF2-40B4-BE49-F238E27FC236}">
                    <a16:creationId xmlns:a16="http://schemas.microsoft.com/office/drawing/2014/main" id="{D64085D9-85DA-8E04-521B-46777E1EE44B}"/>
                  </a:ext>
                </a:extLst>
              </p:cNvPr>
              <p:cNvSpPr>
                <a:spLocks noChangeArrowheads="1"/>
              </p:cNvSpPr>
              <p:nvPr/>
            </p:nvSpPr>
            <p:spPr bwMode="auto">
              <a:xfrm>
                <a:off x="1309" y="2051"/>
                <a:ext cx="196"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54" name="Line 446">
                <a:extLst>
                  <a:ext uri="{FF2B5EF4-FFF2-40B4-BE49-F238E27FC236}">
                    <a16:creationId xmlns:a16="http://schemas.microsoft.com/office/drawing/2014/main" id="{BD77BD41-E313-313D-AD61-272391F09290}"/>
                  </a:ext>
                </a:extLst>
              </p:cNvPr>
              <p:cNvSpPr>
                <a:spLocks noChangeShapeType="1"/>
              </p:cNvSpPr>
              <p:nvPr/>
            </p:nvSpPr>
            <p:spPr bwMode="auto">
              <a:xfrm>
                <a:off x="1309" y="2051"/>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55" name="Rectangle 447">
                <a:extLst>
                  <a:ext uri="{FF2B5EF4-FFF2-40B4-BE49-F238E27FC236}">
                    <a16:creationId xmlns:a16="http://schemas.microsoft.com/office/drawing/2014/main" id="{FD37755C-A46E-09DD-9573-F67D310D9513}"/>
                  </a:ext>
                </a:extLst>
              </p:cNvPr>
              <p:cNvSpPr>
                <a:spLocks noChangeArrowheads="1"/>
              </p:cNvSpPr>
              <p:nvPr/>
            </p:nvSpPr>
            <p:spPr bwMode="auto">
              <a:xfrm>
                <a:off x="1505" y="2051"/>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56" name="Line 448">
                <a:extLst>
                  <a:ext uri="{FF2B5EF4-FFF2-40B4-BE49-F238E27FC236}">
                    <a16:creationId xmlns:a16="http://schemas.microsoft.com/office/drawing/2014/main" id="{4975D847-7394-0A9A-23D8-27AF2938466F}"/>
                  </a:ext>
                </a:extLst>
              </p:cNvPr>
              <p:cNvSpPr>
                <a:spLocks noChangeShapeType="1"/>
              </p:cNvSpPr>
              <p:nvPr/>
            </p:nvSpPr>
            <p:spPr bwMode="auto">
              <a:xfrm>
                <a:off x="1505" y="2051"/>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57" name="Line 449">
                <a:extLst>
                  <a:ext uri="{FF2B5EF4-FFF2-40B4-BE49-F238E27FC236}">
                    <a16:creationId xmlns:a16="http://schemas.microsoft.com/office/drawing/2014/main" id="{1BFDD145-BAA3-6F47-5C83-C0584588D589}"/>
                  </a:ext>
                </a:extLst>
              </p:cNvPr>
              <p:cNvSpPr>
                <a:spLocks noChangeShapeType="1"/>
              </p:cNvSpPr>
              <p:nvPr/>
            </p:nvSpPr>
            <p:spPr bwMode="auto">
              <a:xfrm>
                <a:off x="1505" y="2051"/>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58" name="Rectangle 450">
                <a:extLst>
                  <a:ext uri="{FF2B5EF4-FFF2-40B4-BE49-F238E27FC236}">
                    <a16:creationId xmlns:a16="http://schemas.microsoft.com/office/drawing/2014/main" id="{5E360199-E7F1-16FC-74D8-782FE33479D7}"/>
                  </a:ext>
                </a:extLst>
              </p:cNvPr>
              <p:cNvSpPr>
                <a:spLocks noChangeArrowheads="1"/>
              </p:cNvSpPr>
              <p:nvPr/>
            </p:nvSpPr>
            <p:spPr bwMode="auto">
              <a:xfrm>
                <a:off x="1512" y="2051"/>
                <a:ext cx="535"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59" name="Line 451">
                <a:extLst>
                  <a:ext uri="{FF2B5EF4-FFF2-40B4-BE49-F238E27FC236}">
                    <a16:creationId xmlns:a16="http://schemas.microsoft.com/office/drawing/2014/main" id="{4D98B62F-E487-61F6-DB55-08FE3C18DCD5}"/>
                  </a:ext>
                </a:extLst>
              </p:cNvPr>
              <p:cNvSpPr>
                <a:spLocks noChangeShapeType="1"/>
              </p:cNvSpPr>
              <p:nvPr/>
            </p:nvSpPr>
            <p:spPr bwMode="auto">
              <a:xfrm>
                <a:off x="1512" y="2051"/>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60" name="Rectangle 452">
                <a:extLst>
                  <a:ext uri="{FF2B5EF4-FFF2-40B4-BE49-F238E27FC236}">
                    <a16:creationId xmlns:a16="http://schemas.microsoft.com/office/drawing/2014/main" id="{EA6FAEDC-7B14-2602-D9D5-EE41AF21BF8E}"/>
                  </a:ext>
                </a:extLst>
              </p:cNvPr>
              <p:cNvSpPr>
                <a:spLocks noChangeArrowheads="1"/>
              </p:cNvSpPr>
              <p:nvPr/>
            </p:nvSpPr>
            <p:spPr bwMode="auto">
              <a:xfrm>
                <a:off x="2047" y="2051"/>
                <a:ext cx="8"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61" name="Line 453">
                <a:extLst>
                  <a:ext uri="{FF2B5EF4-FFF2-40B4-BE49-F238E27FC236}">
                    <a16:creationId xmlns:a16="http://schemas.microsoft.com/office/drawing/2014/main" id="{40C12CC1-34FF-AE77-3CDF-CA7120AEAA66}"/>
                  </a:ext>
                </a:extLst>
              </p:cNvPr>
              <p:cNvSpPr>
                <a:spLocks noChangeShapeType="1"/>
              </p:cNvSpPr>
              <p:nvPr/>
            </p:nvSpPr>
            <p:spPr bwMode="auto">
              <a:xfrm>
                <a:off x="2047" y="2051"/>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62" name="Line 454">
                <a:extLst>
                  <a:ext uri="{FF2B5EF4-FFF2-40B4-BE49-F238E27FC236}">
                    <a16:creationId xmlns:a16="http://schemas.microsoft.com/office/drawing/2014/main" id="{EAF9CFA8-7133-A584-1F87-1FAF95E04A4A}"/>
                  </a:ext>
                </a:extLst>
              </p:cNvPr>
              <p:cNvSpPr>
                <a:spLocks noChangeShapeType="1"/>
              </p:cNvSpPr>
              <p:nvPr/>
            </p:nvSpPr>
            <p:spPr bwMode="auto">
              <a:xfrm>
                <a:off x="2047" y="2051"/>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63" name="Rectangle 455">
                <a:extLst>
                  <a:ext uri="{FF2B5EF4-FFF2-40B4-BE49-F238E27FC236}">
                    <a16:creationId xmlns:a16="http://schemas.microsoft.com/office/drawing/2014/main" id="{C37FEBEB-7BC6-D147-6418-85F8241975E3}"/>
                  </a:ext>
                </a:extLst>
              </p:cNvPr>
              <p:cNvSpPr>
                <a:spLocks noChangeArrowheads="1"/>
              </p:cNvSpPr>
              <p:nvPr/>
            </p:nvSpPr>
            <p:spPr bwMode="auto">
              <a:xfrm>
                <a:off x="2055" y="2051"/>
                <a:ext cx="604"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64" name="Line 456">
                <a:extLst>
                  <a:ext uri="{FF2B5EF4-FFF2-40B4-BE49-F238E27FC236}">
                    <a16:creationId xmlns:a16="http://schemas.microsoft.com/office/drawing/2014/main" id="{9543714E-8F8B-D20B-F86E-6A0C170C21D5}"/>
                  </a:ext>
                </a:extLst>
              </p:cNvPr>
              <p:cNvSpPr>
                <a:spLocks noChangeShapeType="1"/>
              </p:cNvSpPr>
              <p:nvPr/>
            </p:nvSpPr>
            <p:spPr bwMode="auto">
              <a:xfrm>
                <a:off x="2055" y="2051"/>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65" name="Rectangle 457">
                <a:extLst>
                  <a:ext uri="{FF2B5EF4-FFF2-40B4-BE49-F238E27FC236}">
                    <a16:creationId xmlns:a16="http://schemas.microsoft.com/office/drawing/2014/main" id="{F371B181-78A0-3D11-C836-2BCFD4EF5F72}"/>
                  </a:ext>
                </a:extLst>
              </p:cNvPr>
              <p:cNvSpPr>
                <a:spLocks noChangeArrowheads="1"/>
              </p:cNvSpPr>
              <p:nvPr/>
            </p:nvSpPr>
            <p:spPr bwMode="auto">
              <a:xfrm>
                <a:off x="2659" y="2051"/>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66" name="Line 458">
                <a:extLst>
                  <a:ext uri="{FF2B5EF4-FFF2-40B4-BE49-F238E27FC236}">
                    <a16:creationId xmlns:a16="http://schemas.microsoft.com/office/drawing/2014/main" id="{578BF030-6872-6DF3-01C8-D031C009CE08}"/>
                  </a:ext>
                </a:extLst>
              </p:cNvPr>
              <p:cNvSpPr>
                <a:spLocks noChangeShapeType="1"/>
              </p:cNvSpPr>
              <p:nvPr/>
            </p:nvSpPr>
            <p:spPr bwMode="auto">
              <a:xfrm>
                <a:off x="2659" y="2051"/>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67" name="Line 459">
                <a:extLst>
                  <a:ext uri="{FF2B5EF4-FFF2-40B4-BE49-F238E27FC236}">
                    <a16:creationId xmlns:a16="http://schemas.microsoft.com/office/drawing/2014/main" id="{C3272325-7A90-1E94-AE8E-26CFB9729869}"/>
                  </a:ext>
                </a:extLst>
              </p:cNvPr>
              <p:cNvSpPr>
                <a:spLocks noChangeShapeType="1"/>
              </p:cNvSpPr>
              <p:nvPr/>
            </p:nvSpPr>
            <p:spPr bwMode="auto">
              <a:xfrm>
                <a:off x="2659" y="2051"/>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68" name="Rectangle 460">
                <a:extLst>
                  <a:ext uri="{FF2B5EF4-FFF2-40B4-BE49-F238E27FC236}">
                    <a16:creationId xmlns:a16="http://schemas.microsoft.com/office/drawing/2014/main" id="{CFB1D619-A6AB-6BEF-62EB-75E18B9F2072}"/>
                  </a:ext>
                </a:extLst>
              </p:cNvPr>
              <p:cNvSpPr>
                <a:spLocks noChangeArrowheads="1"/>
              </p:cNvSpPr>
              <p:nvPr/>
            </p:nvSpPr>
            <p:spPr bwMode="auto">
              <a:xfrm>
                <a:off x="144" y="2059"/>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69" name="Line 461">
                <a:extLst>
                  <a:ext uri="{FF2B5EF4-FFF2-40B4-BE49-F238E27FC236}">
                    <a16:creationId xmlns:a16="http://schemas.microsoft.com/office/drawing/2014/main" id="{97463F3C-CFF8-98AD-6148-1AC834AC4499}"/>
                  </a:ext>
                </a:extLst>
              </p:cNvPr>
              <p:cNvSpPr>
                <a:spLocks noChangeShapeType="1"/>
              </p:cNvSpPr>
              <p:nvPr/>
            </p:nvSpPr>
            <p:spPr bwMode="auto">
              <a:xfrm>
                <a:off x="144" y="2059"/>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70" name="Rectangle 462">
                <a:extLst>
                  <a:ext uri="{FF2B5EF4-FFF2-40B4-BE49-F238E27FC236}">
                    <a16:creationId xmlns:a16="http://schemas.microsoft.com/office/drawing/2014/main" id="{84CB9A7C-307A-4769-A847-489EEB0744D1}"/>
                  </a:ext>
                </a:extLst>
              </p:cNvPr>
              <p:cNvSpPr>
                <a:spLocks noChangeArrowheads="1"/>
              </p:cNvSpPr>
              <p:nvPr/>
            </p:nvSpPr>
            <p:spPr bwMode="auto">
              <a:xfrm>
                <a:off x="690" y="2059"/>
                <a:ext cx="8"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71" name="Line 463">
                <a:extLst>
                  <a:ext uri="{FF2B5EF4-FFF2-40B4-BE49-F238E27FC236}">
                    <a16:creationId xmlns:a16="http://schemas.microsoft.com/office/drawing/2014/main" id="{17A87ECF-CB13-04B8-87B6-CF6897B51A4D}"/>
                  </a:ext>
                </a:extLst>
              </p:cNvPr>
              <p:cNvSpPr>
                <a:spLocks noChangeShapeType="1"/>
              </p:cNvSpPr>
              <p:nvPr/>
            </p:nvSpPr>
            <p:spPr bwMode="auto">
              <a:xfrm>
                <a:off x="690" y="2059"/>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72" name="Rectangle 464">
                <a:extLst>
                  <a:ext uri="{FF2B5EF4-FFF2-40B4-BE49-F238E27FC236}">
                    <a16:creationId xmlns:a16="http://schemas.microsoft.com/office/drawing/2014/main" id="{50E8813D-4B60-9463-96B3-76299684DFBC}"/>
                  </a:ext>
                </a:extLst>
              </p:cNvPr>
              <p:cNvSpPr>
                <a:spLocks noChangeArrowheads="1"/>
              </p:cNvSpPr>
              <p:nvPr/>
            </p:nvSpPr>
            <p:spPr bwMode="auto">
              <a:xfrm>
                <a:off x="1302" y="2059"/>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73" name="Line 465">
                <a:extLst>
                  <a:ext uri="{FF2B5EF4-FFF2-40B4-BE49-F238E27FC236}">
                    <a16:creationId xmlns:a16="http://schemas.microsoft.com/office/drawing/2014/main" id="{E6A17BBE-3F0C-FDC9-F688-F9204A963813}"/>
                  </a:ext>
                </a:extLst>
              </p:cNvPr>
              <p:cNvSpPr>
                <a:spLocks noChangeShapeType="1"/>
              </p:cNvSpPr>
              <p:nvPr/>
            </p:nvSpPr>
            <p:spPr bwMode="auto">
              <a:xfrm>
                <a:off x="1302" y="2059"/>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74" name="Rectangle 466">
                <a:extLst>
                  <a:ext uri="{FF2B5EF4-FFF2-40B4-BE49-F238E27FC236}">
                    <a16:creationId xmlns:a16="http://schemas.microsoft.com/office/drawing/2014/main" id="{A87250E5-50D7-C8BB-DA1D-CD469878274B}"/>
                  </a:ext>
                </a:extLst>
              </p:cNvPr>
              <p:cNvSpPr>
                <a:spLocks noChangeArrowheads="1"/>
              </p:cNvSpPr>
              <p:nvPr/>
            </p:nvSpPr>
            <p:spPr bwMode="auto">
              <a:xfrm>
                <a:off x="1505" y="2059"/>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75" name="Line 467">
                <a:extLst>
                  <a:ext uri="{FF2B5EF4-FFF2-40B4-BE49-F238E27FC236}">
                    <a16:creationId xmlns:a16="http://schemas.microsoft.com/office/drawing/2014/main" id="{8A033E14-9A74-ADAA-6124-F936578D14B7}"/>
                  </a:ext>
                </a:extLst>
              </p:cNvPr>
              <p:cNvSpPr>
                <a:spLocks noChangeShapeType="1"/>
              </p:cNvSpPr>
              <p:nvPr/>
            </p:nvSpPr>
            <p:spPr bwMode="auto">
              <a:xfrm>
                <a:off x="1505" y="2059"/>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76" name="Rectangle 468">
                <a:extLst>
                  <a:ext uri="{FF2B5EF4-FFF2-40B4-BE49-F238E27FC236}">
                    <a16:creationId xmlns:a16="http://schemas.microsoft.com/office/drawing/2014/main" id="{838604B6-1E8E-E456-7A64-5C74BA525D30}"/>
                  </a:ext>
                </a:extLst>
              </p:cNvPr>
              <p:cNvSpPr>
                <a:spLocks noChangeArrowheads="1"/>
              </p:cNvSpPr>
              <p:nvPr/>
            </p:nvSpPr>
            <p:spPr bwMode="auto">
              <a:xfrm>
                <a:off x="2047" y="2059"/>
                <a:ext cx="8"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77" name="Line 469">
                <a:extLst>
                  <a:ext uri="{FF2B5EF4-FFF2-40B4-BE49-F238E27FC236}">
                    <a16:creationId xmlns:a16="http://schemas.microsoft.com/office/drawing/2014/main" id="{0939F55D-AD14-2790-90D7-0A97EEA7C3ED}"/>
                  </a:ext>
                </a:extLst>
              </p:cNvPr>
              <p:cNvSpPr>
                <a:spLocks noChangeShapeType="1"/>
              </p:cNvSpPr>
              <p:nvPr/>
            </p:nvSpPr>
            <p:spPr bwMode="auto">
              <a:xfrm>
                <a:off x="2047" y="2059"/>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78" name="Rectangle 470">
                <a:extLst>
                  <a:ext uri="{FF2B5EF4-FFF2-40B4-BE49-F238E27FC236}">
                    <a16:creationId xmlns:a16="http://schemas.microsoft.com/office/drawing/2014/main" id="{59B7FC17-C7F8-3147-B898-8DDCE931142F}"/>
                  </a:ext>
                </a:extLst>
              </p:cNvPr>
              <p:cNvSpPr>
                <a:spLocks noChangeArrowheads="1"/>
              </p:cNvSpPr>
              <p:nvPr/>
            </p:nvSpPr>
            <p:spPr bwMode="auto">
              <a:xfrm>
                <a:off x="2659" y="2059"/>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179" name="Line 471">
                <a:extLst>
                  <a:ext uri="{FF2B5EF4-FFF2-40B4-BE49-F238E27FC236}">
                    <a16:creationId xmlns:a16="http://schemas.microsoft.com/office/drawing/2014/main" id="{11FC3FBD-73A8-5088-C3EC-C9FB563631E5}"/>
                  </a:ext>
                </a:extLst>
              </p:cNvPr>
              <p:cNvSpPr>
                <a:spLocks noChangeShapeType="1"/>
              </p:cNvSpPr>
              <p:nvPr/>
            </p:nvSpPr>
            <p:spPr bwMode="auto">
              <a:xfrm>
                <a:off x="2659" y="2059"/>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80" name="Rectangle 472">
                <a:extLst>
                  <a:ext uri="{FF2B5EF4-FFF2-40B4-BE49-F238E27FC236}">
                    <a16:creationId xmlns:a16="http://schemas.microsoft.com/office/drawing/2014/main" id="{97FE219D-DD23-3CC4-E840-9B6A0A03EB1D}"/>
                  </a:ext>
                </a:extLst>
              </p:cNvPr>
              <p:cNvSpPr>
                <a:spLocks noChangeArrowheads="1"/>
              </p:cNvSpPr>
              <p:nvPr/>
            </p:nvSpPr>
            <p:spPr bwMode="auto">
              <a:xfrm>
                <a:off x="292" y="2374"/>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181" name="Rectangle 473">
                <a:extLst>
                  <a:ext uri="{FF2B5EF4-FFF2-40B4-BE49-F238E27FC236}">
                    <a16:creationId xmlns:a16="http://schemas.microsoft.com/office/drawing/2014/main" id="{A9A647FB-D40F-6755-AD22-9CF18227A8ED}"/>
                  </a:ext>
                </a:extLst>
              </p:cNvPr>
              <p:cNvSpPr>
                <a:spLocks noChangeArrowheads="1"/>
              </p:cNvSpPr>
              <p:nvPr/>
            </p:nvSpPr>
            <p:spPr bwMode="auto">
              <a:xfrm>
                <a:off x="321" y="237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82" name="Rectangle 474">
                <a:extLst>
                  <a:ext uri="{FF2B5EF4-FFF2-40B4-BE49-F238E27FC236}">
                    <a16:creationId xmlns:a16="http://schemas.microsoft.com/office/drawing/2014/main" id="{D9C3EDDA-77C6-41C4-6EC7-69B9F7B6DC76}"/>
                  </a:ext>
                </a:extLst>
              </p:cNvPr>
              <p:cNvSpPr>
                <a:spLocks noChangeArrowheads="1"/>
              </p:cNvSpPr>
              <p:nvPr/>
            </p:nvSpPr>
            <p:spPr bwMode="auto">
              <a:xfrm>
                <a:off x="361" y="237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83" name="Rectangle 475">
                <a:extLst>
                  <a:ext uri="{FF2B5EF4-FFF2-40B4-BE49-F238E27FC236}">
                    <a16:creationId xmlns:a16="http://schemas.microsoft.com/office/drawing/2014/main" id="{1DB1D1B2-1787-9623-D7ED-71CC0A2334A5}"/>
                  </a:ext>
                </a:extLst>
              </p:cNvPr>
              <p:cNvSpPr>
                <a:spLocks noChangeArrowheads="1"/>
              </p:cNvSpPr>
              <p:nvPr/>
            </p:nvSpPr>
            <p:spPr bwMode="auto">
              <a:xfrm>
                <a:off x="437" y="237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84" name="Rectangle 476">
                <a:extLst>
                  <a:ext uri="{FF2B5EF4-FFF2-40B4-BE49-F238E27FC236}">
                    <a16:creationId xmlns:a16="http://schemas.microsoft.com/office/drawing/2014/main" id="{D52BC391-C4E6-00B7-5C47-8E3E31A56AC8}"/>
                  </a:ext>
                </a:extLst>
              </p:cNvPr>
              <p:cNvSpPr>
                <a:spLocks noChangeArrowheads="1"/>
              </p:cNvSpPr>
              <p:nvPr/>
            </p:nvSpPr>
            <p:spPr bwMode="auto">
              <a:xfrm>
                <a:off x="473" y="237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7</a:t>
                </a:r>
                <a:endParaRPr lang="en-US" altLang="en-US"/>
              </a:p>
            </p:txBody>
          </p:sp>
          <p:sp>
            <p:nvSpPr>
              <p:cNvPr id="33185" name="Rectangle 477">
                <a:extLst>
                  <a:ext uri="{FF2B5EF4-FFF2-40B4-BE49-F238E27FC236}">
                    <a16:creationId xmlns:a16="http://schemas.microsoft.com/office/drawing/2014/main" id="{FA39A306-366B-903F-C765-59BF6E5E2F50}"/>
                  </a:ext>
                </a:extLst>
              </p:cNvPr>
              <p:cNvSpPr>
                <a:spLocks noChangeArrowheads="1"/>
              </p:cNvSpPr>
              <p:nvPr/>
            </p:nvSpPr>
            <p:spPr bwMode="auto">
              <a:xfrm>
                <a:off x="756" y="2374"/>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186" name="Rectangle 478">
                <a:extLst>
                  <a:ext uri="{FF2B5EF4-FFF2-40B4-BE49-F238E27FC236}">
                    <a16:creationId xmlns:a16="http://schemas.microsoft.com/office/drawing/2014/main" id="{EABA1137-F988-9E43-4D8E-A174A77AC4C4}"/>
                  </a:ext>
                </a:extLst>
              </p:cNvPr>
              <p:cNvSpPr>
                <a:spLocks noChangeArrowheads="1"/>
              </p:cNvSpPr>
              <p:nvPr/>
            </p:nvSpPr>
            <p:spPr bwMode="auto">
              <a:xfrm>
                <a:off x="824" y="2454"/>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7</a:t>
                </a:r>
                <a:endParaRPr lang="en-US" altLang="en-US"/>
              </a:p>
            </p:txBody>
          </p:sp>
          <p:sp>
            <p:nvSpPr>
              <p:cNvPr id="33187" name="Rectangle 479">
                <a:extLst>
                  <a:ext uri="{FF2B5EF4-FFF2-40B4-BE49-F238E27FC236}">
                    <a16:creationId xmlns:a16="http://schemas.microsoft.com/office/drawing/2014/main" id="{BD893AA4-A6BB-4BE6-9145-B35F01FDBF90}"/>
                  </a:ext>
                </a:extLst>
              </p:cNvPr>
              <p:cNvSpPr>
                <a:spLocks noChangeArrowheads="1"/>
              </p:cNvSpPr>
              <p:nvPr/>
            </p:nvSpPr>
            <p:spPr bwMode="auto">
              <a:xfrm>
                <a:off x="868" y="237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88" name="Rectangle 480">
                <a:extLst>
                  <a:ext uri="{FF2B5EF4-FFF2-40B4-BE49-F238E27FC236}">
                    <a16:creationId xmlns:a16="http://schemas.microsoft.com/office/drawing/2014/main" id="{77FCC335-C4F1-A942-C059-14FBA0C8011E}"/>
                  </a:ext>
                </a:extLst>
              </p:cNvPr>
              <p:cNvSpPr>
                <a:spLocks noChangeArrowheads="1"/>
              </p:cNvSpPr>
              <p:nvPr/>
            </p:nvSpPr>
            <p:spPr bwMode="auto">
              <a:xfrm>
                <a:off x="947" y="2374"/>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189" name="Rectangle 481">
                <a:extLst>
                  <a:ext uri="{FF2B5EF4-FFF2-40B4-BE49-F238E27FC236}">
                    <a16:creationId xmlns:a16="http://schemas.microsoft.com/office/drawing/2014/main" id="{B072E42E-9768-DAD1-491D-FA8CC47F4029}"/>
                  </a:ext>
                </a:extLst>
              </p:cNvPr>
              <p:cNvSpPr>
                <a:spLocks noChangeArrowheads="1"/>
              </p:cNvSpPr>
              <p:nvPr/>
            </p:nvSpPr>
            <p:spPr bwMode="auto">
              <a:xfrm>
                <a:off x="1056" y="237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190" name="Rectangle 482">
                <a:extLst>
                  <a:ext uri="{FF2B5EF4-FFF2-40B4-BE49-F238E27FC236}">
                    <a16:creationId xmlns:a16="http://schemas.microsoft.com/office/drawing/2014/main" id="{BDE73E5F-3608-DC24-3505-BD18E05B6FEE}"/>
                  </a:ext>
                </a:extLst>
              </p:cNvPr>
              <p:cNvSpPr>
                <a:spLocks noChangeArrowheads="1"/>
              </p:cNvSpPr>
              <p:nvPr/>
            </p:nvSpPr>
            <p:spPr bwMode="auto">
              <a:xfrm>
                <a:off x="1132" y="237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91" name="Rectangle 483">
                <a:extLst>
                  <a:ext uri="{FF2B5EF4-FFF2-40B4-BE49-F238E27FC236}">
                    <a16:creationId xmlns:a16="http://schemas.microsoft.com/office/drawing/2014/main" id="{E3B743B0-86AF-B4B8-485F-A249F02D2A13}"/>
                  </a:ext>
                </a:extLst>
              </p:cNvPr>
              <p:cNvSpPr>
                <a:spLocks noChangeArrowheads="1"/>
              </p:cNvSpPr>
              <p:nvPr/>
            </p:nvSpPr>
            <p:spPr bwMode="auto">
              <a:xfrm>
                <a:off x="1168" y="237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192" name="Rectangle 484">
                <a:extLst>
                  <a:ext uri="{FF2B5EF4-FFF2-40B4-BE49-F238E27FC236}">
                    <a16:creationId xmlns:a16="http://schemas.microsoft.com/office/drawing/2014/main" id="{6D4290F1-07CF-0513-FBF9-CFCF0635112E}"/>
                  </a:ext>
                </a:extLst>
              </p:cNvPr>
              <p:cNvSpPr>
                <a:spLocks noChangeArrowheads="1"/>
              </p:cNvSpPr>
              <p:nvPr/>
            </p:nvSpPr>
            <p:spPr bwMode="auto">
              <a:xfrm>
                <a:off x="1613" y="2374"/>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193" name="Rectangle 485">
                <a:extLst>
                  <a:ext uri="{FF2B5EF4-FFF2-40B4-BE49-F238E27FC236}">
                    <a16:creationId xmlns:a16="http://schemas.microsoft.com/office/drawing/2014/main" id="{2A167C0A-6EA8-1488-83D9-BF498BBF1BBF}"/>
                  </a:ext>
                </a:extLst>
              </p:cNvPr>
              <p:cNvSpPr>
                <a:spLocks noChangeArrowheads="1"/>
              </p:cNvSpPr>
              <p:nvPr/>
            </p:nvSpPr>
            <p:spPr bwMode="auto">
              <a:xfrm>
                <a:off x="1642" y="237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94" name="Rectangle 486">
                <a:extLst>
                  <a:ext uri="{FF2B5EF4-FFF2-40B4-BE49-F238E27FC236}">
                    <a16:creationId xmlns:a16="http://schemas.microsoft.com/office/drawing/2014/main" id="{736D8DD5-2E9A-1E7A-5FC3-52D7F8C8C1D6}"/>
                  </a:ext>
                </a:extLst>
              </p:cNvPr>
              <p:cNvSpPr>
                <a:spLocks noChangeArrowheads="1"/>
              </p:cNvSpPr>
              <p:nvPr/>
            </p:nvSpPr>
            <p:spPr bwMode="auto">
              <a:xfrm>
                <a:off x="1682" y="237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95" name="Rectangle 487">
                <a:extLst>
                  <a:ext uri="{FF2B5EF4-FFF2-40B4-BE49-F238E27FC236}">
                    <a16:creationId xmlns:a16="http://schemas.microsoft.com/office/drawing/2014/main" id="{6C3DD151-75E3-5A55-C5D1-419E9387DF92}"/>
                  </a:ext>
                </a:extLst>
              </p:cNvPr>
              <p:cNvSpPr>
                <a:spLocks noChangeArrowheads="1"/>
              </p:cNvSpPr>
              <p:nvPr/>
            </p:nvSpPr>
            <p:spPr bwMode="auto">
              <a:xfrm>
                <a:off x="1758" y="237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96" name="Rectangle 488">
                <a:extLst>
                  <a:ext uri="{FF2B5EF4-FFF2-40B4-BE49-F238E27FC236}">
                    <a16:creationId xmlns:a16="http://schemas.microsoft.com/office/drawing/2014/main" id="{F489C9BC-3C97-5D06-174F-E3EA7FE83E16}"/>
                  </a:ext>
                </a:extLst>
              </p:cNvPr>
              <p:cNvSpPr>
                <a:spLocks noChangeArrowheads="1"/>
              </p:cNvSpPr>
              <p:nvPr/>
            </p:nvSpPr>
            <p:spPr bwMode="auto">
              <a:xfrm>
                <a:off x="1794" y="2374"/>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20</a:t>
                </a:r>
                <a:endParaRPr lang="en-US" altLang="en-US"/>
              </a:p>
            </p:txBody>
          </p:sp>
          <p:sp>
            <p:nvSpPr>
              <p:cNvPr id="33197" name="Rectangle 489">
                <a:extLst>
                  <a:ext uri="{FF2B5EF4-FFF2-40B4-BE49-F238E27FC236}">
                    <a16:creationId xmlns:a16="http://schemas.microsoft.com/office/drawing/2014/main" id="{7DF89882-6DF3-CEC8-F498-5DC5D6916E11}"/>
                  </a:ext>
                </a:extLst>
              </p:cNvPr>
              <p:cNvSpPr>
                <a:spLocks noChangeArrowheads="1"/>
              </p:cNvSpPr>
              <p:nvPr/>
            </p:nvSpPr>
            <p:spPr bwMode="auto">
              <a:xfrm>
                <a:off x="2091" y="2374"/>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198" name="Rectangle 490">
                <a:extLst>
                  <a:ext uri="{FF2B5EF4-FFF2-40B4-BE49-F238E27FC236}">
                    <a16:creationId xmlns:a16="http://schemas.microsoft.com/office/drawing/2014/main" id="{72637246-8672-42DB-6B50-D9E329F3E268}"/>
                  </a:ext>
                </a:extLst>
              </p:cNvPr>
              <p:cNvSpPr>
                <a:spLocks noChangeArrowheads="1"/>
              </p:cNvSpPr>
              <p:nvPr/>
            </p:nvSpPr>
            <p:spPr bwMode="auto">
              <a:xfrm>
                <a:off x="2160" y="2454"/>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20</a:t>
                </a:r>
                <a:endParaRPr lang="en-US" altLang="en-US"/>
              </a:p>
            </p:txBody>
          </p:sp>
          <p:sp>
            <p:nvSpPr>
              <p:cNvPr id="33199" name="Rectangle 491">
                <a:extLst>
                  <a:ext uri="{FF2B5EF4-FFF2-40B4-BE49-F238E27FC236}">
                    <a16:creationId xmlns:a16="http://schemas.microsoft.com/office/drawing/2014/main" id="{AD08F30A-D18F-B1FF-71B9-E9BF7539AC4F}"/>
                  </a:ext>
                </a:extLst>
              </p:cNvPr>
              <p:cNvSpPr>
                <a:spLocks noChangeArrowheads="1"/>
              </p:cNvSpPr>
              <p:nvPr/>
            </p:nvSpPr>
            <p:spPr bwMode="auto">
              <a:xfrm>
                <a:off x="2246" y="237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200" name="Rectangle 492">
                <a:extLst>
                  <a:ext uri="{FF2B5EF4-FFF2-40B4-BE49-F238E27FC236}">
                    <a16:creationId xmlns:a16="http://schemas.microsoft.com/office/drawing/2014/main" id="{6C8197A8-E3D3-7941-7CD7-FCC8F17D38EF}"/>
                  </a:ext>
                </a:extLst>
              </p:cNvPr>
              <p:cNvSpPr>
                <a:spLocks noChangeArrowheads="1"/>
              </p:cNvSpPr>
              <p:nvPr/>
            </p:nvSpPr>
            <p:spPr bwMode="auto">
              <a:xfrm>
                <a:off x="2326" y="2374"/>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201" name="Rectangle 493">
                <a:extLst>
                  <a:ext uri="{FF2B5EF4-FFF2-40B4-BE49-F238E27FC236}">
                    <a16:creationId xmlns:a16="http://schemas.microsoft.com/office/drawing/2014/main" id="{60D336D7-DA4E-2B51-9DBC-25C5802A30F1}"/>
                  </a:ext>
                </a:extLst>
              </p:cNvPr>
              <p:cNvSpPr>
                <a:spLocks noChangeArrowheads="1"/>
              </p:cNvSpPr>
              <p:nvPr/>
            </p:nvSpPr>
            <p:spPr bwMode="auto">
              <a:xfrm>
                <a:off x="2435" y="237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6</a:t>
                </a:r>
                <a:endParaRPr lang="en-US" altLang="en-US"/>
              </a:p>
            </p:txBody>
          </p:sp>
          <p:sp>
            <p:nvSpPr>
              <p:cNvPr id="33202" name="Rectangle 494">
                <a:extLst>
                  <a:ext uri="{FF2B5EF4-FFF2-40B4-BE49-F238E27FC236}">
                    <a16:creationId xmlns:a16="http://schemas.microsoft.com/office/drawing/2014/main" id="{B28D3AF5-6FA9-39C7-F9D5-B3A270CA3EAC}"/>
                  </a:ext>
                </a:extLst>
              </p:cNvPr>
              <p:cNvSpPr>
                <a:spLocks noChangeArrowheads="1"/>
              </p:cNvSpPr>
              <p:nvPr/>
            </p:nvSpPr>
            <p:spPr bwMode="auto">
              <a:xfrm>
                <a:off x="2511" y="237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203" name="Rectangle 495">
                <a:extLst>
                  <a:ext uri="{FF2B5EF4-FFF2-40B4-BE49-F238E27FC236}">
                    <a16:creationId xmlns:a16="http://schemas.microsoft.com/office/drawing/2014/main" id="{6D92A147-3F2A-12A5-B66A-2804BDE5CEBD}"/>
                  </a:ext>
                </a:extLst>
              </p:cNvPr>
              <p:cNvSpPr>
                <a:spLocks noChangeArrowheads="1"/>
              </p:cNvSpPr>
              <p:nvPr/>
            </p:nvSpPr>
            <p:spPr bwMode="auto">
              <a:xfrm>
                <a:off x="2547" y="237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204" name="Rectangle 496">
                <a:extLst>
                  <a:ext uri="{FF2B5EF4-FFF2-40B4-BE49-F238E27FC236}">
                    <a16:creationId xmlns:a16="http://schemas.microsoft.com/office/drawing/2014/main" id="{364CAF8D-7421-50E5-45F4-C8936BD4E0B1}"/>
                  </a:ext>
                </a:extLst>
              </p:cNvPr>
              <p:cNvSpPr>
                <a:spLocks noChangeArrowheads="1"/>
              </p:cNvSpPr>
              <p:nvPr/>
            </p:nvSpPr>
            <p:spPr bwMode="auto">
              <a:xfrm>
                <a:off x="144" y="2290"/>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05" name="Line 497">
                <a:extLst>
                  <a:ext uri="{FF2B5EF4-FFF2-40B4-BE49-F238E27FC236}">
                    <a16:creationId xmlns:a16="http://schemas.microsoft.com/office/drawing/2014/main" id="{0B6198C9-A5FB-039C-D42B-ECAE2CD3DB32}"/>
                  </a:ext>
                </a:extLst>
              </p:cNvPr>
              <p:cNvSpPr>
                <a:spLocks noChangeShapeType="1"/>
              </p:cNvSpPr>
              <p:nvPr/>
            </p:nvSpPr>
            <p:spPr bwMode="auto">
              <a:xfrm>
                <a:off x="144" y="229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06" name="Line 498">
                <a:extLst>
                  <a:ext uri="{FF2B5EF4-FFF2-40B4-BE49-F238E27FC236}">
                    <a16:creationId xmlns:a16="http://schemas.microsoft.com/office/drawing/2014/main" id="{1C2FA90A-3160-91A5-4BE2-3945BF7DB6F8}"/>
                  </a:ext>
                </a:extLst>
              </p:cNvPr>
              <p:cNvSpPr>
                <a:spLocks noChangeShapeType="1"/>
              </p:cNvSpPr>
              <p:nvPr/>
            </p:nvSpPr>
            <p:spPr bwMode="auto">
              <a:xfrm>
                <a:off x="144" y="2290"/>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07" name="Rectangle 499">
                <a:extLst>
                  <a:ext uri="{FF2B5EF4-FFF2-40B4-BE49-F238E27FC236}">
                    <a16:creationId xmlns:a16="http://schemas.microsoft.com/office/drawing/2014/main" id="{03D5028B-833B-6161-17CF-7250A390DEF5}"/>
                  </a:ext>
                </a:extLst>
              </p:cNvPr>
              <p:cNvSpPr>
                <a:spLocks noChangeArrowheads="1"/>
              </p:cNvSpPr>
              <p:nvPr/>
            </p:nvSpPr>
            <p:spPr bwMode="auto">
              <a:xfrm>
                <a:off x="151" y="2290"/>
                <a:ext cx="539"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08" name="Line 500">
                <a:extLst>
                  <a:ext uri="{FF2B5EF4-FFF2-40B4-BE49-F238E27FC236}">
                    <a16:creationId xmlns:a16="http://schemas.microsoft.com/office/drawing/2014/main" id="{F1F332B7-6699-16E8-D71C-B838D82CFA21}"/>
                  </a:ext>
                </a:extLst>
              </p:cNvPr>
              <p:cNvSpPr>
                <a:spLocks noChangeShapeType="1"/>
              </p:cNvSpPr>
              <p:nvPr/>
            </p:nvSpPr>
            <p:spPr bwMode="auto">
              <a:xfrm>
                <a:off x="151" y="2290"/>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09" name="Rectangle 501">
                <a:extLst>
                  <a:ext uri="{FF2B5EF4-FFF2-40B4-BE49-F238E27FC236}">
                    <a16:creationId xmlns:a16="http://schemas.microsoft.com/office/drawing/2014/main" id="{CFA8B2B8-7A6D-10F2-8F4E-88C35D7C2772}"/>
                  </a:ext>
                </a:extLst>
              </p:cNvPr>
              <p:cNvSpPr>
                <a:spLocks noChangeArrowheads="1"/>
              </p:cNvSpPr>
              <p:nvPr/>
            </p:nvSpPr>
            <p:spPr bwMode="auto">
              <a:xfrm>
                <a:off x="690" y="2290"/>
                <a:ext cx="8"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10" name="Line 502">
                <a:extLst>
                  <a:ext uri="{FF2B5EF4-FFF2-40B4-BE49-F238E27FC236}">
                    <a16:creationId xmlns:a16="http://schemas.microsoft.com/office/drawing/2014/main" id="{1751ADF2-94E5-46B0-98D2-B6E5DF045073}"/>
                  </a:ext>
                </a:extLst>
              </p:cNvPr>
              <p:cNvSpPr>
                <a:spLocks noChangeShapeType="1"/>
              </p:cNvSpPr>
              <p:nvPr/>
            </p:nvSpPr>
            <p:spPr bwMode="auto">
              <a:xfrm>
                <a:off x="690" y="2290"/>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11" name="Line 503">
                <a:extLst>
                  <a:ext uri="{FF2B5EF4-FFF2-40B4-BE49-F238E27FC236}">
                    <a16:creationId xmlns:a16="http://schemas.microsoft.com/office/drawing/2014/main" id="{C7D466DD-37CB-28C8-9A68-9C044ABDE11F}"/>
                  </a:ext>
                </a:extLst>
              </p:cNvPr>
              <p:cNvSpPr>
                <a:spLocks noChangeShapeType="1"/>
              </p:cNvSpPr>
              <p:nvPr/>
            </p:nvSpPr>
            <p:spPr bwMode="auto">
              <a:xfrm>
                <a:off x="690" y="2290"/>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12" name="Rectangle 504">
                <a:extLst>
                  <a:ext uri="{FF2B5EF4-FFF2-40B4-BE49-F238E27FC236}">
                    <a16:creationId xmlns:a16="http://schemas.microsoft.com/office/drawing/2014/main" id="{0741ADAC-9AF4-08C0-BDE6-041B6D29D116}"/>
                  </a:ext>
                </a:extLst>
              </p:cNvPr>
              <p:cNvSpPr>
                <a:spLocks noChangeArrowheads="1"/>
              </p:cNvSpPr>
              <p:nvPr/>
            </p:nvSpPr>
            <p:spPr bwMode="auto">
              <a:xfrm>
                <a:off x="698" y="2290"/>
                <a:ext cx="604"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13" name="Line 505">
                <a:extLst>
                  <a:ext uri="{FF2B5EF4-FFF2-40B4-BE49-F238E27FC236}">
                    <a16:creationId xmlns:a16="http://schemas.microsoft.com/office/drawing/2014/main" id="{1E56AE41-17C2-44C1-92E3-608CD31A1822}"/>
                  </a:ext>
                </a:extLst>
              </p:cNvPr>
              <p:cNvSpPr>
                <a:spLocks noChangeShapeType="1"/>
              </p:cNvSpPr>
              <p:nvPr/>
            </p:nvSpPr>
            <p:spPr bwMode="auto">
              <a:xfrm>
                <a:off x="698" y="2290"/>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14" name="Rectangle 506">
                <a:extLst>
                  <a:ext uri="{FF2B5EF4-FFF2-40B4-BE49-F238E27FC236}">
                    <a16:creationId xmlns:a16="http://schemas.microsoft.com/office/drawing/2014/main" id="{EB8EB6F2-F18A-7E03-85CA-B5ACAA616EB8}"/>
                  </a:ext>
                </a:extLst>
              </p:cNvPr>
              <p:cNvSpPr>
                <a:spLocks noChangeArrowheads="1"/>
              </p:cNvSpPr>
              <p:nvPr/>
            </p:nvSpPr>
            <p:spPr bwMode="auto">
              <a:xfrm>
                <a:off x="1302" y="2290"/>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15" name="Line 507">
                <a:extLst>
                  <a:ext uri="{FF2B5EF4-FFF2-40B4-BE49-F238E27FC236}">
                    <a16:creationId xmlns:a16="http://schemas.microsoft.com/office/drawing/2014/main" id="{26313C24-06F3-D244-D4C1-650D0A950841}"/>
                  </a:ext>
                </a:extLst>
              </p:cNvPr>
              <p:cNvSpPr>
                <a:spLocks noChangeShapeType="1"/>
              </p:cNvSpPr>
              <p:nvPr/>
            </p:nvSpPr>
            <p:spPr bwMode="auto">
              <a:xfrm>
                <a:off x="1302" y="229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16" name="Line 508">
                <a:extLst>
                  <a:ext uri="{FF2B5EF4-FFF2-40B4-BE49-F238E27FC236}">
                    <a16:creationId xmlns:a16="http://schemas.microsoft.com/office/drawing/2014/main" id="{AF5FE529-D0C4-D570-E46D-01C96AA8948E}"/>
                  </a:ext>
                </a:extLst>
              </p:cNvPr>
              <p:cNvSpPr>
                <a:spLocks noChangeShapeType="1"/>
              </p:cNvSpPr>
              <p:nvPr/>
            </p:nvSpPr>
            <p:spPr bwMode="auto">
              <a:xfrm>
                <a:off x="1302" y="2290"/>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17" name="Rectangle 509">
                <a:extLst>
                  <a:ext uri="{FF2B5EF4-FFF2-40B4-BE49-F238E27FC236}">
                    <a16:creationId xmlns:a16="http://schemas.microsoft.com/office/drawing/2014/main" id="{2E3A1A88-2D4E-12D8-8C81-CBA91616582A}"/>
                  </a:ext>
                </a:extLst>
              </p:cNvPr>
              <p:cNvSpPr>
                <a:spLocks noChangeArrowheads="1"/>
              </p:cNvSpPr>
              <p:nvPr/>
            </p:nvSpPr>
            <p:spPr bwMode="auto">
              <a:xfrm>
                <a:off x="1309" y="2290"/>
                <a:ext cx="196"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18" name="Line 510">
                <a:extLst>
                  <a:ext uri="{FF2B5EF4-FFF2-40B4-BE49-F238E27FC236}">
                    <a16:creationId xmlns:a16="http://schemas.microsoft.com/office/drawing/2014/main" id="{6886D89B-5152-1AC5-DBAD-027C59499AAE}"/>
                  </a:ext>
                </a:extLst>
              </p:cNvPr>
              <p:cNvSpPr>
                <a:spLocks noChangeShapeType="1"/>
              </p:cNvSpPr>
              <p:nvPr/>
            </p:nvSpPr>
            <p:spPr bwMode="auto">
              <a:xfrm>
                <a:off x="1309" y="2290"/>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19" name="Rectangle 511">
                <a:extLst>
                  <a:ext uri="{FF2B5EF4-FFF2-40B4-BE49-F238E27FC236}">
                    <a16:creationId xmlns:a16="http://schemas.microsoft.com/office/drawing/2014/main" id="{2CDBB57D-7708-F9A8-D91C-DDDEEBE86C52}"/>
                  </a:ext>
                </a:extLst>
              </p:cNvPr>
              <p:cNvSpPr>
                <a:spLocks noChangeArrowheads="1"/>
              </p:cNvSpPr>
              <p:nvPr/>
            </p:nvSpPr>
            <p:spPr bwMode="auto">
              <a:xfrm>
                <a:off x="1505" y="2290"/>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20" name="Line 512">
                <a:extLst>
                  <a:ext uri="{FF2B5EF4-FFF2-40B4-BE49-F238E27FC236}">
                    <a16:creationId xmlns:a16="http://schemas.microsoft.com/office/drawing/2014/main" id="{C595F7C0-4E0C-4C32-E326-502D7A391248}"/>
                  </a:ext>
                </a:extLst>
              </p:cNvPr>
              <p:cNvSpPr>
                <a:spLocks noChangeShapeType="1"/>
              </p:cNvSpPr>
              <p:nvPr/>
            </p:nvSpPr>
            <p:spPr bwMode="auto">
              <a:xfrm>
                <a:off x="1505" y="229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21" name="Line 513">
                <a:extLst>
                  <a:ext uri="{FF2B5EF4-FFF2-40B4-BE49-F238E27FC236}">
                    <a16:creationId xmlns:a16="http://schemas.microsoft.com/office/drawing/2014/main" id="{13EACBE6-43E1-08F4-58E0-9A47BDF836EE}"/>
                  </a:ext>
                </a:extLst>
              </p:cNvPr>
              <p:cNvSpPr>
                <a:spLocks noChangeShapeType="1"/>
              </p:cNvSpPr>
              <p:nvPr/>
            </p:nvSpPr>
            <p:spPr bwMode="auto">
              <a:xfrm>
                <a:off x="1505" y="2290"/>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22" name="Rectangle 514">
                <a:extLst>
                  <a:ext uri="{FF2B5EF4-FFF2-40B4-BE49-F238E27FC236}">
                    <a16:creationId xmlns:a16="http://schemas.microsoft.com/office/drawing/2014/main" id="{ABD6B75E-AB06-DC69-0E4A-C5235F99426B}"/>
                  </a:ext>
                </a:extLst>
              </p:cNvPr>
              <p:cNvSpPr>
                <a:spLocks noChangeArrowheads="1"/>
              </p:cNvSpPr>
              <p:nvPr/>
            </p:nvSpPr>
            <p:spPr bwMode="auto">
              <a:xfrm>
                <a:off x="1512" y="2290"/>
                <a:ext cx="535"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23" name="Line 515">
                <a:extLst>
                  <a:ext uri="{FF2B5EF4-FFF2-40B4-BE49-F238E27FC236}">
                    <a16:creationId xmlns:a16="http://schemas.microsoft.com/office/drawing/2014/main" id="{87FEE47F-C4E3-7DBB-F7DC-159CBC626A6D}"/>
                  </a:ext>
                </a:extLst>
              </p:cNvPr>
              <p:cNvSpPr>
                <a:spLocks noChangeShapeType="1"/>
              </p:cNvSpPr>
              <p:nvPr/>
            </p:nvSpPr>
            <p:spPr bwMode="auto">
              <a:xfrm>
                <a:off x="1512" y="2290"/>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24" name="Rectangle 516">
                <a:extLst>
                  <a:ext uri="{FF2B5EF4-FFF2-40B4-BE49-F238E27FC236}">
                    <a16:creationId xmlns:a16="http://schemas.microsoft.com/office/drawing/2014/main" id="{25D52301-62AC-82B0-2DF3-E3AD99A2CF09}"/>
                  </a:ext>
                </a:extLst>
              </p:cNvPr>
              <p:cNvSpPr>
                <a:spLocks noChangeArrowheads="1"/>
              </p:cNvSpPr>
              <p:nvPr/>
            </p:nvSpPr>
            <p:spPr bwMode="auto">
              <a:xfrm>
                <a:off x="2047" y="2290"/>
                <a:ext cx="8"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25" name="Line 517">
                <a:extLst>
                  <a:ext uri="{FF2B5EF4-FFF2-40B4-BE49-F238E27FC236}">
                    <a16:creationId xmlns:a16="http://schemas.microsoft.com/office/drawing/2014/main" id="{A60AE659-3178-D78F-93B0-C3E5EF233E0A}"/>
                  </a:ext>
                </a:extLst>
              </p:cNvPr>
              <p:cNvSpPr>
                <a:spLocks noChangeShapeType="1"/>
              </p:cNvSpPr>
              <p:nvPr/>
            </p:nvSpPr>
            <p:spPr bwMode="auto">
              <a:xfrm>
                <a:off x="2047" y="2290"/>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26" name="Line 518">
                <a:extLst>
                  <a:ext uri="{FF2B5EF4-FFF2-40B4-BE49-F238E27FC236}">
                    <a16:creationId xmlns:a16="http://schemas.microsoft.com/office/drawing/2014/main" id="{2F064A02-2159-AAFE-7E21-383F64D7F7A4}"/>
                  </a:ext>
                </a:extLst>
              </p:cNvPr>
              <p:cNvSpPr>
                <a:spLocks noChangeShapeType="1"/>
              </p:cNvSpPr>
              <p:nvPr/>
            </p:nvSpPr>
            <p:spPr bwMode="auto">
              <a:xfrm>
                <a:off x="2047" y="2290"/>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27" name="Rectangle 519">
                <a:extLst>
                  <a:ext uri="{FF2B5EF4-FFF2-40B4-BE49-F238E27FC236}">
                    <a16:creationId xmlns:a16="http://schemas.microsoft.com/office/drawing/2014/main" id="{0C7DEC53-962E-B589-BDDC-EAB9E05BD6CB}"/>
                  </a:ext>
                </a:extLst>
              </p:cNvPr>
              <p:cNvSpPr>
                <a:spLocks noChangeArrowheads="1"/>
              </p:cNvSpPr>
              <p:nvPr/>
            </p:nvSpPr>
            <p:spPr bwMode="auto">
              <a:xfrm>
                <a:off x="2055" y="2290"/>
                <a:ext cx="604"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28" name="Line 520">
                <a:extLst>
                  <a:ext uri="{FF2B5EF4-FFF2-40B4-BE49-F238E27FC236}">
                    <a16:creationId xmlns:a16="http://schemas.microsoft.com/office/drawing/2014/main" id="{7A45F181-5A8B-EC9E-C2B1-9014875B7533}"/>
                  </a:ext>
                </a:extLst>
              </p:cNvPr>
              <p:cNvSpPr>
                <a:spLocks noChangeShapeType="1"/>
              </p:cNvSpPr>
              <p:nvPr/>
            </p:nvSpPr>
            <p:spPr bwMode="auto">
              <a:xfrm>
                <a:off x="2055" y="2290"/>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29" name="Rectangle 521">
                <a:extLst>
                  <a:ext uri="{FF2B5EF4-FFF2-40B4-BE49-F238E27FC236}">
                    <a16:creationId xmlns:a16="http://schemas.microsoft.com/office/drawing/2014/main" id="{9AC5560B-A66D-6E17-35C8-D7CA83626264}"/>
                  </a:ext>
                </a:extLst>
              </p:cNvPr>
              <p:cNvSpPr>
                <a:spLocks noChangeArrowheads="1"/>
              </p:cNvSpPr>
              <p:nvPr/>
            </p:nvSpPr>
            <p:spPr bwMode="auto">
              <a:xfrm>
                <a:off x="2659" y="2290"/>
                <a:ext cx="7" cy="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30" name="Line 522">
                <a:extLst>
                  <a:ext uri="{FF2B5EF4-FFF2-40B4-BE49-F238E27FC236}">
                    <a16:creationId xmlns:a16="http://schemas.microsoft.com/office/drawing/2014/main" id="{73D281B8-384F-7F8A-96DD-619AB64C4D6D}"/>
                  </a:ext>
                </a:extLst>
              </p:cNvPr>
              <p:cNvSpPr>
                <a:spLocks noChangeShapeType="1"/>
              </p:cNvSpPr>
              <p:nvPr/>
            </p:nvSpPr>
            <p:spPr bwMode="auto">
              <a:xfrm>
                <a:off x="2659" y="229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31" name="Line 523">
                <a:extLst>
                  <a:ext uri="{FF2B5EF4-FFF2-40B4-BE49-F238E27FC236}">
                    <a16:creationId xmlns:a16="http://schemas.microsoft.com/office/drawing/2014/main" id="{88F601E2-0DAF-1D75-4138-8DF8099ECDEE}"/>
                  </a:ext>
                </a:extLst>
              </p:cNvPr>
              <p:cNvSpPr>
                <a:spLocks noChangeShapeType="1"/>
              </p:cNvSpPr>
              <p:nvPr/>
            </p:nvSpPr>
            <p:spPr bwMode="auto">
              <a:xfrm>
                <a:off x="2659" y="2290"/>
                <a:ext cx="1"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32" name="Rectangle 524">
                <a:extLst>
                  <a:ext uri="{FF2B5EF4-FFF2-40B4-BE49-F238E27FC236}">
                    <a16:creationId xmlns:a16="http://schemas.microsoft.com/office/drawing/2014/main" id="{A500E8D2-7F16-810D-50F7-8C9C4B309307}"/>
                  </a:ext>
                </a:extLst>
              </p:cNvPr>
              <p:cNvSpPr>
                <a:spLocks noChangeArrowheads="1"/>
              </p:cNvSpPr>
              <p:nvPr/>
            </p:nvSpPr>
            <p:spPr bwMode="auto">
              <a:xfrm>
                <a:off x="144" y="2298"/>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33" name="Line 525">
                <a:extLst>
                  <a:ext uri="{FF2B5EF4-FFF2-40B4-BE49-F238E27FC236}">
                    <a16:creationId xmlns:a16="http://schemas.microsoft.com/office/drawing/2014/main" id="{08935384-CDEC-E322-5CBF-ED150BE460E0}"/>
                  </a:ext>
                </a:extLst>
              </p:cNvPr>
              <p:cNvSpPr>
                <a:spLocks noChangeShapeType="1"/>
              </p:cNvSpPr>
              <p:nvPr/>
            </p:nvSpPr>
            <p:spPr bwMode="auto">
              <a:xfrm>
                <a:off x="144" y="2298"/>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34" name="Rectangle 526">
                <a:extLst>
                  <a:ext uri="{FF2B5EF4-FFF2-40B4-BE49-F238E27FC236}">
                    <a16:creationId xmlns:a16="http://schemas.microsoft.com/office/drawing/2014/main" id="{623E30AC-4B6F-1F11-09E1-853CBA6242E7}"/>
                  </a:ext>
                </a:extLst>
              </p:cNvPr>
              <p:cNvSpPr>
                <a:spLocks noChangeArrowheads="1"/>
              </p:cNvSpPr>
              <p:nvPr/>
            </p:nvSpPr>
            <p:spPr bwMode="auto">
              <a:xfrm>
                <a:off x="690" y="2298"/>
                <a:ext cx="8"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35" name="Line 527">
                <a:extLst>
                  <a:ext uri="{FF2B5EF4-FFF2-40B4-BE49-F238E27FC236}">
                    <a16:creationId xmlns:a16="http://schemas.microsoft.com/office/drawing/2014/main" id="{33EC0D3F-B255-4945-D166-FA488F55269F}"/>
                  </a:ext>
                </a:extLst>
              </p:cNvPr>
              <p:cNvSpPr>
                <a:spLocks noChangeShapeType="1"/>
              </p:cNvSpPr>
              <p:nvPr/>
            </p:nvSpPr>
            <p:spPr bwMode="auto">
              <a:xfrm>
                <a:off x="690" y="2298"/>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36" name="Rectangle 528">
                <a:extLst>
                  <a:ext uri="{FF2B5EF4-FFF2-40B4-BE49-F238E27FC236}">
                    <a16:creationId xmlns:a16="http://schemas.microsoft.com/office/drawing/2014/main" id="{6F5AB127-84C4-49D7-B0AA-FBE4E1CE24BC}"/>
                  </a:ext>
                </a:extLst>
              </p:cNvPr>
              <p:cNvSpPr>
                <a:spLocks noChangeArrowheads="1"/>
              </p:cNvSpPr>
              <p:nvPr/>
            </p:nvSpPr>
            <p:spPr bwMode="auto">
              <a:xfrm>
                <a:off x="1302" y="2298"/>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37" name="Line 529">
                <a:extLst>
                  <a:ext uri="{FF2B5EF4-FFF2-40B4-BE49-F238E27FC236}">
                    <a16:creationId xmlns:a16="http://schemas.microsoft.com/office/drawing/2014/main" id="{1CC46042-17C0-46AA-C7AD-7326173817A9}"/>
                  </a:ext>
                </a:extLst>
              </p:cNvPr>
              <p:cNvSpPr>
                <a:spLocks noChangeShapeType="1"/>
              </p:cNvSpPr>
              <p:nvPr/>
            </p:nvSpPr>
            <p:spPr bwMode="auto">
              <a:xfrm>
                <a:off x="1302" y="2298"/>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38" name="Rectangle 530">
                <a:extLst>
                  <a:ext uri="{FF2B5EF4-FFF2-40B4-BE49-F238E27FC236}">
                    <a16:creationId xmlns:a16="http://schemas.microsoft.com/office/drawing/2014/main" id="{5B4736B1-7D33-70F3-1843-EB98AD8CC1F1}"/>
                  </a:ext>
                </a:extLst>
              </p:cNvPr>
              <p:cNvSpPr>
                <a:spLocks noChangeArrowheads="1"/>
              </p:cNvSpPr>
              <p:nvPr/>
            </p:nvSpPr>
            <p:spPr bwMode="auto">
              <a:xfrm>
                <a:off x="1505" y="2298"/>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39" name="Line 531">
                <a:extLst>
                  <a:ext uri="{FF2B5EF4-FFF2-40B4-BE49-F238E27FC236}">
                    <a16:creationId xmlns:a16="http://schemas.microsoft.com/office/drawing/2014/main" id="{A33BBC2A-EA6B-F26D-7102-3D025CDC3FF6}"/>
                  </a:ext>
                </a:extLst>
              </p:cNvPr>
              <p:cNvSpPr>
                <a:spLocks noChangeShapeType="1"/>
              </p:cNvSpPr>
              <p:nvPr/>
            </p:nvSpPr>
            <p:spPr bwMode="auto">
              <a:xfrm>
                <a:off x="1505" y="2298"/>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40" name="Rectangle 532">
                <a:extLst>
                  <a:ext uri="{FF2B5EF4-FFF2-40B4-BE49-F238E27FC236}">
                    <a16:creationId xmlns:a16="http://schemas.microsoft.com/office/drawing/2014/main" id="{84F59523-AB8E-EFC7-4F82-B6D11D9053F2}"/>
                  </a:ext>
                </a:extLst>
              </p:cNvPr>
              <p:cNvSpPr>
                <a:spLocks noChangeArrowheads="1"/>
              </p:cNvSpPr>
              <p:nvPr/>
            </p:nvSpPr>
            <p:spPr bwMode="auto">
              <a:xfrm>
                <a:off x="2047" y="2298"/>
                <a:ext cx="8"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41" name="Line 533">
                <a:extLst>
                  <a:ext uri="{FF2B5EF4-FFF2-40B4-BE49-F238E27FC236}">
                    <a16:creationId xmlns:a16="http://schemas.microsoft.com/office/drawing/2014/main" id="{B6F5C2EA-7B25-E16F-9812-C672C69EABCD}"/>
                  </a:ext>
                </a:extLst>
              </p:cNvPr>
              <p:cNvSpPr>
                <a:spLocks noChangeShapeType="1"/>
              </p:cNvSpPr>
              <p:nvPr/>
            </p:nvSpPr>
            <p:spPr bwMode="auto">
              <a:xfrm>
                <a:off x="2047" y="2298"/>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42" name="Rectangle 534">
                <a:extLst>
                  <a:ext uri="{FF2B5EF4-FFF2-40B4-BE49-F238E27FC236}">
                    <a16:creationId xmlns:a16="http://schemas.microsoft.com/office/drawing/2014/main" id="{7B1BC0BA-6BC6-743F-9704-0EA5AB461180}"/>
                  </a:ext>
                </a:extLst>
              </p:cNvPr>
              <p:cNvSpPr>
                <a:spLocks noChangeArrowheads="1"/>
              </p:cNvSpPr>
              <p:nvPr/>
            </p:nvSpPr>
            <p:spPr bwMode="auto">
              <a:xfrm>
                <a:off x="2659" y="2298"/>
                <a:ext cx="7" cy="23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43" name="Line 535">
                <a:extLst>
                  <a:ext uri="{FF2B5EF4-FFF2-40B4-BE49-F238E27FC236}">
                    <a16:creationId xmlns:a16="http://schemas.microsoft.com/office/drawing/2014/main" id="{C8C31F3D-635A-3320-D32D-7E9A91F6EF07}"/>
                  </a:ext>
                </a:extLst>
              </p:cNvPr>
              <p:cNvSpPr>
                <a:spLocks noChangeShapeType="1"/>
              </p:cNvSpPr>
              <p:nvPr/>
            </p:nvSpPr>
            <p:spPr bwMode="auto">
              <a:xfrm>
                <a:off x="2659" y="2298"/>
                <a:ext cx="1"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44" name="Rectangle 536">
                <a:extLst>
                  <a:ext uri="{FF2B5EF4-FFF2-40B4-BE49-F238E27FC236}">
                    <a16:creationId xmlns:a16="http://schemas.microsoft.com/office/drawing/2014/main" id="{C4FEA2AE-9F02-1AF3-847D-47BAE92937AC}"/>
                  </a:ext>
                </a:extLst>
              </p:cNvPr>
              <p:cNvSpPr>
                <a:spLocks noChangeArrowheads="1"/>
              </p:cNvSpPr>
              <p:nvPr/>
            </p:nvSpPr>
            <p:spPr bwMode="auto">
              <a:xfrm>
                <a:off x="292" y="2612"/>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245" name="Rectangle 537">
                <a:extLst>
                  <a:ext uri="{FF2B5EF4-FFF2-40B4-BE49-F238E27FC236}">
                    <a16:creationId xmlns:a16="http://schemas.microsoft.com/office/drawing/2014/main" id="{6E66BF53-D21D-DB1C-B510-9553D988CA78}"/>
                  </a:ext>
                </a:extLst>
              </p:cNvPr>
              <p:cNvSpPr>
                <a:spLocks noChangeArrowheads="1"/>
              </p:cNvSpPr>
              <p:nvPr/>
            </p:nvSpPr>
            <p:spPr bwMode="auto">
              <a:xfrm>
                <a:off x="321" y="261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246" name="Rectangle 538">
                <a:extLst>
                  <a:ext uri="{FF2B5EF4-FFF2-40B4-BE49-F238E27FC236}">
                    <a16:creationId xmlns:a16="http://schemas.microsoft.com/office/drawing/2014/main" id="{2B007771-1B44-97A9-77DF-C8E096FE3CA8}"/>
                  </a:ext>
                </a:extLst>
              </p:cNvPr>
              <p:cNvSpPr>
                <a:spLocks noChangeArrowheads="1"/>
              </p:cNvSpPr>
              <p:nvPr/>
            </p:nvSpPr>
            <p:spPr bwMode="auto">
              <a:xfrm>
                <a:off x="361" y="2612"/>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247" name="Rectangle 539">
                <a:extLst>
                  <a:ext uri="{FF2B5EF4-FFF2-40B4-BE49-F238E27FC236}">
                    <a16:creationId xmlns:a16="http://schemas.microsoft.com/office/drawing/2014/main" id="{625B575E-533B-E233-3111-C96DE7F1F017}"/>
                  </a:ext>
                </a:extLst>
              </p:cNvPr>
              <p:cNvSpPr>
                <a:spLocks noChangeArrowheads="1"/>
              </p:cNvSpPr>
              <p:nvPr/>
            </p:nvSpPr>
            <p:spPr bwMode="auto">
              <a:xfrm>
                <a:off x="437" y="261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248" name="Rectangle 540">
                <a:extLst>
                  <a:ext uri="{FF2B5EF4-FFF2-40B4-BE49-F238E27FC236}">
                    <a16:creationId xmlns:a16="http://schemas.microsoft.com/office/drawing/2014/main" id="{ED7559B4-36AD-3225-9FB8-51331C227B30}"/>
                  </a:ext>
                </a:extLst>
              </p:cNvPr>
              <p:cNvSpPr>
                <a:spLocks noChangeArrowheads="1"/>
              </p:cNvSpPr>
              <p:nvPr/>
            </p:nvSpPr>
            <p:spPr bwMode="auto">
              <a:xfrm>
                <a:off x="473" y="261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8</a:t>
                </a:r>
                <a:endParaRPr lang="en-US" altLang="en-US"/>
              </a:p>
            </p:txBody>
          </p:sp>
          <p:sp>
            <p:nvSpPr>
              <p:cNvPr id="33249" name="Rectangle 541">
                <a:extLst>
                  <a:ext uri="{FF2B5EF4-FFF2-40B4-BE49-F238E27FC236}">
                    <a16:creationId xmlns:a16="http://schemas.microsoft.com/office/drawing/2014/main" id="{669BCCFD-412F-732F-F7E2-2A64DA7B547C}"/>
                  </a:ext>
                </a:extLst>
              </p:cNvPr>
              <p:cNvSpPr>
                <a:spLocks noChangeArrowheads="1"/>
              </p:cNvSpPr>
              <p:nvPr/>
            </p:nvSpPr>
            <p:spPr bwMode="auto">
              <a:xfrm>
                <a:off x="756" y="2612"/>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250" name="Rectangle 542">
                <a:extLst>
                  <a:ext uri="{FF2B5EF4-FFF2-40B4-BE49-F238E27FC236}">
                    <a16:creationId xmlns:a16="http://schemas.microsoft.com/office/drawing/2014/main" id="{7203EAAE-810E-CF4F-9001-F7B72360D493}"/>
                  </a:ext>
                </a:extLst>
              </p:cNvPr>
              <p:cNvSpPr>
                <a:spLocks noChangeArrowheads="1"/>
              </p:cNvSpPr>
              <p:nvPr/>
            </p:nvSpPr>
            <p:spPr bwMode="auto">
              <a:xfrm>
                <a:off x="824" y="2692"/>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8</a:t>
                </a:r>
                <a:endParaRPr lang="en-US" altLang="en-US"/>
              </a:p>
            </p:txBody>
          </p:sp>
          <p:sp>
            <p:nvSpPr>
              <p:cNvPr id="33251" name="Rectangle 543">
                <a:extLst>
                  <a:ext uri="{FF2B5EF4-FFF2-40B4-BE49-F238E27FC236}">
                    <a16:creationId xmlns:a16="http://schemas.microsoft.com/office/drawing/2014/main" id="{CE3D93F3-31C6-F020-5257-52777F68D550}"/>
                  </a:ext>
                </a:extLst>
              </p:cNvPr>
              <p:cNvSpPr>
                <a:spLocks noChangeArrowheads="1"/>
              </p:cNvSpPr>
              <p:nvPr/>
            </p:nvSpPr>
            <p:spPr bwMode="auto">
              <a:xfrm>
                <a:off x="868" y="2612"/>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252" name="Rectangle 544">
                <a:extLst>
                  <a:ext uri="{FF2B5EF4-FFF2-40B4-BE49-F238E27FC236}">
                    <a16:creationId xmlns:a16="http://schemas.microsoft.com/office/drawing/2014/main" id="{4A8DA4E8-FF29-175E-F413-CF352473AC2E}"/>
                  </a:ext>
                </a:extLst>
              </p:cNvPr>
              <p:cNvSpPr>
                <a:spLocks noChangeArrowheads="1"/>
              </p:cNvSpPr>
              <p:nvPr/>
            </p:nvSpPr>
            <p:spPr bwMode="auto">
              <a:xfrm>
                <a:off x="947" y="2612"/>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253" name="Rectangle 545">
                <a:extLst>
                  <a:ext uri="{FF2B5EF4-FFF2-40B4-BE49-F238E27FC236}">
                    <a16:creationId xmlns:a16="http://schemas.microsoft.com/office/drawing/2014/main" id="{483AB38B-4080-EFC2-F57C-0C63F5025AF0}"/>
                  </a:ext>
                </a:extLst>
              </p:cNvPr>
              <p:cNvSpPr>
                <a:spLocks noChangeArrowheads="1"/>
              </p:cNvSpPr>
              <p:nvPr/>
            </p:nvSpPr>
            <p:spPr bwMode="auto">
              <a:xfrm>
                <a:off x="1056" y="261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254" name="Rectangle 546">
                <a:extLst>
                  <a:ext uri="{FF2B5EF4-FFF2-40B4-BE49-F238E27FC236}">
                    <a16:creationId xmlns:a16="http://schemas.microsoft.com/office/drawing/2014/main" id="{6243F896-4D12-2687-E188-4015DFF960A4}"/>
                  </a:ext>
                </a:extLst>
              </p:cNvPr>
              <p:cNvSpPr>
                <a:spLocks noChangeArrowheads="1"/>
              </p:cNvSpPr>
              <p:nvPr/>
            </p:nvSpPr>
            <p:spPr bwMode="auto">
              <a:xfrm>
                <a:off x="1132" y="261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255" name="Rectangle 547">
                <a:extLst>
                  <a:ext uri="{FF2B5EF4-FFF2-40B4-BE49-F238E27FC236}">
                    <a16:creationId xmlns:a16="http://schemas.microsoft.com/office/drawing/2014/main" id="{593D6F49-0C51-DD8B-13CE-B7145BCDEFC2}"/>
                  </a:ext>
                </a:extLst>
              </p:cNvPr>
              <p:cNvSpPr>
                <a:spLocks noChangeArrowheads="1"/>
              </p:cNvSpPr>
              <p:nvPr/>
            </p:nvSpPr>
            <p:spPr bwMode="auto">
              <a:xfrm>
                <a:off x="1168" y="261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256" name="Rectangle 548">
                <a:extLst>
                  <a:ext uri="{FF2B5EF4-FFF2-40B4-BE49-F238E27FC236}">
                    <a16:creationId xmlns:a16="http://schemas.microsoft.com/office/drawing/2014/main" id="{D0E39A33-4F32-A890-437C-73D3ED775373}"/>
                  </a:ext>
                </a:extLst>
              </p:cNvPr>
              <p:cNvSpPr>
                <a:spLocks noChangeArrowheads="1"/>
              </p:cNvSpPr>
              <p:nvPr/>
            </p:nvSpPr>
            <p:spPr bwMode="auto">
              <a:xfrm>
                <a:off x="1613" y="2612"/>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257" name="Rectangle 549">
                <a:extLst>
                  <a:ext uri="{FF2B5EF4-FFF2-40B4-BE49-F238E27FC236}">
                    <a16:creationId xmlns:a16="http://schemas.microsoft.com/office/drawing/2014/main" id="{8EA0DF7A-8296-CD20-F12C-9040597E7A4B}"/>
                  </a:ext>
                </a:extLst>
              </p:cNvPr>
              <p:cNvSpPr>
                <a:spLocks noChangeArrowheads="1"/>
              </p:cNvSpPr>
              <p:nvPr/>
            </p:nvSpPr>
            <p:spPr bwMode="auto">
              <a:xfrm>
                <a:off x="1642" y="261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258" name="Rectangle 550">
                <a:extLst>
                  <a:ext uri="{FF2B5EF4-FFF2-40B4-BE49-F238E27FC236}">
                    <a16:creationId xmlns:a16="http://schemas.microsoft.com/office/drawing/2014/main" id="{E631B76D-652E-7102-E62E-B63E00CCAB54}"/>
                  </a:ext>
                </a:extLst>
              </p:cNvPr>
              <p:cNvSpPr>
                <a:spLocks noChangeArrowheads="1"/>
              </p:cNvSpPr>
              <p:nvPr/>
            </p:nvSpPr>
            <p:spPr bwMode="auto">
              <a:xfrm>
                <a:off x="1682" y="2612"/>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259" name="Rectangle 551">
                <a:extLst>
                  <a:ext uri="{FF2B5EF4-FFF2-40B4-BE49-F238E27FC236}">
                    <a16:creationId xmlns:a16="http://schemas.microsoft.com/office/drawing/2014/main" id="{74A6BB90-D441-7040-F4D5-705DDCAA5B15}"/>
                  </a:ext>
                </a:extLst>
              </p:cNvPr>
              <p:cNvSpPr>
                <a:spLocks noChangeArrowheads="1"/>
              </p:cNvSpPr>
              <p:nvPr/>
            </p:nvSpPr>
            <p:spPr bwMode="auto">
              <a:xfrm>
                <a:off x="1758" y="261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260" name="Rectangle 552">
                <a:extLst>
                  <a:ext uri="{FF2B5EF4-FFF2-40B4-BE49-F238E27FC236}">
                    <a16:creationId xmlns:a16="http://schemas.microsoft.com/office/drawing/2014/main" id="{6DE758ED-DC62-0430-1DFA-6A4B079172A0}"/>
                  </a:ext>
                </a:extLst>
              </p:cNvPr>
              <p:cNvSpPr>
                <a:spLocks noChangeArrowheads="1"/>
              </p:cNvSpPr>
              <p:nvPr/>
            </p:nvSpPr>
            <p:spPr bwMode="auto">
              <a:xfrm>
                <a:off x="1794" y="2612"/>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21</a:t>
                </a:r>
                <a:endParaRPr lang="en-US" altLang="en-US"/>
              </a:p>
            </p:txBody>
          </p:sp>
          <p:sp>
            <p:nvSpPr>
              <p:cNvPr id="33261" name="Rectangle 553">
                <a:extLst>
                  <a:ext uri="{FF2B5EF4-FFF2-40B4-BE49-F238E27FC236}">
                    <a16:creationId xmlns:a16="http://schemas.microsoft.com/office/drawing/2014/main" id="{C54BC375-1C8E-C1B6-D85F-582D8E3A36DE}"/>
                  </a:ext>
                </a:extLst>
              </p:cNvPr>
              <p:cNvSpPr>
                <a:spLocks noChangeArrowheads="1"/>
              </p:cNvSpPr>
              <p:nvPr/>
            </p:nvSpPr>
            <p:spPr bwMode="auto">
              <a:xfrm>
                <a:off x="2091" y="2612"/>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262" name="Rectangle 554">
                <a:extLst>
                  <a:ext uri="{FF2B5EF4-FFF2-40B4-BE49-F238E27FC236}">
                    <a16:creationId xmlns:a16="http://schemas.microsoft.com/office/drawing/2014/main" id="{BFE5C8E7-7B36-09D3-14C9-0D0B02966F5A}"/>
                  </a:ext>
                </a:extLst>
              </p:cNvPr>
              <p:cNvSpPr>
                <a:spLocks noChangeArrowheads="1"/>
              </p:cNvSpPr>
              <p:nvPr/>
            </p:nvSpPr>
            <p:spPr bwMode="auto">
              <a:xfrm>
                <a:off x="2160" y="2692"/>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21</a:t>
                </a:r>
                <a:endParaRPr lang="en-US" altLang="en-US"/>
              </a:p>
            </p:txBody>
          </p:sp>
          <p:sp>
            <p:nvSpPr>
              <p:cNvPr id="33263" name="Rectangle 555">
                <a:extLst>
                  <a:ext uri="{FF2B5EF4-FFF2-40B4-BE49-F238E27FC236}">
                    <a16:creationId xmlns:a16="http://schemas.microsoft.com/office/drawing/2014/main" id="{F6660D93-29FD-36CD-E7A9-98152F6F4288}"/>
                  </a:ext>
                </a:extLst>
              </p:cNvPr>
              <p:cNvSpPr>
                <a:spLocks noChangeArrowheads="1"/>
              </p:cNvSpPr>
              <p:nvPr/>
            </p:nvSpPr>
            <p:spPr bwMode="auto">
              <a:xfrm>
                <a:off x="2246" y="2612"/>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264" name="Rectangle 556">
                <a:extLst>
                  <a:ext uri="{FF2B5EF4-FFF2-40B4-BE49-F238E27FC236}">
                    <a16:creationId xmlns:a16="http://schemas.microsoft.com/office/drawing/2014/main" id="{BA6CB3E6-C429-F1F7-2C79-619DC66630A0}"/>
                  </a:ext>
                </a:extLst>
              </p:cNvPr>
              <p:cNvSpPr>
                <a:spLocks noChangeArrowheads="1"/>
              </p:cNvSpPr>
              <p:nvPr/>
            </p:nvSpPr>
            <p:spPr bwMode="auto">
              <a:xfrm>
                <a:off x="2326" y="2612"/>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265" name="Rectangle 557">
                <a:extLst>
                  <a:ext uri="{FF2B5EF4-FFF2-40B4-BE49-F238E27FC236}">
                    <a16:creationId xmlns:a16="http://schemas.microsoft.com/office/drawing/2014/main" id="{507EAF9C-B6B3-25EC-2DC5-69C7CEE9EF23}"/>
                  </a:ext>
                </a:extLst>
              </p:cNvPr>
              <p:cNvSpPr>
                <a:spLocks noChangeArrowheads="1"/>
              </p:cNvSpPr>
              <p:nvPr/>
            </p:nvSpPr>
            <p:spPr bwMode="auto">
              <a:xfrm>
                <a:off x="2435" y="261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6</a:t>
                </a:r>
                <a:endParaRPr lang="en-US" altLang="en-US"/>
              </a:p>
            </p:txBody>
          </p:sp>
          <p:sp>
            <p:nvSpPr>
              <p:cNvPr id="33266" name="Rectangle 558">
                <a:extLst>
                  <a:ext uri="{FF2B5EF4-FFF2-40B4-BE49-F238E27FC236}">
                    <a16:creationId xmlns:a16="http://schemas.microsoft.com/office/drawing/2014/main" id="{E7301DAC-BDB8-00CD-17C1-4AA847A6D038}"/>
                  </a:ext>
                </a:extLst>
              </p:cNvPr>
              <p:cNvSpPr>
                <a:spLocks noChangeArrowheads="1"/>
              </p:cNvSpPr>
              <p:nvPr/>
            </p:nvSpPr>
            <p:spPr bwMode="auto">
              <a:xfrm>
                <a:off x="2511" y="2612"/>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267" name="Rectangle 559">
                <a:extLst>
                  <a:ext uri="{FF2B5EF4-FFF2-40B4-BE49-F238E27FC236}">
                    <a16:creationId xmlns:a16="http://schemas.microsoft.com/office/drawing/2014/main" id="{C67C2E0B-36EC-1F2D-F666-F31136D7757D}"/>
                  </a:ext>
                </a:extLst>
              </p:cNvPr>
              <p:cNvSpPr>
                <a:spLocks noChangeArrowheads="1"/>
              </p:cNvSpPr>
              <p:nvPr/>
            </p:nvSpPr>
            <p:spPr bwMode="auto">
              <a:xfrm>
                <a:off x="2547" y="2612"/>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7</a:t>
                </a:r>
                <a:endParaRPr lang="en-US" altLang="en-US"/>
              </a:p>
            </p:txBody>
          </p:sp>
          <p:sp>
            <p:nvSpPr>
              <p:cNvPr id="33268" name="Rectangle 560">
                <a:extLst>
                  <a:ext uri="{FF2B5EF4-FFF2-40B4-BE49-F238E27FC236}">
                    <a16:creationId xmlns:a16="http://schemas.microsoft.com/office/drawing/2014/main" id="{6F86DAE8-0F71-6E09-B71C-2CF134390A6E}"/>
                  </a:ext>
                </a:extLst>
              </p:cNvPr>
              <p:cNvSpPr>
                <a:spLocks noChangeArrowheads="1"/>
              </p:cNvSpPr>
              <p:nvPr/>
            </p:nvSpPr>
            <p:spPr bwMode="auto">
              <a:xfrm>
                <a:off x="144" y="252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69" name="Line 561">
                <a:extLst>
                  <a:ext uri="{FF2B5EF4-FFF2-40B4-BE49-F238E27FC236}">
                    <a16:creationId xmlns:a16="http://schemas.microsoft.com/office/drawing/2014/main" id="{E0592C39-50F0-04E2-A460-88157CB3A353}"/>
                  </a:ext>
                </a:extLst>
              </p:cNvPr>
              <p:cNvSpPr>
                <a:spLocks noChangeShapeType="1"/>
              </p:cNvSpPr>
              <p:nvPr/>
            </p:nvSpPr>
            <p:spPr bwMode="auto">
              <a:xfrm>
                <a:off x="144" y="252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70" name="Line 562">
                <a:extLst>
                  <a:ext uri="{FF2B5EF4-FFF2-40B4-BE49-F238E27FC236}">
                    <a16:creationId xmlns:a16="http://schemas.microsoft.com/office/drawing/2014/main" id="{A724FC80-41CA-8041-B7E6-D1AD4D448D37}"/>
                  </a:ext>
                </a:extLst>
              </p:cNvPr>
              <p:cNvSpPr>
                <a:spLocks noChangeShapeType="1"/>
              </p:cNvSpPr>
              <p:nvPr/>
            </p:nvSpPr>
            <p:spPr bwMode="auto">
              <a:xfrm>
                <a:off x="144" y="252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71" name="Rectangle 563">
                <a:extLst>
                  <a:ext uri="{FF2B5EF4-FFF2-40B4-BE49-F238E27FC236}">
                    <a16:creationId xmlns:a16="http://schemas.microsoft.com/office/drawing/2014/main" id="{49757748-2210-003F-F925-600739ADA9E0}"/>
                  </a:ext>
                </a:extLst>
              </p:cNvPr>
              <p:cNvSpPr>
                <a:spLocks noChangeArrowheads="1"/>
              </p:cNvSpPr>
              <p:nvPr/>
            </p:nvSpPr>
            <p:spPr bwMode="auto">
              <a:xfrm>
                <a:off x="151" y="2529"/>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72" name="Line 564">
                <a:extLst>
                  <a:ext uri="{FF2B5EF4-FFF2-40B4-BE49-F238E27FC236}">
                    <a16:creationId xmlns:a16="http://schemas.microsoft.com/office/drawing/2014/main" id="{F9C80317-F292-1E12-C763-CAB43A139FBD}"/>
                  </a:ext>
                </a:extLst>
              </p:cNvPr>
              <p:cNvSpPr>
                <a:spLocks noChangeShapeType="1"/>
              </p:cNvSpPr>
              <p:nvPr/>
            </p:nvSpPr>
            <p:spPr bwMode="auto">
              <a:xfrm>
                <a:off x="151" y="2529"/>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73" name="Rectangle 565">
                <a:extLst>
                  <a:ext uri="{FF2B5EF4-FFF2-40B4-BE49-F238E27FC236}">
                    <a16:creationId xmlns:a16="http://schemas.microsoft.com/office/drawing/2014/main" id="{B9655AD3-7190-E926-1AE5-43E3A6F045BA}"/>
                  </a:ext>
                </a:extLst>
              </p:cNvPr>
              <p:cNvSpPr>
                <a:spLocks noChangeArrowheads="1"/>
              </p:cNvSpPr>
              <p:nvPr/>
            </p:nvSpPr>
            <p:spPr bwMode="auto">
              <a:xfrm>
                <a:off x="690" y="2529"/>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74" name="Line 566">
                <a:extLst>
                  <a:ext uri="{FF2B5EF4-FFF2-40B4-BE49-F238E27FC236}">
                    <a16:creationId xmlns:a16="http://schemas.microsoft.com/office/drawing/2014/main" id="{9E8DEBBA-BD56-5FFA-BDA6-8C84168826B8}"/>
                  </a:ext>
                </a:extLst>
              </p:cNvPr>
              <p:cNvSpPr>
                <a:spLocks noChangeShapeType="1"/>
              </p:cNvSpPr>
              <p:nvPr/>
            </p:nvSpPr>
            <p:spPr bwMode="auto">
              <a:xfrm>
                <a:off x="690" y="2529"/>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75" name="Line 567">
                <a:extLst>
                  <a:ext uri="{FF2B5EF4-FFF2-40B4-BE49-F238E27FC236}">
                    <a16:creationId xmlns:a16="http://schemas.microsoft.com/office/drawing/2014/main" id="{566CAB52-A46B-6E5F-2E89-13F12C37996C}"/>
                  </a:ext>
                </a:extLst>
              </p:cNvPr>
              <p:cNvSpPr>
                <a:spLocks noChangeShapeType="1"/>
              </p:cNvSpPr>
              <p:nvPr/>
            </p:nvSpPr>
            <p:spPr bwMode="auto">
              <a:xfrm>
                <a:off x="690" y="252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76" name="Rectangle 568">
                <a:extLst>
                  <a:ext uri="{FF2B5EF4-FFF2-40B4-BE49-F238E27FC236}">
                    <a16:creationId xmlns:a16="http://schemas.microsoft.com/office/drawing/2014/main" id="{C3D55334-AACE-61D8-26ED-A101B8F9068A}"/>
                  </a:ext>
                </a:extLst>
              </p:cNvPr>
              <p:cNvSpPr>
                <a:spLocks noChangeArrowheads="1"/>
              </p:cNvSpPr>
              <p:nvPr/>
            </p:nvSpPr>
            <p:spPr bwMode="auto">
              <a:xfrm>
                <a:off x="698" y="2529"/>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77" name="Line 569">
                <a:extLst>
                  <a:ext uri="{FF2B5EF4-FFF2-40B4-BE49-F238E27FC236}">
                    <a16:creationId xmlns:a16="http://schemas.microsoft.com/office/drawing/2014/main" id="{9C18871D-3C34-2290-8BE4-500DD57E2DDB}"/>
                  </a:ext>
                </a:extLst>
              </p:cNvPr>
              <p:cNvSpPr>
                <a:spLocks noChangeShapeType="1"/>
              </p:cNvSpPr>
              <p:nvPr/>
            </p:nvSpPr>
            <p:spPr bwMode="auto">
              <a:xfrm>
                <a:off x="698" y="2529"/>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78" name="Rectangle 570">
                <a:extLst>
                  <a:ext uri="{FF2B5EF4-FFF2-40B4-BE49-F238E27FC236}">
                    <a16:creationId xmlns:a16="http://schemas.microsoft.com/office/drawing/2014/main" id="{28FEC19C-3AC4-7C55-8C60-4ACBA3870F17}"/>
                  </a:ext>
                </a:extLst>
              </p:cNvPr>
              <p:cNvSpPr>
                <a:spLocks noChangeArrowheads="1"/>
              </p:cNvSpPr>
              <p:nvPr/>
            </p:nvSpPr>
            <p:spPr bwMode="auto">
              <a:xfrm>
                <a:off x="1302" y="252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79" name="Line 571">
                <a:extLst>
                  <a:ext uri="{FF2B5EF4-FFF2-40B4-BE49-F238E27FC236}">
                    <a16:creationId xmlns:a16="http://schemas.microsoft.com/office/drawing/2014/main" id="{09D9DEE4-DA32-EF6C-BE52-AE887FC63B1D}"/>
                  </a:ext>
                </a:extLst>
              </p:cNvPr>
              <p:cNvSpPr>
                <a:spLocks noChangeShapeType="1"/>
              </p:cNvSpPr>
              <p:nvPr/>
            </p:nvSpPr>
            <p:spPr bwMode="auto">
              <a:xfrm>
                <a:off x="1302" y="252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80" name="Line 572">
                <a:extLst>
                  <a:ext uri="{FF2B5EF4-FFF2-40B4-BE49-F238E27FC236}">
                    <a16:creationId xmlns:a16="http://schemas.microsoft.com/office/drawing/2014/main" id="{7B22F067-0F29-F21E-45F1-228A0A03665B}"/>
                  </a:ext>
                </a:extLst>
              </p:cNvPr>
              <p:cNvSpPr>
                <a:spLocks noChangeShapeType="1"/>
              </p:cNvSpPr>
              <p:nvPr/>
            </p:nvSpPr>
            <p:spPr bwMode="auto">
              <a:xfrm>
                <a:off x="1302" y="252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81" name="Rectangle 573">
                <a:extLst>
                  <a:ext uri="{FF2B5EF4-FFF2-40B4-BE49-F238E27FC236}">
                    <a16:creationId xmlns:a16="http://schemas.microsoft.com/office/drawing/2014/main" id="{1B0DCC6A-C25C-99F7-4985-8104278DA9C4}"/>
                  </a:ext>
                </a:extLst>
              </p:cNvPr>
              <p:cNvSpPr>
                <a:spLocks noChangeArrowheads="1"/>
              </p:cNvSpPr>
              <p:nvPr/>
            </p:nvSpPr>
            <p:spPr bwMode="auto">
              <a:xfrm>
                <a:off x="1309" y="2529"/>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82" name="Line 574">
                <a:extLst>
                  <a:ext uri="{FF2B5EF4-FFF2-40B4-BE49-F238E27FC236}">
                    <a16:creationId xmlns:a16="http://schemas.microsoft.com/office/drawing/2014/main" id="{F375EA93-43EC-2603-FF22-15C840DD8BD0}"/>
                  </a:ext>
                </a:extLst>
              </p:cNvPr>
              <p:cNvSpPr>
                <a:spLocks noChangeShapeType="1"/>
              </p:cNvSpPr>
              <p:nvPr/>
            </p:nvSpPr>
            <p:spPr bwMode="auto">
              <a:xfrm>
                <a:off x="1309" y="2529"/>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83" name="Rectangle 575">
                <a:extLst>
                  <a:ext uri="{FF2B5EF4-FFF2-40B4-BE49-F238E27FC236}">
                    <a16:creationId xmlns:a16="http://schemas.microsoft.com/office/drawing/2014/main" id="{15F36B51-CC7C-FE84-7018-059625201982}"/>
                  </a:ext>
                </a:extLst>
              </p:cNvPr>
              <p:cNvSpPr>
                <a:spLocks noChangeArrowheads="1"/>
              </p:cNvSpPr>
              <p:nvPr/>
            </p:nvSpPr>
            <p:spPr bwMode="auto">
              <a:xfrm>
                <a:off x="1505" y="252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84" name="Line 576">
                <a:extLst>
                  <a:ext uri="{FF2B5EF4-FFF2-40B4-BE49-F238E27FC236}">
                    <a16:creationId xmlns:a16="http://schemas.microsoft.com/office/drawing/2014/main" id="{CA670395-E0D6-3652-EF57-FA136B3321E2}"/>
                  </a:ext>
                </a:extLst>
              </p:cNvPr>
              <p:cNvSpPr>
                <a:spLocks noChangeShapeType="1"/>
              </p:cNvSpPr>
              <p:nvPr/>
            </p:nvSpPr>
            <p:spPr bwMode="auto">
              <a:xfrm>
                <a:off x="1505" y="252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85" name="Line 577">
                <a:extLst>
                  <a:ext uri="{FF2B5EF4-FFF2-40B4-BE49-F238E27FC236}">
                    <a16:creationId xmlns:a16="http://schemas.microsoft.com/office/drawing/2014/main" id="{A9159297-C520-6BED-3C86-8F25F6C65193}"/>
                  </a:ext>
                </a:extLst>
              </p:cNvPr>
              <p:cNvSpPr>
                <a:spLocks noChangeShapeType="1"/>
              </p:cNvSpPr>
              <p:nvPr/>
            </p:nvSpPr>
            <p:spPr bwMode="auto">
              <a:xfrm>
                <a:off x="1505" y="252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86" name="Rectangle 578">
                <a:extLst>
                  <a:ext uri="{FF2B5EF4-FFF2-40B4-BE49-F238E27FC236}">
                    <a16:creationId xmlns:a16="http://schemas.microsoft.com/office/drawing/2014/main" id="{1F6600EF-EAFC-1F6C-AFD7-B31B917DC46E}"/>
                  </a:ext>
                </a:extLst>
              </p:cNvPr>
              <p:cNvSpPr>
                <a:spLocks noChangeArrowheads="1"/>
              </p:cNvSpPr>
              <p:nvPr/>
            </p:nvSpPr>
            <p:spPr bwMode="auto">
              <a:xfrm>
                <a:off x="1512" y="2529"/>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87" name="Line 579">
                <a:extLst>
                  <a:ext uri="{FF2B5EF4-FFF2-40B4-BE49-F238E27FC236}">
                    <a16:creationId xmlns:a16="http://schemas.microsoft.com/office/drawing/2014/main" id="{E328E364-7B29-E3E6-4F7C-8EBEAEDB048E}"/>
                  </a:ext>
                </a:extLst>
              </p:cNvPr>
              <p:cNvSpPr>
                <a:spLocks noChangeShapeType="1"/>
              </p:cNvSpPr>
              <p:nvPr/>
            </p:nvSpPr>
            <p:spPr bwMode="auto">
              <a:xfrm>
                <a:off x="1512" y="2529"/>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88" name="Rectangle 580">
                <a:extLst>
                  <a:ext uri="{FF2B5EF4-FFF2-40B4-BE49-F238E27FC236}">
                    <a16:creationId xmlns:a16="http://schemas.microsoft.com/office/drawing/2014/main" id="{A531CD80-8381-C4AC-70F4-0471785FFF28}"/>
                  </a:ext>
                </a:extLst>
              </p:cNvPr>
              <p:cNvSpPr>
                <a:spLocks noChangeArrowheads="1"/>
              </p:cNvSpPr>
              <p:nvPr/>
            </p:nvSpPr>
            <p:spPr bwMode="auto">
              <a:xfrm>
                <a:off x="2047" y="2529"/>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89" name="Line 581">
                <a:extLst>
                  <a:ext uri="{FF2B5EF4-FFF2-40B4-BE49-F238E27FC236}">
                    <a16:creationId xmlns:a16="http://schemas.microsoft.com/office/drawing/2014/main" id="{A0AF7067-05D9-2DF4-68E4-436BB1ABF435}"/>
                  </a:ext>
                </a:extLst>
              </p:cNvPr>
              <p:cNvSpPr>
                <a:spLocks noChangeShapeType="1"/>
              </p:cNvSpPr>
              <p:nvPr/>
            </p:nvSpPr>
            <p:spPr bwMode="auto">
              <a:xfrm>
                <a:off x="2047" y="2529"/>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90" name="Line 582">
                <a:extLst>
                  <a:ext uri="{FF2B5EF4-FFF2-40B4-BE49-F238E27FC236}">
                    <a16:creationId xmlns:a16="http://schemas.microsoft.com/office/drawing/2014/main" id="{5EB6C5BC-394E-C1E6-13DF-09D6A43D9C95}"/>
                  </a:ext>
                </a:extLst>
              </p:cNvPr>
              <p:cNvSpPr>
                <a:spLocks noChangeShapeType="1"/>
              </p:cNvSpPr>
              <p:nvPr/>
            </p:nvSpPr>
            <p:spPr bwMode="auto">
              <a:xfrm>
                <a:off x="2047" y="252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91" name="Rectangle 583">
                <a:extLst>
                  <a:ext uri="{FF2B5EF4-FFF2-40B4-BE49-F238E27FC236}">
                    <a16:creationId xmlns:a16="http://schemas.microsoft.com/office/drawing/2014/main" id="{5125CF22-7DA4-7D04-95E4-293F54B99756}"/>
                  </a:ext>
                </a:extLst>
              </p:cNvPr>
              <p:cNvSpPr>
                <a:spLocks noChangeArrowheads="1"/>
              </p:cNvSpPr>
              <p:nvPr/>
            </p:nvSpPr>
            <p:spPr bwMode="auto">
              <a:xfrm>
                <a:off x="2055" y="2529"/>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92" name="Line 584">
                <a:extLst>
                  <a:ext uri="{FF2B5EF4-FFF2-40B4-BE49-F238E27FC236}">
                    <a16:creationId xmlns:a16="http://schemas.microsoft.com/office/drawing/2014/main" id="{5B93D3D9-C1C8-3DF9-45EC-06694513C602}"/>
                  </a:ext>
                </a:extLst>
              </p:cNvPr>
              <p:cNvSpPr>
                <a:spLocks noChangeShapeType="1"/>
              </p:cNvSpPr>
              <p:nvPr/>
            </p:nvSpPr>
            <p:spPr bwMode="auto">
              <a:xfrm>
                <a:off x="2055" y="2529"/>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93" name="Rectangle 585">
                <a:extLst>
                  <a:ext uri="{FF2B5EF4-FFF2-40B4-BE49-F238E27FC236}">
                    <a16:creationId xmlns:a16="http://schemas.microsoft.com/office/drawing/2014/main" id="{2E4E2F7C-B115-EE93-E3CE-0C06F4356045}"/>
                  </a:ext>
                </a:extLst>
              </p:cNvPr>
              <p:cNvSpPr>
                <a:spLocks noChangeArrowheads="1"/>
              </p:cNvSpPr>
              <p:nvPr/>
            </p:nvSpPr>
            <p:spPr bwMode="auto">
              <a:xfrm>
                <a:off x="2659" y="252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94" name="Line 586">
                <a:extLst>
                  <a:ext uri="{FF2B5EF4-FFF2-40B4-BE49-F238E27FC236}">
                    <a16:creationId xmlns:a16="http://schemas.microsoft.com/office/drawing/2014/main" id="{26897D15-C009-80D4-DB2E-E8605522E9BA}"/>
                  </a:ext>
                </a:extLst>
              </p:cNvPr>
              <p:cNvSpPr>
                <a:spLocks noChangeShapeType="1"/>
              </p:cNvSpPr>
              <p:nvPr/>
            </p:nvSpPr>
            <p:spPr bwMode="auto">
              <a:xfrm>
                <a:off x="2659" y="252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95" name="Line 587">
                <a:extLst>
                  <a:ext uri="{FF2B5EF4-FFF2-40B4-BE49-F238E27FC236}">
                    <a16:creationId xmlns:a16="http://schemas.microsoft.com/office/drawing/2014/main" id="{595C1753-C019-DCE4-F7AE-6FDDF39E7FD6}"/>
                  </a:ext>
                </a:extLst>
              </p:cNvPr>
              <p:cNvSpPr>
                <a:spLocks noChangeShapeType="1"/>
              </p:cNvSpPr>
              <p:nvPr/>
            </p:nvSpPr>
            <p:spPr bwMode="auto">
              <a:xfrm>
                <a:off x="2659" y="252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96" name="Rectangle 588">
                <a:extLst>
                  <a:ext uri="{FF2B5EF4-FFF2-40B4-BE49-F238E27FC236}">
                    <a16:creationId xmlns:a16="http://schemas.microsoft.com/office/drawing/2014/main" id="{D2999669-57B8-5167-25AE-CA5D5B550E24}"/>
                  </a:ext>
                </a:extLst>
              </p:cNvPr>
              <p:cNvSpPr>
                <a:spLocks noChangeArrowheads="1"/>
              </p:cNvSpPr>
              <p:nvPr/>
            </p:nvSpPr>
            <p:spPr bwMode="auto">
              <a:xfrm>
                <a:off x="144" y="2536"/>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97" name="Line 589">
                <a:extLst>
                  <a:ext uri="{FF2B5EF4-FFF2-40B4-BE49-F238E27FC236}">
                    <a16:creationId xmlns:a16="http://schemas.microsoft.com/office/drawing/2014/main" id="{A3E1F736-88BF-AFD1-6684-6389034C6885}"/>
                  </a:ext>
                </a:extLst>
              </p:cNvPr>
              <p:cNvSpPr>
                <a:spLocks noChangeShapeType="1"/>
              </p:cNvSpPr>
              <p:nvPr/>
            </p:nvSpPr>
            <p:spPr bwMode="auto">
              <a:xfrm>
                <a:off x="144" y="2536"/>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98" name="Rectangle 590">
                <a:extLst>
                  <a:ext uri="{FF2B5EF4-FFF2-40B4-BE49-F238E27FC236}">
                    <a16:creationId xmlns:a16="http://schemas.microsoft.com/office/drawing/2014/main" id="{AE8C9550-4D05-CD17-3221-1A6845016817}"/>
                  </a:ext>
                </a:extLst>
              </p:cNvPr>
              <p:cNvSpPr>
                <a:spLocks noChangeArrowheads="1"/>
              </p:cNvSpPr>
              <p:nvPr/>
            </p:nvSpPr>
            <p:spPr bwMode="auto">
              <a:xfrm>
                <a:off x="690" y="2536"/>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99" name="Line 591">
                <a:extLst>
                  <a:ext uri="{FF2B5EF4-FFF2-40B4-BE49-F238E27FC236}">
                    <a16:creationId xmlns:a16="http://schemas.microsoft.com/office/drawing/2014/main" id="{C7AE85C6-B7F0-7F02-020C-FF97EFCB255A}"/>
                  </a:ext>
                </a:extLst>
              </p:cNvPr>
              <p:cNvSpPr>
                <a:spLocks noChangeShapeType="1"/>
              </p:cNvSpPr>
              <p:nvPr/>
            </p:nvSpPr>
            <p:spPr bwMode="auto">
              <a:xfrm>
                <a:off x="690" y="2536"/>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00" name="Rectangle 592">
                <a:extLst>
                  <a:ext uri="{FF2B5EF4-FFF2-40B4-BE49-F238E27FC236}">
                    <a16:creationId xmlns:a16="http://schemas.microsoft.com/office/drawing/2014/main" id="{600A5E62-92B4-25C3-0F84-8593394E886B}"/>
                  </a:ext>
                </a:extLst>
              </p:cNvPr>
              <p:cNvSpPr>
                <a:spLocks noChangeArrowheads="1"/>
              </p:cNvSpPr>
              <p:nvPr/>
            </p:nvSpPr>
            <p:spPr bwMode="auto">
              <a:xfrm>
                <a:off x="1302" y="2536"/>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01" name="Line 593">
                <a:extLst>
                  <a:ext uri="{FF2B5EF4-FFF2-40B4-BE49-F238E27FC236}">
                    <a16:creationId xmlns:a16="http://schemas.microsoft.com/office/drawing/2014/main" id="{A09A5538-D3C7-CEB6-4E77-0E02CDB7F8E3}"/>
                  </a:ext>
                </a:extLst>
              </p:cNvPr>
              <p:cNvSpPr>
                <a:spLocks noChangeShapeType="1"/>
              </p:cNvSpPr>
              <p:nvPr/>
            </p:nvSpPr>
            <p:spPr bwMode="auto">
              <a:xfrm>
                <a:off x="1302" y="2536"/>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02" name="Rectangle 594">
                <a:extLst>
                  <a:ext uri="{FF2B5EF4-FFF2-40B4-BE49-F238E27FC236}">
                    <a16:creationId xmlns:a16="http://schemas.microsoft.com/office/drawing/2014/main" id="{7B4D7856-390D-CFA5-37E9-ABFB6991CDD5}"/>
                  </a:ext>
                </a:extLst>
              </p:cNvPr>
              <p:cNvSpPr>
                <a:spLocks noChangeArrowheads="1"/>
              </p:cNvSpPr>
              <p:nvPr/>
            </p:nvSpPr>
            <p:spPr bwMode="auto">
              <a:xfrm>
                <a:off x="1505" y="2536"/>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03" name="Line 595">
                <a:extLst>
                  <a:ext uri="{FF2B5EF4-FFF2-40B4-BE49-F238E27FC236}">
                    <a16:creationId xmlns:a16="http://schemas.microsoft.com/office/drawing/2014/main" id="{24C800AF-C4F0-6857-802D-4263BCD68D12}"/>
                  </a:ext>
                </a:extLst>
              </p:cNvPr>
              <p:cNvSpPr>
                <a:spLocks noChangeShapeType="1"/>
              </p:cNvSpPr>
              <p:nvPr/>
            </p:nvSpPr>
            <p:spPr bwMode="auto">
              <a:xfrm>
                <a:off x="1505" y="2536"/>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04" name="Rectangle 596">
                <a:extLst>
                  <a:ext uri="{FF2B5EF4-FFF2-40B4-BE49-F238E27FC236}">
                    <a16:creationId xmlns:a16="http://schemas.microsoft.com/office/drawing/2014/main" id="{B8514447-BBA1-73F0-3FE2-9D6DE3B5D1E9}"/>
                  </a:ext>
                </a:extLst>
              </p:cNvPr>
              <p:cNvSpPr>
                <a:spLocks noChangeArrowheads="1"/>
              </p:cNvSpPr>
              <p:nvPr/>
            </p:nvSpPr>
            <p:spPr bwMode="auto">
              <a:xfrm>
                <a:off x="2047" y="2536"/>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05" name="Line 597">
                <a:extLst>
                  <a:ext uri="{FF2B5EF4-FFF2-40B4-BE49-F238E27FC236}">
                    <a16:creationId xmlns:a16="http://schemas.microsoft.com/office/drawing/2014/main" id="{CEFC065B-3E06-6927-ECC0-B6698ECFD319}"/>
                  </a:ext>
                </a:extLst>
              </p:cNvPr>
              <p:cNvSpPr>
                <a:spLocks noChangeShapeType="1"/>
              </p:cNvSpPr>
              <p:nvPr/>
            </p:nvSpPr>
            <p:spPr bwMode="auto">
              <a:xfrm>
                <a:off x="2047" y="2536"/>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06" name="Rectangle 598">
                <a:extLst>
                  <a:ext uri="{FF2B5EF4-FFF2-40B4-BE49-F238E27FC236}">
                    <a16:creationId xmlns:a16="http://schemas.microsoft.com/office/drawing/2014/main" id="{07E244D6-8DB6-0429-787E-76C9E197D2CE}"/>
                  </a:ext>
                </a:extLst>
              </p:cNvPr>
              <p:cNvSpPr>
                <a:spLocks noChangeArrowheads="1"/>
              </p:cNvSpPr>
              <p:nvPr/>
            </p:nvSpPr>
            <p:spPr bwMode="auto">
              <a:xfrm>
                <a:off x="2659" y="2536"/>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07" name="Line 599">
                <a:extLst>
                  <a:ext uri="{FF2B5EF4-FFF2-40B4-BE49-F238E27FC236}">
                    <a16:creationId xmlns:a16="http://schemas.microsoft.com/office/drawing/2014/main" id="{103A0949-4C2E-B01E-BC7A-8E215D1438A3}"/>
                  </a:ext>
                </a:extLst>
              </p:cNvPr>
              <p:cNvSpPr>
                <a:spLocks noChangeShapeType="1"/>
              </p:cNvSpPr>
              <p:nvPr/>
            </p:nvSpPr>
            <p:spPr bwMode="auto">
              <a:xfrm>
                <a:off x="2659" y="2536"/>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08" name="Rectangle 600">
                <a:extLst>
                  <a:ext uri="{FF2B5EF4-FFF2-40B4-BE49-F238E27FC236}">
                    <a16:creationId xmlns:a16="http://schemas.microsoft.com/office/drawing/2014/main" id="{210641B4-7C30-A890-572B-6B503514F5C2}"/>
                  </a:ext>
                </a:extLst>
              </p:cNvPr>
              <p:cNvSpPr>
                <a:spLocks noChangeArrowheads="1"/>
              </p:cNvSpPr>
              <p:nvPr/>
            </p:nvSpPr>
            <p:spPr bwMode="auto">
              <a:xfrm>
                <a:off x="292" y="2851"/>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309" name="Rectangle 601">
                <a:extLst>
                  <a:ext uri="{FF2B5EF4-FFF2-40B4-BE49-F238E27FC236}">
                    <a16:creationId xmlns:a16="http://schemas.microsoft.com/office/drawing/2014/main" id="{AF8C2141-BD18-5CDA-4A25-A218127BC0ED}"/>
                  </a:ext>
                </a:extLst>
              </p:cNvPr>
              <p:cNvSpPr>
                <a:spLocks noChangeArrowheads="1"/>
              </p:cNvSpPr>
              <p:nvPr/>
            </p:nvSpPr>
            <p:spPr bwMode="auto">
              <a:xfrm>
                <a:off x="321" y="285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310" name="Rectangle 602">
                <a:extLst>
                  <a:ext uri="{FF2B5EF4-FFF2-40B4-BE49-F238E27FC236}">
                    <a16:creationId xmlns:a16="http://schemas.microsoft.com/office/drawing/2014/main" id="{4149A5BB-6860-E164-D314-743A1C0E12BC}"/>
                  </a:ext>
                </a:extLst>
              </p:cNvPr>
              <p:cNvSpPr>
                <a:spLocks noChangeArrowheads="1"/>
              </p:cNvSpPr>
              <p:nvPr/>
            </p:nvSpPr>
            <p:spPr bwMode="auto">
              <a:xfrm>
                <a:off x="361" y="2851"/>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11" name="Rectangle 603">
                <a:extLst>
                  <a:ext uri="{FF2B5EF4-FFF2-40B4-BE49-F238E27FC236}">
                    <a16:creationId xmlns:a16="http://schemas.microsoft.com/office/drawing/2014/main" id="{F16FE7C3-D109-3FE1-F763-3736CB4B9799}"/>
                  </a:ext>
                </a:extLst>
              </p:cNvPr>
              <p:cNvSpPr>
                <a:spLocks noChangeArrowheads="1"/>
              </p:cNvSpPr>
              <p:nvPr/>
            </p:nvSpPr>
            <p:spPr bwMode="auto">
              <a:xfrm>
                <a:off x="437" y="285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312" name="Rectangle 604">
                <a:extLst>
                  <a:ext uri="{FF2B5EF4-FFF2-40B4-BE49-F238E27FC236}">
                    <a16:creationId xmlns:a16="http://schemas.microsoft.com/office/drawing/2014/main" id="{9CECFDC7-4295-7EE4-4558-B05752E006B6}"/>
                  </a:ext>
                </a:extLst>
              </p:cNvPr>
              <p:cNvSpPr>
                <a:spLocks noChangeArrowheads="1"/>
              </p:cNvSpPr>
              <p:nvPr/>
            </p:nvSpPr>
            <p:spPr bwMode="auto">
              <a:xfrm>
                <a:off x="473" y="285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3313" name="Rectangle 605">
                <a:extLst>
                  <a:ext uri="{FF2B5EF4-FFF2-40B4-BE49-F238E27FC236}">
                    <a16:creationId xmlns:a16="http://schemas.microsoft.com/office/drawing/2014/main" id="{7FED1B85-AF5D-01A1-DACC-524E9D253167}"/>
                  </a:ext>
                </a:extLst>
              </p:cNvPr>
              <p:cNvSpPr>
                <a:spLocks noChangeArrowheads="1"/>
              </p:cNvSpPr>
              <p:nvPr/>
            </p:nvSpPr>
            <p:spPr bwMode="auto">
              <a:xfrm>
                <a:off x="756" y="2851"/>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314" name="Rectangle 606">
                <a:extLst>
                  <a:ext uri="{FF2B5EF4-FFF2-40B4-BE49-F238E27FC236}">
                    <a16:creationId xmlns:a16="http://schemas.microsoft.com/office/drawing/2014/main" id="{42331563-94D6-EDCF-A4BA-6E3C59FA1628}"/>
                  </a:ext>
                </a:extLst>
              </p:cNvPr>
              <p:cNvSpPr>
                <a:spLocks noChangeArrowheads="1"/>
              </p:cNvSpPr>
              <p:nvPr/>
            </p:nvSpPr>
            <p:spPr bwMode="auto">
              <a:xfrm>
                <a:off x="824" y="2931"/>
                <a:ext cx="44"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9</a:t>
                </a:r>
                <a:endParaRPr lang="en-US" altLang="en-US"/>
              </a:p>
            </p:txBody>
          </p:sp>
          <p:sp>
            <p:nvSpPr>
              <p:cNvPr id="33315" name="Rectangle 607">
                <a:extLst>
                  <a:ext uri="{FF2B5EF4-FFF2-40B4-BE49-F238E27FC236}">
                    <a16:creationId xmlns:a16="http://schemas.microsoft.com/office/drawing/2014/main" id="{83FF1A0F-662C-0C14-21ED-A6CC1ACD150E}"/>
                  </a:ext>
                </a:extLst>
              </p:cNvPr>
              <p:cNvSpPr>
                <a:spLocks noChangeArrowheads="1"/>
              </p:cNvSpPr>
              <p:nvPr/>
            </p:nvSpPr>
            <p:spPr bwMode="auto">
              <a:xfrm>
                <a:off x="868" y="2851"/>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16" name="Rectangle 608">
                <a:extLst>
                  <a:ext uri="{FF2B5EF4-FFF2-40B4-BE49-F238E27FC236}">
                    <a16:creationId xmlns:a16="http://schemas.microsoft.com/office/drawing/2014/main" id="{FFE88C8C-2474-7018-E29A-8823B7A70B3A}"/>
                  </a:ext>
                </a:extLst>
              </p:cNvPr>
              <p:cNvSpPr>
                <a:spLocks noChangeArrowheads="1"/>
              </p:cNvSpPr>
              <p:nvPr/>
            </p:nvSpPr>
            <p:spPr bwMode="auto">
              <a:xfrm>
                <a:off x="947" y="2851"/>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317" name="Rectangle 609">
                <a:extLst>
                  <a:ext uri="{FF2B5EF4-FFF2-40B4-BE49-F238E27FC236}">
                    <a16:creationId xmlns:a16="http://schemas.microsoft.com/office/drawing/2014/main" id="{2935FF13-8BD9-D077-68C1-ACEEFEAC9FD2}"/>
                  </a:ext>
                </a:extLst>
              </p:cNvPr>
              <p:cNvSpPr>
                <a:spLocks noChangeArrowheads="1"/>
              </p:cNvSpPr>
              <p:nvPr/>
            </p:nvSpPr>
            <p:spPr bwMode="auto">
              <a:xfrm>
                <a:off x="1056" y="285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3318" name="Rectangle 610">
                <a:extLst>
                  <a:ext uri="{FF2B5EF4-FFF2-40B4-BE49-F238E27FC236}">
                    <a16:creationId xmlns:a16="http://schemas.microsoft.com/office/drawing/2014/main" id="{38BB9B56-7A18-FD08-25E9-7091E7576DDC}"/>
                  </a:ext>
                </a:extLst>
              </p:cNvPr>
              <p:cNvSpPr>
                <a:spLocks noChangeArrowheads="1"/>
              </p:cNvSpPr>
              <p:nvPr/>
            </p:nvSpPr>
            <p:spPr bwMode="auto">
              <a:xfrm>
                <a:off x="1132" y="285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319" name="Rectangle 611">
                <a:extLst>
                  <a:ext uri="{FF2B5EF4-FFF2-40B4-BE49-F238E27FC236}">
                    <a16:creationId xmlns:a16="http://schemas.microsoft.com/office/drawing/2014/main" id="{466C5F0D-71AC-9140-1873-084290F41E50}"/>
                  </a:ext>
                </a:extLst>
              </p:cNvPr>
              <p:cNvSpPr>
                <a:spLocks noChangeArrowheads="1"/>
              </p:cNvSpPr>
              <p:nvPr/>
            </p:nvSpPr>
            <p:spPr bwMode="auto">
              <a:xfrm>
                <a:off x="1168" y="285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4</a:t>
                </a:r>
                <a:endParaRPr lang="en-US" altLang="en-US"/>
              </a:p>
            </p:txBody>
          </p:sp>
          <p:sp>
            <p:nvSpPr>
              <p:cNvPr id="33320" name="Rectangle 612">
                <a:extLst>
                  <a:ext uri="{FF2B5EF4-FFF2-40B4-BE49-F238E27FC236}">
                    <a16:creationId xmlns:a16="http://schemas.microsoft.com/office/drawing/2014/main" id="{7B46CED6-83EA-4595-5FB7-23F649E432E3}"/>
                  </a:ext>
                </a:extLst>
              </p:cNvPr>
              <p:cNvSpPr>
                <a:spLocks noChangeArrowheads="1"/>
              </p:cNvSpPr>
              <p:nvPr/>
            </p:nvSpPr>
            <p:spPr bwMode="auto">
              <a:xfrm>
                <a:off x="1613" y="2851"/>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321" name="Rectangle 613">
                <a:extLst>
                  <a:ext uri="{FF2B5EF4-FFF2-40B4-BE49-F238E27FC236}">
                    <a16:creationId xmlns:a16="http://schemas.microsoft.com/office/drawing/2014/main" id="{6862B168-70DA-6F20-43F9-711B1E89FA15}"/>
                  </a:ext>
                </a:extLst>
              </p:cNvPr>
              <p:cNvSpPr>
                <a:spLocks noChangeArrowheads="1"/>
              </p:cNvSpPr>
              <p:nvPr/>
            </p:nvSpPr>
            <p:spPr bwMode="auto">
              <a:xfrm>
                <a:off x="1642" y="285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grpSp>
        <p:grpSp>
          <p:nvGrpSpPr>
            <p:cNvPr id="32784" name="Group 614">
              <a:extLst>
                <a:ext uri="{FF2B5EF4-FFF2-40B4-BE49-F238E27FC236}">
                  <a16:creationId xmlns:a16="http://schemas.microsoft.com/office/drawing/2014/main" id="{BDB12ACF-9F4A-1BE0-C483-DE0F30589906}"/>
                </a:ext>
              </a:extLst>
            </p:cNvPr>
            <p:cNvGrpSpPr>
              <a:grpSpLocks/>
            </p:cNvGrpSpPr>
            <p:nvPr/>
          </p:nvGrpSpPr>
          <p:grpSpPr bwMode="auto">
            <a:xfrm>
              <a:off x="144" y="2887"/>
              <a:ext cx="2522" cy="972"/>
              <a:chOff x="144" y="2768"/>
              <a:chExt cx="2522" cy="972"/>
            </a:xfrm>
          </p:grpSpPr>
          <p:sp>
            <p:nvSpPr>
              <p:cNvPr id="32922" name="Rectangle 615">
                <a:extLst>
                  <a:ext uri="{FF2B5EF4-FFF2-40B4-BE49-F238E27FC236}">
                    <a16:creationId xmlns:a16="http://schemas.microsoft.com/office/drawing/2014/main" id="{E20E622C-C010-7EA3-56D8-4837301F9E2D}"/>
                  </a:ext>
                </a:extLst>
              </p:cNvPr>
              <p:cNvSpPr>
                <a:spLocks noChangeArrowheads="1"/>
              </p:cNvSpPr>
              <p:nvPr/>
            </p:nvSpPr>
            <p:spPr bwMode="auto">
              <a:xfrm>
                <a:off x="1682" y="2851"/>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23" name="Rectangle 616">
                <a:extLst>
                  <a:ext uri="{FF2B5EF4-FFF2-40B4-BE49-F238E27FC236}">
                    <a16:creationId xmlns:a16="http://schemas.microsoft.com/office/drawing/2014/main" id="{BCCB0165-88B5-5DF6-20D0-DC7C8FC24197}"/>
                  </a:ext>
                </a:extLst>
              </p:cNvPr>
              <p:cNvSpPr>
                <a:spLocks noChangeArrowheads="1"/>
              </p:cNvSpPr>
              <p:nvPr/>
            </p:nvSpPr>
            <p:spPr bwMode="auto">
              <a:xfrm>
                <a:off x="1758" y="285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2924" name="Rectangle 617">
                <a:extLst>
                  <a:ext uri="{FF2B5EF4-FFF2-40B4-BE49-F238E27FC236}">
                    <a16:creationId xmlns:a16="http://schemas.microsoft.com/office/drawing/2014/main" id="{C2A6731B-5F46-CEBE-7156-DCF6B3037DFB}"/>
                  </a:ext>
                </a:extLst>
              </p:cNvPr>
              <p:cNvSpPr>
                <a:spLocks noChangeArrowheads="1"/>
              </p:cNvSpPr>
              <p:nvPr/>
            </p:nvSpPr>
            <p:spPr bwMode="auto">
              <a:xfrm>
                <a:off x="1794" y="2851"/>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22</a:t>
                </a:r>
                <a:endParaRPr lang="en-US" altLang="en-US"/>
              </a:p>
            </p:txBody>
          </p:sp>
          <p:sp>
            <p:nvSpPr>
              <p:cNvPr id="32925" name="Rectangle 618">
                <a:extLst>
                  <a:ext uri="{FF2B5EF4-FFF2-40B4-BE49-F238E27FC236}">
                    <a16:creationId xmlns:a16="http://schemas.microsoft.com/office/drawing/2014/main" id="{65930298-22DA-3830-F2FC-9179C720E73F}"/>
                  </a:ext>
                </a:extLst>
              </p:cNvPr>
              <p:cNvSpPr>
                <a:spLocks noChangeArrowheads="1"/>
              </p:cNvSpPr>
              <p:nvPr/>
            </p:nvSpPr>
            <p:spPr bwMode="auto">
              <a:xfrm>
                <a:off x="2091" y="2851"/>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2926" name="Rectangle 619">
                <a:extLst>
                  <a:ext uri="{FF2B5EF4-FFF2-40B4-BE49-F238E27FC236}">
                    <a16:creationId xmlns:a16="http://schemas.microsoft.com/office/drawing/2014/main" id="{51E21264-346A-3005-4B63-04C117D84872}"/>
                  </a:ext>
                </a:extLst>
              </p:cNvPr>
              <p:cNvSpPr>
                <a:spLocks noChangeArrowheads="1"/>
              </p:cNvSpPr>
              <p:nvPr/>
            </p:nvSpPr>
            <p:spPr bwMode="auto">
              <a:xfrm>
                <a:off x="2160" y="2931"/>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22</a:t>
                </a:r>
                <a:endParaRPr lang="en-US" altLang="en-US"/>
              </a:p>
            </p:txBody>
          </p:sp>
          <p:sp>
            <p:nvSpPr>
              <p:cNvPr id="32927" name="Rectangle 620">
                <a:extLst>
                  <a:ext uri="{FF2B5EF4-FFF2-40B4-BE49-F238E27FC236}">
                    <a16:creationId xmlns:a16="http://schemas.microsoft.com/office/drawing/2014/main" id="{8892ACBD-7498-64C7-EA66-6F3C9B7C3BCA}"/>
                  </a:ext>
                </a:extLst>
              </p:cNvPr>
              <p:cNvSpPr>
                <a:spLocks noChangeArrowheads="1"/>
              </p:cNvSpPr>
              <p:nvPr/>
            </p:nvSpPr>
            <p:spPr bwMode="auto">
              <a:xfrm>
                <a:off x="2246" y="2851"/>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28" name="Rectangle 621">
                <a:extLst>
                  <a:ext uri="{FF2B5EF4-FFF2-40B4-BE49-F238E27FC236}">
                    <a16:creationId xmlns:a16="http://schemas.microsoft.com/office/drawing/2014/main" id="{A164C481-DAB1-220F-BC0D-9D1DC4167981}"/>
                  </a:ext>
                </a:extLst>
              </p:cNvPr>
              <p:cNvSpPr>
                <a:spLocks noChangeArrowheads="1"/>
              </p:cNvSpPr>
              <p:nvPr/>
            </p:nvSpPr>
            <p:spPr bwMode="auto">
              <a:xfrm>
                <a:off x="2326" y="2851"/>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2929" name="Rectangle 622">
                <a:extLst>
                  <a:ext uri="{FF2B5EF4-FFF2-40B4-BE49-F238E27FC236}">
                    <a16:creationId xmlns:a16="http://schemas.microsoft.com/office/drawing/2014/main" id="{CF78711A-3A55-3E92-CF49-C66F921FBB51}"/>
                  </a:ext>
                </a:extLst>
              </p:cNvPr>
              <p:cNvSpPr>
                <a:spLocks noChangeArrowheads="1"/>
              </p:cNvSpPr>
              <p:nvPr/>
            </p:nvSpPr>
            <p:spPr bwMode="auto">
              <a:xfrm>
                <a:off x="2435" y="285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7</a:t>
                </a:r>
                <a:endParaRPr lang="en-US" altLang="en-US"/>
              </a:p>
            </p:txBody>
          </p:sp>
          <p:sp>
            <p:nvSpPr>
              <p:cNvPr id="32930" name="Rectangle 623">
                <a:extLst>
                  <a:ext uri="{FF2B5EF4-FFF2-40B4-BE49-F238E27FC236}">
                    <a16:creationId xmlns:a16="http://schemas.microsoft.com/office/drawing/2014/main" id="{1A8AF1B4-C9B2-8185-FFE8-A6C96CC4727D}"/>
                  </a:ext>
                </a:extLst>
              </p:cNvPr>
              <p:cNvSpPr>
                <a:spLocks noChangeArrowheads="1"/>
              </p:cNvSpPr>
              <p:nvPr/>
            </p:nvSpPr>
            <p:spPr bwMode="auto">
              <a:xfrm>
                <a:off x="2511" y="2851"/>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31" name="Rectangle 624">
                <a:extLst>
                  <a:ext uri="{FF2B5EF4-FFF2-40B4-BE49-F238E27FC236}">
                    <a16:creationId xmlns:a16="http://schemas.microsoft.com/office/drawing/2014/main" id="{1C6FA9E7-8A8E-33DA-F455-9856B5A6F00C}"/>
                  </a:ext>
                </a:extLst>
              </p:cNvPr>
              <p:cNvSpPr>
                <a:spLocks noChangeArrowheads="1"/>
              </p:cNvSpPr>
              <p:nvPr/>
            </p:nvSpPr>
            <p:spPr bwMode="auto">
              <a:xfrm>
                <a:off x="2547" y="2851"/>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a:t>
                </a:r>
                <a:endParaRPr lang="en-US" altLang="en-US"/>
              </a:p>
            </p:txBody>
          </p:sp>
          <p:sp>
            <p:nvSpPr>
              <p:cNvPr id="32932" name="Rectangle 625">
                <a:extLst>
                  <a:ext uri="{FF2B5EF4-FFF2-40B4-BE49-F238E27FC236}">
                    <a16:creationId xmlns:a16="http://schemas.microsoft.com/office/drawing/2014/main" id="{2BE767CC-4CB8-7D86-C674-1E6D54DB64A0}"/>
                  </a:ext>
                </a:extLst>
              </p:cNvPr>
              <p:cNvSpPr>
                <a:spLocks noChangeArrowheads="1"/>
              </p:cNvSpPr>
              <p:nvPr/>
            </p:nvSpPr>
            <p:spPr bwMode="auto">
              <a:xfrm>
                <a:off x="144" y="276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33" name="Line 626">
                <a:extLst>
                  <a:ext uri="{FF2B5EF4-FFF2-40B4-BE49-F238E27FC236}">
                    <a16:creationId xmlns:a16="http://schemas.microsoft.com/office/drawing/2014/main" id="{1D47A32B-3FED-E6F2-E3E2-CE1143A12479}"/>
                  </a:ext>
                </a:extLst>
              </p:cNvPr>
              <p:cNvSpPr>
                <a:spLocks noChangeShapeType="1"/>
              </p:cNvSpPr>
              <p:nvPr/>
            </p:nvSpPr>
            <p:spPr bwMode="auto">
              <a:xfrm>
                <a:off x="144" y="276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34" name="Line 627">
                <a:extLst>
                  <a:ext uri="{FF2B5EF4-FFF2-40B4-BE49-F238E27FC236}">
                    <a16:creationId xmlns:a16="http://schemas.microsoft.com/office/drawing/2014/main" id="{0E79D28E-C789-4BC2-83EB-23D5A7128691}"/>
                  </a:ext>
                </a:extLst>
              </p:cNvPr>
              <p:cNvSpPr>
                <a:spLocks noChangeShapeType="1"/>
              </p:cNvSpPr>
              <p:nvPr/>
            </p:nvSpPr>
            <p:spPr bwMode="auto">
              <a:xfrm>
                <a:off x="144" y="276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35" name="Rectangle 628">
                <a:extLst>
                  <a:ext uri="{FF2B5EF4-FFF2-40B4-BE49-F238E27FC236}">
                    <a16:creationId xmlns:a16="http://schemas.microsoft.com/office/drawing/2014/main" id="{F92D7F4C-F58D-C795-B0E1-26F7C56E7E5E}"/>
                  </a:ext>
                </a:extLst>
              </p:cNvPr>
              <p:cNvSpPr>
                <a:spLocks noChangeArrowheads="1"/>
              </p:cNvSpPr>
              <p:nvPr/>
            </p:nvSpPr>
            <p:spPr bwMode="auto">
              <a:xfrm>
                <a:off x="151" y="2768"/>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36" name="Line 629">
                <a:extLst>
                  <a:ext uri="{FF2B5EF4-FFF2-40B4-BE49-F238E27FC236}">
                    <a16:creationId xmlns:a16="http://schemas.microsoft.com/office/drawing/2014/main" id="{F3182D7D-62C7-156E-1D4E-5D35E1BDD92E}"/>
                  </a:ext>
                </a:extLst>
              </p:cNvPr>
              <p:cNvSpPr>
                <a:spLocks noChangeShapeType="1"/>
              </p:cNvSpPr>
              <p:nvPr/>
            </p:nvSpPr>
            <p:spPr bwMode="auto">
              <a:xfrm>
                <a:off x="151" y="2768"/>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37" name="Rectangle 630">
                <a:extLst>
                  <a:ext uri="{FF2B5EF4-FFF2-40B4-BE49-F238E27FC236}">
                    <a16:creationId xmlns:a16="http://schemas.microsoft.com/office/drawing/2014/main" id="{6C9F5B46-E47D-7F41-3547-0FCCDE81349C}"/>
                  </a:ext>
                </a:extLst>
              </p:cNvPr>
              <p:cNvSpPr>
                <a:spLocks noChangeArrowheads="1"/>
              </p:cNvSpPr>
              <p:nvPr/>
            </p:nvSpPr>
            <p:spPr bwMode="auto">
              <a:xfrm>
                <a:off x="690" y="2768"/>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38" name="Line 631">
                <a:extLst>
                  <a:ext uri="{FF2B5EF4-FFF2-40B4-BE49-F238E27FC236}">
                    <a16:creationId xmlns:a16="http://schemas.microsoft.com/office/drawing/2014/main" id="{B2805E3B-6305-1C5B-5D38-0C0CAB239BF4}"/>
                  </a:ext>
                </a:extLst>
              </p:cNvPr>
              <p:cNvSpPr>
                <a:spLocks noChangeShapeType="1"/>
              </p:cNvSpPr>
              <p:nvPr/>
            </p:nvSpPr>
            <p:spPr bwMode="auto">
              <a:xfrm>
                <a:off x="690" y="2768"/>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39" name="Line 632">
                <a:extLst>
                  <a:ext uri="{FF2B5EF4-FFF2-40B4-BE49-F238E27FC236}">
                    <a16:creationId xmlns:a16="http://schemas.microsoft.com/office/drawing/2014/main" id="{49E4333A-9BB2-7E73-0D91-9C4CEFBF882D}"/>
                  </a:ext>
                </a:extLst>
              </p:cNvPr>
              <p:cNvSpPr>
                <a:spLocks noChangeShapeType="1"/>
              </p:cNvSpPr>
              <p:nvPr/>
            </p:nvSpPr>
            <p:spPr bwMode="auto">
              <a:xfrm>
                <a:off x="690" y="276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40" name="Rectangle 633">
                <a:extLst>
                  <a:ext uri="{FF2B5EF4-FFF2-40B4-BE49-F238E27FC236}">
                    <a16:creationId xmlns:a16="http://schemas.microsoft.com/office/drawing/2014/main" id="{A2773A21-A40A-8762-A5CF-E907A7E383FC}"/>
                  </a:ext>
                </a:extLst>
              </p:cNvPr>
              <p:cNvSpPr>
                <a:spLocks noChangeArrowheads="1"/>
              </p:cNvSpPr>
              <p:nvPr/>
            </p:nvSpPr>
            <p:spPr bwMode="auto">
              <a:xfrm>
                <a:off x="698" y="2768"/>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41" name="Line 634">
                <a:extLst>
                  <a:ext uri="{FF2B5EF4-FFF2-40B4-BE49-F238E27FC236}">
                    <a16:creationId xmlns:a16="http://schemas.microsoft.com/office/drawing/2014/main" id="{0F3FD793-27FC-854B-ED33-850C46ADF638}"/>
                  </a:ext>
                </a:extLst>
              </p:cNvPr>
              <p:cNvSpPr>
                <a:spLocks noChangeShapeType="1"/>
              </p:cNvSpPr>
              <p:nvPr/>
            </p:nvSpPr>
            <p:spPr bwMode="auto">
              <a:xfrm>
                <a:off x="698" y="2768"/>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42" name="Rectangle 635">
                <a:extLst>
                  <a:ext uri="{FF2B5EF4-FFF2-40B4-BE49-F238E27FC236}">
                    <a16:creationId xmlns:a16="http://schemas.microsoft.com/office/drawing/2014/main" id="{43F8AD9C-2A58-75EB-6FB8-A920414995ED}"/>
                  </a:ext>
                </a:extLst>
              </p:cNvPr>
              <p:cNvSpPr>
                <a:spLocks noChangeArrowheads="1"/>
              </p:cNvSpPr>
              <p:nvPr/>
            </p:nvSpPr>
            <p:spPr bwMode="auto">
              <a:xfrm>
                <a:off x="1302" y="276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43" name="Line 636">
                <a:extLst>
                  <a:ext uri="{FF2B5EF4-FFF2-40B4-BE49-F238E27FC236}">
                    <a16:creationId xmlns:a16="http://schemas.microsoft.com/office/drawing/2014/main" id="{FF4E8990-FCDE-84C5-EC2C-7DEBC34A66A0}"/>
                  </a:ext>
                </a:extLst>
              </p:cNvPr>
              <p:cNvSpPr>
                <a:spLocks noChangeShapeType="1"/>
              </p:cNvSpPr>
              <p:nvPr/>
            </p:nvSpPr>
            <p:spPr bwMode="auto">
              <a:xfrm>
                <a:off x="1302" y="276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44" name="Line 637">
                <a:extLst>
                  <a:ext uri="{FF2B5EF4-FFF2-40B4-BE49-F238E27FC236}">
                    <a16:creationId xmlns:a16="http://schemas.microsoft.com/office/drawing/2014/main" id="{B5E7B914-F9B3-3199-6722-640443DC0D6E}"/>
                  </a:ext>
                </a:extLst>
              </p:cNvPr>
              <p:cNvSpPr>
                <a:spLocks noChangeShapeType="1"/>
              </p:cNvSpPr>
              <p:nvPr/>
            </p:nvSpPr>
            <p:spPr bwMode="auto">
              <a:xfrm>
                <a:off x="1302" y="276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45" name="Rectangle 638">
                <a:extLst>
                  <a:ext uri="{FF2B5EF4-FFF2-40B4-BE49-F238E27FC236}">
                    <a16:creationId xmlns:a16="http://schemas.microsoft.com/office/drawing/2014/main" id="{77FC29D3-65AA-012D-C0F6-FA6FA5FEAA9E}"/>
                  </a:ext>
                </a:extLst>
              </p:cNvPr>
              <p:cNvSpPr>
                <a:spLocks noChangeArrowheads="1"/>
              </p:cNvSpPr>
              <p:nvPr/>
            </p:nvSpPr>
            <p:spPr bwMode="auto">
              <a:xfrm>
                <a:off x="1309" y="2768"/>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46" name="Line 639">
                <a:extLst>
                  <a:ext uri="{FF2B5EF4-FFF2-40B4-BE49-F238E27FC236}">
                    <a16:creationId xmlns:a16="http://schemas.microsoft.com/office/drawing/2014/main" id="{0A7E89C0-8F62-6F1F-D6F8-1ADB40121818}"/>
                  </a:ext>
                </a:extLst>
              </p:cNvPr>
              <p:cNvSpPr>
                <a:spLocks noChangeShapeType="1"/>
              </p:cNvSpPr>
              <p:nvPr/>
            </p:nvSpPr>
            <p:spPr bwMode="auto">
              <a:xfrm>
                <a:off x="1309" y="2768"/>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47" name="Rectangle 640">
                <a:extLst>
                  <a:ext uri="{FF2B5EF4-FFF2-40B4-BE49-F238E27FC236}">
                    <a16:creationId xmlns:a16="http://schemas.microsoft.com/office/drawing/2014/main" id="{1012C0B3-5F27-7147-0AB7-78525896B23A}"/>
                  </a:ext>
                </a:extLst>
              </p:cNvPr>
              <p:cNvSpPr>
                <a:spLocks noChangeArrowheads="1"/>
              </p:cNvSpPr>
              <p:nvPr/>
            </p:nvSpPr>
            <p:spPr bwMode="auto">
              <a:xfrm>
                <a:off x="1505" y="276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48" name="Line 641">
                <a:extLst>
                  <a:ext uri="{FF2B5EF4-FFF2-40B4-BE49-F238E27FC236}">
                    <a16:creationId xmlns:a16="http://schemas.microsoft.com/office/drawing/2014/main" id="{F3B9BC4B-7726-711B-5B99-5E43082A5B97}"/>
                  </a:ext>
                </a:extLst>
              </p:cNvPr>
              <p:cNvSpPr>
                <a:spLocks noChangeShapeType="1"/>
              </p:cNvSpPr>
              <p:nvPr/>
            </p:nvSpPr>
            <p:spPr bwMode="auto">
              <a:xfrm>
                <a:off x="1505" y="276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49" name="Line 642">
                <a:extLst>
                  <a:ext uri="{FF2B5EF4-FFF2-40B4-BE49-F238E27FC236}">
                    <a16:creationId xmlns:a16="http://schemas.microsoft.com/office/drawing/2014/main" id="{FC42E9B6-CA29-F767-8837-DF3BB6B42C84}"/>
                  </a:ext>
                </a:extLst>
              </p:cNvPr>
              <p:cNvSpPr>
                <a:spLocks noChangeShapeType="1"/>
              </p:cNvSpPr>
              <p:nvPr/>
            </p:nvSpPr>
            <p:spPr bwMode="auto">
              <a:xfrm>
                <a:off x="1505" y="276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50" name="Rectangle 643">
                <a:extLst>
                  <a:ext uri="{FF2B5EF4-FFF2-40B4-BE49-F238E27FC236}">
                    <a16:creationId xmlns:a16="http://schemas.microsoft.com/office/drawing/2014/main" id="{168AEE05-25D4-8E3E-84F5-43AE20F079D4}"/>
                  </a:ext>
                </a:extLst>
              </p:cNvPr>
              <p:cNvSpPr>
                <a:spLocks noChangeArrowheads="1"/>
              </p:cNvSpPr>
              <p:nvPr/>
            </p:nvSpPr>
            <p:spPr bwMode="auto">
              <a:xfrm>
                <a:off x="1512" y="2768"/>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51" name="Line 644">
                <a:extLst>
                  <a:ext uri="{FF2B5EF4-FFF2-40B4-BE49-F238E27FC236}">
                    <a16:creationId xmlns:a16="http://schemas.microsoft.com/office/drawing/2014/main" id="{B12E5CAA-F775-0B41-F4B6-2D9D01E23D45}"/>
                  </a:ext>
                </a:extLst>
              </p:cNvPr>
              <p:cNvSpPr>
                <a:spLocks noChangeShapeType="1"/>
              </p:cNvSpPr>
              <p:nvPr/>
            </p:nvSpPr>
            <p:spPr bwMode="auto">
              <a:xfrm>
                <a:off x="1512" y="2768"/>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52" name="Rectangle 645">
                <a:extLst>
                  <a:ext uri="{FF2B5EF4-FFF2-40B4-BE49-F238E27FC236}">
                    <a16:creationId xmlns:a16="http://schemas.microsoft.com/office/drawing/2014/main" id="{905F440D-52E7-4947-7F98-EB7A32AAFA13}"/>
                  </a:ext>
                </a:extLst>
              </p:cNvPr>
              <p:cNvSpPr>
                <a:spLocks noChangeArrowheads="1"/>
              </p:cNvSpPr>
              <p:nvPr/>
            </p:nvSpPr>
            <p:spPr bwMode="auto">
              <a:xfrm>
                <a:off x="2047" y="2768"/>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53" name="Line 646">
                <a:extLst>
                  <a:ext uri="{FF2B5EF4-FFF2-40B4-BE49-F238E27FC236}">
                    <a16:creationId xmlns:a16="http://schemas.microsoft.com/office/drawing/2014/main" id="{600D7D0A-7EF8-2A31-12DE-E7606E6AAAB0}"/>
                  </a:ext>
                </a:extLst>
              </p:cNvPr>
              <p:cNvSpPr>
                <a:spLocks noChangeShapeType="1"/>
              </p:cNvSpPr>
              <p:nvPr/>
            </p:nvSpPr>
            <p:spPr bwMode="auto">
              <a:xfrm>
                <a:off x="2047" y="2768"/>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54" name="Line 647">
                <a:extLst>
                  <a:ext uri="{FF2B5EF4-FFF2-40B4-BE49-F238E27FC236}">
                    <a16:creationId xmlns:a16="http://schemas.microsoft.com/office/drawing/2014/main" id="{DF4C988E-8005-5440-49F3-AACE873640BA}"/>
                  </a:ext>
                </a:extLst>
              </p:cNvPr>
              <p:cNvSpPr>
                <a:spLocks noChangeShapeType="1"/>
              </p:cNvSpPr>
              <p:nvPr/>
            </p:nvSpPr>
            <p:spPr bwMode="auto">
              <a:xfrm>
                <a:off x="2047" y="276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55" name="Rectangle 648">
                <a:extLst>
                  <a:ext uri="{FF2B5EF4-FFF2-40B4-BE49-F238E27FC236}">
                    <a16:creationId xmlns:a16="http://schemas.microsoft.com/office/drawing/2014/main" id="{4D7130D1-DD6B-22A5-72CC-5492321356D9}"/>
                  </a:ext>
                </a:extLst>
              </p:cNvPr>
              <p:cNvSpPr>
                <a:spLocks noChangeArrowheads="1"/>
              </p:cNvSpPr>
              <p:nvPr/>
            </p:nvSpPr>
            <p:spPr bwMode="auto">
              <a:xfrm>
                <a:off x="2055" y="2768"/>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56" name="Line 649">
                <a:extLst>
                  <a:ext uri="{FF2B5EF4-FFF2-40B4-BE49-F238E27FC236}">
                    <a16:creationId xmlns:a16="http://schemas.microsoft.com/office/drawing/2014/main" id="{FA0FE32A-315C-898D-25E2-DBA51ADBF5E6}"/>
                  </a:ext>
                </a:extLst>
              </p:cNvPr>
              <p:cNvSpPr>
                <a:spLocks noChangeShapeType="1"/>
              </p:cNvSpPr>
              <p:nvPr/>
            </p:nvSpPr>
            <p:spPr bwMode="auto">
              <a:xfrm>
                <a:off x="2055" y="2768"/>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57" name="Rectangle 650">
                <a:extLst>
                  <a:ext uri="{FF2B5EF4-FFF2-40B4-BE49-F238E27FC236}">
                    <a16:creationId xmlns:a16="http://schemas.microsoft.com/office/drawing/2014/main" id="{0B2E156E-5D2D-C01A-C821-5413C5FB52DD}"/>
                  </a:ext>
                </a:extLst>
              </p:cNvPr>
              <p:cNvSpPr>
                <a:spLocks noChangeArrowheads="1"/>
              </p:cNvSpPr>
              <p:nvPr/>
            </p:nvSpPr>
            <p:spPr bwMode="auto">
              <a:xfrm>
                <a:off x="2659" y="2768"/>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58" name="Line 651">
                <a:extLst>
                  <a:ext uri="{FF2B5EF4-FFF2-40B4-BE49-F238E27FC236}">
                    <a16:creationId xmlns:a16="http://schemas.microsoft.com/office/drawing/2014/main" id="{B626D786-2497-ED79-E3D9-0680FE105712}"/>
                  </a:ext>
                </a:extLst>
              </p:cNvPr>
              <p:cNvSpPr>
                <a:spLocks noChangeShapeType="1"/>
              </p:cNvSpPr>
              <p:nvPr/>
            </p:nvSpPr>
            <p:spPr bwMode="auto">
              <a:xfrm>
                <a:off x="2659" y="2768"/>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59" name="Line 652">
                <a:extLst>
                  <a:ext uri="{FF2B5EF4-FFF2-40B4-BE49-F238E27FC236}">
                    <a16:creationId xmlns:a16="http://schemas.microsoft.com/office/drawing/2014/main" id="{77A2E8F7-6528-FCF1-1AA6-3369BE0AC79D}"/>
                  </a:ext>
                </a:extLst>
              </p:cNvPr>
              <p:cNvSpPr>
                <a:spLocks noChangeShapeType="1"/>
              </p:cNvSpPr>
              <p:nvPr/>
            </p:nvSpPr>
            <p:spPr bwMode="auto">
              <a:xfrm>
                <a:off x="2659" y="2768"/>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60" name="Rectangle 653">
                <a:extLst>
                  <a:ext uri="{FF2B5EF4-FFF2-40B4-BE49-F238E27FC236}">
                    <a16:creationId xmlns:a16="http://schemas.microsoft.com/office/drawing/2014/main" id="{B6F74D5D-533A-FB2A-24EB-5669CF51752A}"/>
                  </a:ext>
                </a:extLst>
              </p:cNvPr>
              <p:cNvSpPr>
                <a:spLocks noChangeArrowheads="1"/>
              </p:cNvSpPr>
              <p:nvPr/>
            </p:nvSpPr>
            <p:spPr bwMode="auto">
              <a:xfrm>
                <a:off x="144" y="2775"/>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61" name="Line 654">
                <a:extLst>
                  <a:ext uri="{FF2B5EF4-FFF2-40B4-BE49-F238E27FC236}">
                    <a16:creationId xmlns:a16="http://schemas.microsoft.com/office/drawing/2014/main" id="{9FE62C83-0388-5AD6-4C60-1A0F137ACF8B}"/>
                  </a:ext>
                </a:extLst>
              </p:cNvPr>
              <p:cNvSpPr>
                <a:spLocks noChangeShapeType="1"/>
              </p:cNvSpPr>
              <p:nvPr/>
            </p:nvSpPr>
            <p:spPr bwMode="auto">
              <a:xfrm>
                <a:off x="144" y="2775"/>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62" name="Rectangle 655">
                <a:extLst>
                  <a:ext uri="{FF2B5EF4-FFF2-40B4-BE49-F238E27FC236}">
                    <a16:creationId xmlns:a16="http://schemas.microsoft.com/office/drawing/2014/main" id="{83B2E39B-8AAF-446F-EACA-DD7B066EE376}"/>
                  </a:ext>
                </a:extLst>
              </p:cNvPr>
              <p:cNvSpPr>
                <a:spLocks noChangeArrowheads="1"/>
              </p:cNvSpPr>
              <p:nvPr/>
            </p:nvSpPr>
            <p:spPr bwMode="auto">
              <a:xfrm>
                <a:off x="690" y="2775"/>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63" name="Line 656">
                <a:extLst>
                  <a:ext uri="{FF2B5EF4-FFF2-40B4-BE49-F238E27FC236}">
                    <a16:creationId xmlns:a16="http://schemas.microsoft.com/office/drawing/2014/main" id="{5EB6110F-524A-4EA6-36BE-989272DB139C}"/>
                  </a:ext>
                </a:extLst>
              </p:cNvPr>
              <p:cNvSpPr>
                <a:spLocks noChangeShapeType="1"/>
              </p:cNvSpPr>
              <p:nvPr/>
            </p:nvSpPr>
            <p:spPr bwMode="auto">
              <a:xfrm>
                <a:off x="690" y="2775"/>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64" name="Rectangle 657">
                <a:extLst>
                  <a:ext uri="{FF2B5EF4-FFF2-40B4-BE49-F238E27FC236}">
                    <a16:creationId xmlns:a16="http://schemas.microsoft.com/office/drawing/2014/main" id="{839631E2-2C91-5F95-8E8F-B98256E779D5}"/>
                  </a:ext>
                </a:extLst>
              </p:cNvPr>
              <p:cNvSpPr>
                <a:spLocks noChangeArrowheads="1"/>
              </p:cNvSpPr>
              <p:nvPr/>
            </p:nvSpPr>
            <p:spPr bwMode="auto">
              <a:xfrm>
                <a:off x="1302" y="2775"/>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65" name="Line 658">
                <a:extLst>
                  <a:ext uri="{FF2B5EF4-FFF2-40B4-BE49-F238E27FC236}">
                    <a16:creationId xmlns:a16="http://schemas.microsoft.com/office/drawing/2014/main" id="{627D2607-2B3B-2229-E1FA-B5A59A9E6981}"/>
                  </a:ext>
                </a:extLst>
              </p:cNvPr>
              <p:cNvSpPr>
                <a:spLocks noChangeShapeType="1"/>
              </p:cNvSpPr>
              <p:nvPr/>
            </p:nvSpPr>
            <p:spPr bwMode="auto">
              <a:xfrm>
                <a:off x="1302" y="2775"/>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66" name="Rectangle 659">
                <a:extLst>
                  <a:ext uri="{FF2B5EF4-FFF2-40B4-BE49-F238E27FC236}">
                    <a16:creationId xmlns:a16="http://schemas.microsoft.com/office/drawing/2014/main" id="{68E4DD24-2B42-CC51-EF5F-DCD88FF24C44}"/>
                  </a:ext>
                </a:extLst>
              </p:cNvPr>
              <p:cNvSpPr>
                <a:spLocks noChangeArrowheads="1"/>
              </p:cNvSpPr>
              <p:nvPr/>
            </p:nvSpPr>
            <p:spPr bwMode="auto">
              <a:xfrm>
                <a:off x="1505" y="2775"/>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67" name="Line 660">
                <a:extLst>
                  <a:ext uri="{FF2B5EF4-FFF2-40B4-BE49-F238E27FC236}">
                    <a16:creationId xmlns:a16="http://schemas.microsoft.com/office/drawing/2014/main" id="{43D998A3-0DB2-8DD8-D0CA-7B75962A3E72}"/>
                  </a:ext>
                </a:extLst>
              </p:cNvPr>
              <p:cNvSpPr>
                <a:spLocks noChangeShapeType="1"/>
              </p:cNvSpPr>
              <p:nvPr/>
            </p:nvSpPr>
            <p:spPr bwMode="auto">
              <a:xfrm>
                <a:off x="1505" y="2775"/>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68" name="Rectangle 661">
                <a:extLst>
                  <a:ext uri="{FF2B5EF4-FFF2-40B4-BE49-F238E27FC236}">
                    <a16:creationId xmlns:a16="http://schemas.microsoft.com/office/drawing/2014/main" id="{1168D007-0C32-95F6-F6E0-8ECA1E083E29}"/>
                  </a:ext>
                </a:extLst>
              </p:cNvPr>
              <p:cNvSpPr>
                <a:spLocks noChangeArrowheads="1"/>
              </p:cNvSpPr>
              <p:nvPr/>
            </p:nvSpPr>
            <p:spPr bwMode="auto">
              <a:xfrm>
                <a:off x="2047" y="2775"/>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69" name="Line 662">
                <a:extLst>
                  <a:ext uri="{FF2B5EF4-FFF2-40B4-BE49-F238E27FC236}">
                    <a16:creationId xmlns:a16="http://schemas.microsoft.com/office/drawing/2014/main" id="{22498144-A66A-D5AA-3C91-1E248C4C81CA}"/>
                  </a:ext>
                </a:extLst>
              </p:cNvPr>
              <p:cNvSpPr>
                <a:spLocks noChangeShapeType="1"/>
              </p:cNvSpPr>
              <p:nvPr/>
            </p:nvSpPr>
            <p:spPr bwMode="auto">
              <a:xfrm>
                <a:off x="2047" y="2775"/>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70" name="Rectangle 663">
                <a:extLst>
                  <a:ext uri="{FF2B5EF4-FFF2-40B4-BE49-F238E27FC236}">
                    <a16:creationId xmlns:a16="http://schemas.microsoft.com/office/drawing/2014/main" id="{D3D052BA-028C-8CF2-F356-DCD6888A77B0}"/>
                  </a:ext>
                </a:extLst>
              </p:cNvPr>
              <p:cNvSpPr>
                <a:spLocks noChangeArrowheads="1"/>
              </p:cNvSpPr>
              <p:nvPr/>
            </p:nvSpPr>
            <p:spPr bwMode="auto">
              <a:xfrm>
                <a:off x="2659" y="2775"/>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71" name="Line 664">
                <a:extLst>
                  <a:ext uri="{FF2B5EF4-FFF2-40B4-BE49-F238E27FC236}">
                    <a16:creationId xmlns:a16="http://schemas.microsoft.com/office/drawing/2014/main" id="{412D59C9-5E83-E0FB-6589-8920E0DDDE4A}"/>
                  </a:ext>
                </a:extLst>
              </p:cNvPr>
              <p:cNvSpPr>
                <a:spLocks noChangeShapeType="1"/>
              </p:cNvSpPr>
              <p:nvPr/>
            </p:nvSpPr>
            <p:spPr bwMode="auto">
              <a:xfrm>
                <a:off x="2659" y="2775"/>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72" name="Rectangle 665">
                <a:extLst>
                  <a:ext uri="{FF2B5EF4-FFF2-40B4-BE49-F238E27FC236}">
                    <a16:creationId xmlns:a16="http://schemas.microsoft.com/office/drawing/2014/main" id="{3C79F579-6767-C984-D121-C0C6715D2A1C}"/>
                  </a:ext>
                </a:extLst>
              </p:cNvPr>
              <p:cNvSpPr>
                <a:spLocks noChangeArrowheads="1"/>
              </p:cNvSpPr>
              <p:nvPr/>
            </p:nvSpPr>
            <p:spPr bwMode="auto">
              <a:xfrm>
                <a:off x="253" y="3090"/>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2973" name="Rectangle 666">
                <a:extLst>
                  <a:ext uri="{FF2B5EF4-FFF2-40B4-BE49-F238E27FC236}">
                    <a16:creationId xmlns:a16="http://schemas.microsoft.com/office/drawing/2014/main" id="{25A31933-48A2-3910-6D11-16CD73BD104E}"/>
                  </a:ext>
                </a:extLst>
              </p:cNvPr>
              <p:cNvSpPr>
                <a:spLocks noChangeArrowheads="1"/>
              </p:cNvSpPr>
              <p:nvPr/>
            </p:nvSpPr>
            <p:spPr bwMode="auto">
              <a:xfrm>
                <a:off x="282" y="3090"/>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2974" name="Rectangle 667">
                <a:extLst>
                  <a:ext uri="{FF2B5EF4-FFF2-40B4-BE49-F238E27FC236}">
                    <a16:creationId xmlns:a16="http://schemas.microsoft.com/office/drawing/2014/main" id="{1BA75B12-21D0-1D95-B25B-EC7ED4E8783E}"/>
                  </a:ext>
                </a:extLst>
              </p:cNvPr>
              <p:cNvSpPr>
                <a:spLocks noChangeArrowheads="1"/>
              </p:cNvSpPr>
              <p:nvPr/>
            </p:nvSpPr>
            <p:spPr bwMode="auto">
              <a:xfrm>
                <a:off x="321" y="3090"/>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75" name="Rectangle 668">
                <a:extLst>
                  <a:ext uri="{FF2B5EF4-FFF2-40B4-BE49-F238E27FC236}">
                    <a16:creationId xmlns:a16="http://schemas.microsoft.com/office/drawing/2014/main" id="{30613491-66A7-E41C-E571-8AA75E031892}"/>
                  </a:ext>
                </a:extLst>
              </p:cNvPr>
              <p:cNvSpPr>
                <a:spLocks noChangeArrowheads="1"/>
              </p:cNvSpPr>
              <p:nvPr/>
            </p:nvSpPr>
            <p:spPr bwMode="auto">
              <a:xfrm>
                <a:off x="397" y="3090"/>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2976" name="Rectangle 669">
                <a:extLst>
                  <a:ext uri="{FF2B5EF4-FFF2-40B4-BE49-F238E27FC236}">
                    <a16:creationId xmlns:a16="http://schemas.microsoft.com/office/drawing/2014/main" id="{791325BC-0099-1DB9-F56D-408C0EA5FA55}"/>
                  </a:ext>
                </a:extLst>
              </p:cNvPr>
              <p:cNvSpPr>
                <a:spLocks noChangeArrowheads="1"/>
              </p:cNvSpPr>
              <p:nvPr/>
            </p:nvSpPr>
            <p:spPr bwMode="auto">
              <a:xfrm>
                <a:off x="433" y="3090"/>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10</a:t>
                </a:r>
                <a:endParaRPr lang="en-US" altLang="en-US"/>
              </a:p>
            </p:txBody>
          </p:sp>
          <p:sp>
            <p:nvSpPr>
              <p:cNvPr id="32977" name="Rectangle 670">
                <a:extLst>
                  <a:ext uri="{FF2B5EF4-FFF2-40B4-BE49-F238E27FC236}">
                    <a16:creationId xmlns:a16="http://schemas.microsoft.com/office/drawing/2014/main" id="{034DC3BC-1695-FE3F-5B34-FA577E90CB9B}"/>
                  </a:ext>
                </a:extLst>
              </p:cNvPr>
              <p:cNvSpPr>
                <a:spLocks noChangeArrowheads="1"/>
              </p:cNvSpPr>
              <p:nvPr/>
            </p:nvSpPr>
            <p:spPr bwMode="auto">
              <a:xfrm>
                <a:off x="734" y="3090"/>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2978" name="Rectangle 671">
                <a:extLst>
                  <a:ext uri="{FF2B5EF4-FFF2-40B4-BE49-F238E27FC236}">
                    <a16:creationId xmlns:a16="http://schemas.microsoft.com/office/drawing/2014/main" id="{EC8209AF-819B-84A7-1A93-AADAD6FC1A46}"/>
                  </a:ext>
                </a:extLst>
              </p:cNvPr>
              <p:cNvSpPr>
                <a:spLocks noChangeArrowheads="1"/>
              </p:cNvSpPr>
              <p:nvPr/>
            </p:nvSpPr>
            <p:spPr bwMode="auto">
              <a:xfrm>
                <a:off x="803" y="3170"/>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10</a:t>
                </a:r>
                <a:endParaRPr lang="en-US" altLang="en-US"/>
              </a:p>
            </p:txBody>
          </p:sp>
          <p:sp>
            <p:nvSpPr>
              <p:cNvPr id="32979" name="Rectangle 672">
                <a:extLst>
                  <a:ext uri="{FF2B5EF4-FFF2-40B4-BE49-F238E27FC236}">
                    <a16:creationId xmlns:a16="http://schemas.microsoft.com/office/drawing/2014/main" id="{B524FA20-CAFB-59EB-F232-CE98792FEC2A}"/>
                  </a:ext>
                </a:extLst>
              </p:cNvPr>
              <p:cNvSpPr>
                <a:spLocks noChangeArrowheads="1"/>
              </p:cNvSpPr>
              <p:nvPr/>
            </p:nvSpPr>
            <p:spPr bwMode="auto">
              <a:xfrm>
                <a:off x="889" y="3090"/>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80" name="Rectangle 673">
                <a:extLst>
                  <a:ext uri="{FF2B5EF4-FFF2-40B4-BE49-F238E27FC236}">
                    <a16:creationId xmlns:a16="http://schemas.microsoft.com/office/drawing/2014/main" id="{FF3732A3-A0BF-E41D-84EA-D7EE4C16EF33}"/>
                  </a:ext>
                </a:extLst>
              </p:cNvPr>
              <p:cNvSpPr>
                <a:spLocks noChangeArrowheads="1"/>
              </p:cNvSpPr>
              <p:nvPr/>
            </p:nvSpPr>
            <p:spPr bwMode="auto">
              <a:xfrm>
                <a:off x="969" y="3090"/>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2981" name="Rectangle 674">
                <a:extLst>
                  <a:ext uri="{FF2B5EF4-FFF2-40B4-BE49-F238E27FC236}">
                    <a16:creationId xmlns:a16="http://schemas.microsoft.com/office/drawing/2014/main" id="{BCE81846-289C-DDA7-FFB2-68E7C31F320B}"/>
                  </a:ext>
                </a:extLst>
              </p:cNvPr>
              <p:cNvSpPr>
                <a:spLocks noChangeArrowheads="1"/>
              </p:cNvSpPr>
              <p:nvPr/>
            </p:nvSpPr>
            <p:spPr bwMode="auto">
              <a:xfrm>
                <a:off x="1078" y="3090"/>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a:t>
                </a:r>
                <a:endParaRPr lang="en-US" altLang="en-US"/>
              </a:p>
            </p:txBody>
          </p:sp>
          <p:sp>
            <p:nvSpPr>
              <p:cNvPr id="32982" name="Rectangle 675">
                <a:extLst>
                  <a:ext uri="{FF2B5EF4-FFF2-40B4-BE49-F238E27FC236}">
                    <a16:creationId xmlns:a16="http://schemas.microsoft.com/office/drawing/2014/main" id="{D18BB278-2E34-322F-7185-B7393DE74392}"/>
                  </a:ext>
                </a:extLst>
              </p:cNvPr>
              <p:cNvSpPr>
                <a:spLocks noChangeArrowheads="1"/>
              </p:cNvSpPr>
              <p:nvPr/>
            </p:nvSpPr>
            <p:spPr bwMode="auto">
              <a:xfrm>
                <a:off x="1154" y="3090"/>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83" name="Rectangle 676">
                <a:extLst>
                  <a:ext uri="{FF2B5EF4-FFF2-40B4-BE49-F238E27FC236}">
                    <a16:creationId xmlns:a16="http://schemas.microsoft.com/office/drawing/2014/main" id="{CEF9CD48-5248-28B4-0B2F-4FD13D991E14}"/>
                  </a:ext>
                </a:extLst>
              </p:cNvPr>
              <p:cNvSpPr>
                <a:spLocks noChangeArrowheads="1"/>
              </p:cNvSpPr>
              <p:nvPr/>
            </p:nvSpPr>
            <p:spPr bwMode="auto">
              <a:xfrm>
                <a:off x="1190" y="3090"/>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2984" name="Rectangle 677">
                <a:extLst>
                  <a:ext uri="{FF2B5EF4-FFF2-40B4-BE49-F238E27FC236}">
                    <a16:creationId xmlns:a16="http://schemas.microsoft.com/office/drawing/2014/main" id="{D4A8FB6B-8AD8-F391-80FF-E6D9324ECFE6}"/>
                  </a:ext>
                </a:extLst>
              </p:cNvPr>
              <p:cNvSpPr>
                <a:spLocks noChangeArrowheads="1"/>
              </p:cNvSpPr>
              <p:nvPr/>
            </p:nvSpPr>
            <p:spPr bwMode="auto">
              <a:xfrm>
                <a:off x="1613" y="3090"/>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2985" name="Rectangle 678">
                <a:extLst>
                  <a:ext uri="{FF2B5EF4-FFF2-40B4-BE49-F238E27FC236}">
                    <a16:creationId xmlns:a16="http://schemas.microsoft.com/office/drawing/2014/main" id="{C5EA55C7-B683-90F8-6F14-85C3DD60DB53}"/>
                  </a:ext>
                </a:extLst>
              </p:cNvPr>
              <p:cNvSpPr>
                <a:spLocks noChangeArrowheads="1"/>
              </p:cNvSpPr>
              <p:nvPr/>
            </p:nvSpPr>
            <p:spPr bwMode="auto">
              <a:xfrm>
                <a:off x="1642" y="3090"/>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2986" name="Rectangle 679">
                <a:extLst>
                  <a:ext uri="{FF2B5EF4-FFF2-40B4-BE49-F238E27FC236}">
                    <a16:creationId xmlns:a16="http://schemas.microsoft.com/office/drawing/2014/main" id="{86D9121B-78A1-8714-F41E-74C5F0260914}"/>
                  </a:ext>
                </a:extLst>
              </p:cNvPr>
              <p:cNvSpPr>
                <a:spLocks noChangeArrowheads="1"/>
              </p:cNvSpPr>
              <p:nvPr/>
            </p:nvSpPr>
            <p:spPr bwMode="auto">
              <a:xfrm>
                <a:off x="1682" y="3090"/>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87" name="Rectangle 680">
                <a:extLst>
                  <a:ext uri="{FF2B5EF4-FFF2-40B4-BE49-F238E27FC236}">
                    <a16:creationId xmlns:a16="http://schemas.microsoft.com/office/drawing/2014/main" id="{705CED82-A04D-58BD-AD29-DBBD7A07ACE2}"/>
                  </a:ext>
                </a:extLst>
              </p:cNvPr>
              <p:cNvSpPr>
                <a:spLocks noChangeArrowheads="1"/>
              </p:cNvSpPr>
              <p:nvPr/>
            </p:nvSpPr>
            <p:spPr bwMode="auto">
              <a:xfrm>
                <a:off x="1758" y="3090"/>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2988" name="Rectangle 681">
                <a:extLst>
                  <a:ext uri="{FF2B5EF4-FFF2-40B4-BE49-F238E27FC236}">
                    <a16:creationId xmlns:a16="http://schemas.microsoft.com/office/drawing/2014/main" id="{1FBE9C9E-F538-5119-5552-F0F444A426F2}"/>
                  </a:ext>
                </a:extLst>
              </p:cNvPr>
              <p:cNvSpPr>
                <a:spLocks noChangeArrowheads="1"/>
              </p:cNvSpPr>
              <p:nvPr/>
            </p:nvSpPr>
            <p:spPr bwMode="auto">
              <a:xfrm>
                <a:off x="1794" y="3090"/>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23</a:t>
                </a:r>
                <a:endParaRPr lang="en-US" altLang="en-US"/>
              </a:p>
            </p:txBody>
          </p:sp>
          <p:sp>
            <p:nvSpPr>
              <p:cNvPr id="32989" name="Rectangle 682">
                <a:extLst>
                  <a:ext uri="{FF2B5EF4-FFF2-40B4-BE49-F238E27FC236}">
                    <a16:creationId xmlns:a16="http://schemas.microsoft.com/office/drawing/2014/main" id="{C26D3C67-0D4C-27C0-4001-9163A31F9C4D}"/>
                  </a:ext>
                </a:extLst>
              </p:cNvPr>
              <p:cNvSpPr>
                <a:spLocks noChangeArrowheads="1"/>
              </p:cNvSpPr>
              <p:nvPr/>
            </p:nvSpPr>
            <p:spPr bwMode="auto">
              <a:xfrm>
                <a:off x="2091" y="3090"/>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2990" name="Rectangle 683">
                <a:extLst>
                  <a:ext uri="{FF2B5EF4-FFF2-40B4-BE49-F238E27FC236}">
                    <a16:creationId xmlns:a16="http://schemas.microsoft.com/office/drawing/2014/main" id="{971BDC19-1B3F-D80F-1C10-DCCA6941C7C6}"/>
                  </a:ext>
                </a:extLst>
              </p:cNvPr>
              <p:cNvSpPr>
                <a:spLocks noChangeArrowheads="1"/>
              </p:cNvSpPr>
              <p:nvPr/>
            </p:nvSpPr>
            <p:spPr bwMode="auto">
              <a:xfrm>
                <a:off x="2160" y="3170"/>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23</a:t>
                </a:r>
                <a:endParaRPr lang="en-US" altLang="en-US"/>
              </a:p>
            </p:txBody>
          </p:sp>
          <p:sp>
            <p:nvSpPr>
              <p:cNvPr id="32991" name="Rectangle 684">
                <a:extLst>
                  <a:ext uri="{FF2B5EF4-FFF2-40B4-BE49-F238E27FC236}">
                    <a16:creationId xmlns:a16="http://schemas.microsoft.com/office/drawing/2014/main" id="{754F851D-0FB8-EF1E-60A3-2DE9B3E7F406}"/>
                  </a:ext>
                </a:extLst>
              </p:cNvPr>
              <p:cNvSpPr>
                <a:spLocks noChangeArrowheads="1"/>
              </p:cNvSpPr>
              <p:nvPr/>
            </p:nvSpPr>
            <p:spPr bwMode="auto">
              <a:xfrm>
                <a:off x="2246" y="3090"/>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92" name="Rectangle 685">
                <a:extLst>
                  <a:ext uri="{FF2B5EF4-FFF2-40B4-BE49-F238E27FC236}">
                    <a16:creationId xmlns:a16="http://schemas.microsoft.com/office/drawing/2014/main" id="{36D0D25E-CBF4-D3EF-BF33-20BDE4E92179}"/>
                  </a:ext>
                </a:extLst>
              </p:cNvPr>
              <p:cNvSpPr>
                <a:spLocks noChangeArrowheads="1"/>
              </p:cNvSpPr>
              <p:nvPr/>
            </p:nvSpPr>
            <p:spPr bwMode="auto">
              <a:xfrm>
                <a:off x="2326" y="3090"/>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2993" name="Rectangle 686">
                <a:extLst>
                  <a:ext uri="{FF2B5EF4-FFF2-40B4-BE49-F238E27FC236}">
                    <a16:creationId xmlns:a16="http://schemas.microsoft.com/office/drawing/2014/main" id="{DE909280-4368-7B17-24A1-CAE6CAF4FB12}"/>
                  </a:ext>
                </a:extLst>
              </p:cNvPr>
              <p:cNvSpPr>
                <a:spLocks noChangeArrowheads="1"/>
              </p:cNvSpPr>
              <p:nvPr/>
            </p:nvSpPr>
            <p:spPr bwMode="auto">
              <a:xfrm>
                <a:off x="2435" y="3090"/>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7</a:t>
                </a:r>
                <a:endParaRPr lang="en-US" altLang="en-US"/>
              </a:p>
            </p:txBody>
          </p:sp>
          <p:sp>
            <p:nvSpPr>
              <p:cNvPr id="32994" name="Rectangle 687">
                <a:extLst>
                  <a:ext uri="{FF2B5EF4-FFF2-40B4-BE49-F238E27FC236}">
                    <a16:creationId xmlns:a16="http://schemas.microsoft.com/office/drawing/2014/main" id="{8F6D414F-289F-A17B-841F-6FF73037C938}"/>
                  </a:ext>
                </a:extLst>
              </p:cNvPr>
              <p:cNvSpPr>
                <a:spLocks noChangeArrowheads="1"/>
              </p:cNvSpPr>
              <p:nvPr/>
            </p:nvSpPr>
            <p:spPr bwMode="auto">
              <a:xfrm>
                <a:off x="2511" y="3090"/>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995" name="Rectangle 688">
                <a:extLst>
                  <a:ext uri="{FF2B5EF4-FFF2-40B4-BE49-F238E27FC236}">
                    <a16:creationId xmlns:a16="http://schemas.microsoft.com/office/drawing/2014/main" id="{8E38B1DC-F4CA-1291-F0A2-BEDFC9C0B647}"/>
                  </a:ext>
                </a:extLst>
              </p:cNvPr>
              <p:cNvSpPr>
                <a:spLocks noChangeArrowheads="1"/>
              </p:cNvSpPr>
              <p:nvPr/>
            </p:nvSpPr>
            <p:spPr bwMode="auto">
              <a:xfrm>
                <a:off x="2547" y="3090"/>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8</a:t>
                </a:r>
                <a:endParaRPr lang="en-US" altLang="en-US"/>
              </a:p>
            </p:txBody>
          </p:sp>
          <p:sp>
            <p:nvSpPr>
              <p:cNvPr id="32996" name="Rectangle 689">
                <a:extLst>
                  <a:ext uri="{FF2B5EF4-FFF2-40B4-BE49-F238E27FC236}">
                    <a16:creationId xmlns:a16="http://schemas.microsoft.com/office/drawing/2014/main" id="{8F0B0CC0-4DAD-2366-AE7A-D9496164507E}"/>
                  </a:ext>
                </a:extLst>
              </p:cNvPr>
              <p:cNvSpPr>
                <a:spLocks noChangeArrowheads="1"/>
              </p:cNvSpPr>
              <p:nvPr/>
            </p:nvSpPr>
            <p:spPr bwMode="auto">
              <a:xfrm>
                <a:off x="144" y="3007"/>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97" name="Line 690">
                <a:extLst>
                  <a:ext uri="{FF2B5EF4-FFF2-40B4-BE49-F238E27FC236}">
                    <a16:creationId xmlns:a16="http://schemas.microsoft.com/office/drawing/2014/main" id="{0C826AE5-266C-3F8F-FDA9-08A8B8EBFBCC}"/>
                  </a:ext>
                </a:extLst>
              </p:cNvPr>
              <p:cNvSpPr>
                <a:spLocks noChangeShapeType="1"/>
              </p:cNvSpPr>
              <p:nvPr/>
            </p:nvSpPr>
            <p:spPr bwMode="auto">
              <a:xfrm>
                <a:off x="144" y="3007"/>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98" name="Line 691">
                <a:extLst>
                  <a:ext uri="{FF2B5EF4-FFF2-40B4-BE49-F238E27FC236}">
                    <a16:creationId xmlns:a16="http://schemas.microsoft.com/office/drawing/2014/main" id="{B7B2BFBD-2BE5-A360-2D9A-91385AA2A81B}"/>
                  </a:ext>
                </a:extLst>
              </p:cNvPr>
              <p:cNvSpPr>
                <a:spLocks noChangeShapeType="1"/>
              </p:cNvSpPr>
              <p:nvPr/>
            </p:nvSpPr>
            <p:spPr bwMode="auto">
              <a:xfrm>
                <a:off x="144" y="3007"/>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99" name="Rectangle 692">
                <a:extLst>
                  <a:ext uri="{FF2B5EF4-FFF2-40B4-BE49-F238E27FC236}">
                    <a16:creationId xmlns:a16="http://schemas.microsoft.com/office/drawing/2014/main" id="{A1755009-961A-C317-0D94-C1AFD87D346E}"/>
                  </a:ext>
                </a:extLst>
              </p:cNvPr>
              <p:cNvSpPr>
                <a:spLocks noChangeArrowheads="1"/>
              </p:cNvSpPr>
              <p:nvPr/>
            </p:nvSpPr>
            <p:spPr bwMode="auto">
              <a:xfrm>
                <a:off x="151" y="3007"/>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00" name="Line 693">
                <a:extLst>
                  <a:ext uri="{FF2B5EF4-FFF2-40B4-BE49-F238E27FC236}">
                    <a16:creationId xmlns:a16="http://schemas.microsoft.com/office/drawing/2014/main" id="{0383F24A-A8CB-34A8-5B1E-B9B1B43EFCD2}"/>
                  </a:ext>
                </a:extLst>
              </p:cNvPr>
              <p:cNvSpPr>
                <a:spLocks noChangeShapeType="1"/>
              </p:cNvSpPr>
              <p:nvPr/>
            </p:nvSpPr>
            <p:spPr bwMode="auto">
              <a:xfrm>
                <a:off x="151" y="3007"/>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01" name="Rectangle 694">
                <a:extLst>
                  <a:ext uri="{FF2B5EF4-FFF2-40B4-BE49-F238E27FC236}">
                    <a16:creationId xmlns:a16="http://schemas.microsoft.com/office/drawing/2014/main" id="{E66C7B70-E581-62A5-CC9E-768D107CCCAE}"/>
                  </a:ext>
                </a:extLst>
              </p:cNvPr>
              <p:cNvSpPr>
                <a:spLocks noChangeArrowheads="1"/>
              </p:cNvSpPr>
              <p:nvPr/>
            </p:nvSpPr>
            <p:spPr bwMode="auto">
              <a:xfrm>
                <a:off x="690" y="3007"/>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02" name="Line 695">
                <a:extLst>
                  <a:ext uri="{FF2B5EF4-FFF2-40B4-BE49-F238E27FC236}">
                    <a16:creationId xmlns:a16="http://schemas.microsoft.com/office/drawing/2014/main" id="{97FFE377-2424-DB07-9796-8D704BCEC6DB}"/>
                  </a:ext>
                </a:extLst>
              </p:cNvPr>
              <p:cNvSpPr>
                <a:spLocks noChangeShapeType="1"/>
              </p:cNvSpPr>
              <p:nvPr/>
            </p:nvSpPr>
            <p:spPr bwMode="auto">
              <a:xfrm>
                <a:off x="690" y="3007"/>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03" name="Line 696">
                <a:extLst>
                  <a:ext uri="{FF2B5EF4-FFF2-40B4-BE49-F238E27FC236}">
                    <a16:creationId xmlns:a16="http://schemas.microsoft.com/office/drawing/2014/main" id="{D5359F87-4915-4A65-A10B-CF26B56C0F45}"/>
                  </a:ext>
                </a:extLst>
              </p:cNvPr>
              <p:cNvSpPr>
                <a:spLocks noChangeShapeType="1"/>
              </p:cNvSpPr>
              <p:nvPr/>
            </p:nvSpPr>
            <p:spPr bwMode="auto">
              <a:xfrm>
                <a:off x="690" y="3007"/>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04" name="Rectangle 697">
                <a:extLst>
                  <a:ext uri="{FF2B5EF4-FFF2-40B4-BE49-F238E27FC236}">
                    <a16:creationId xmlns:a16="http://schemas.microsoft.com/office/drawing/2014/main" id="{DCB16B4D-79B8-C6A8-150F-5A2C2433E414}"/>
                  </a:ext>
                </a:extLst>
              </p:cNvPr>
              <p:cNvSpPr>
                <a:spLocks noChangeArrowheads="1"/>
              </p:cNvSpPr>
              <p:nvPr/>
            </p:nvSpPr>
            <p:spPr bwMode="auto">
              <a:xfrm>
                <a:off x="698" y="3007"/>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05" name="Line 698">
                <a:extLst>
                  <a:ext uri="{FF2B5EF4-FFF2-40B4-BE49-F238E27FC236}">
                    <a16:creationId xmlns:a16="http://schemas.microsoft.com/office/drawing/2014/main" id="{70756775-18E5-B589-9D2A-91BC17579325}"/>
                  </a:ext>
                </a:extLst>
              </p:cNvPr>
              <p:cNvSpPr>
                <a:spLocks noChangeShapeType="1"/>
              </p:cNvSpPr>
              <p:nvPr/>
            </p:nvSpPr>
            <p:spPr bwMode="auto">
              <a:xfrm>
                <a:off x="698" y="3007"/>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06" name="Rectangle 699">
                <a:extLst>
                  <a:ext uri="{FF2B5EF4-FFF2-40B4-BE49-F238E27FC236}">
                    <a16:creationId xmlns:a16="http://schemas.microsoft.com/office/drawing/2014/main" id="{C532D6C4-9492-5395-A226-D10584C82222}"/>
                  </a:ext>
                </a:extLst>
              </p:cNvPr>
              <p:cNvSpPr>
                <a:spLocks noChangeArrowheads="1"/>
              </p:cNvSpPr>
              <p:nvPr/>
            </p:nvSpPr>
            <p:spPr bwMode="auto">
              <a:xfrm>
                <a:off x="1302" y="3007"/>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07" name="Line 700">
                <a:extLst>
                  <a:ext uri="{FF2B5EF4-FFF2-40B4-BE49-F238E27FC236}">
                    <a16:creationId xmlns:a16="http://schemas.microsoft.com/office/drawing/2014/main" id="{427D93AC-29BD-2662-2242-BC1428A4F47C}"/>
                  </a:ext>
                </a:extLst>
              </p:cNvPr>
              <p:cNvSpPr>
                <a:spLocks noChangeShapeType="1"/>
              </p:cNvSpPr>
              <p:nvPr/>
            </p:nvSpPr>
            <p:spPr bwMode="auto">
              <a:xfrm>
                <a:off x="1302" y="3007"/>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08" name="Line 701">
                <a:extLst>
                  <a:ext uri="{FF2B5EF4-FFF2-40B4-BE49-F238E27FC236}">
                    <a16:creationId xmlns:a16="http://schemas.microsoft.com/office/drawing/2014/main" id="{A5A0370A-8197-231D-4CC1-5167499843C2}"/>
                  </a:ext>
                </a:extLst>
              </p:cNvPr>
              <p:cNvSpPr>
                <a:spLocks noChangeShapeType="1"/>
              </p:cNvSpPr>
              <p:nvPr/>
            </p:nvSpPr>
            <p:spPr bwMode="auto">
              <a:xfrm>
                <a:off x="1302" y="3007"/>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09" name="Rectangle 702">
                <a:extLst>
                  <a:ext uri="{FF2B5EF4-FFF2-40B4-BE49-F238E27FC236}">
                    <a16:creationId xmlns:a16="http://schemas.microsoft.com/office/drawing/2014/main" id="{FB762452-E3A5-4BB9-0433-BA1692390B7A}"/>
                  </a:ext>
                </a:extLst>
              </p:cNvPr>
              <p:cNvSpPr>
                <a:spLocks noChangeArrowheads="1"/>
              </p:cNvSpPr>
              <p:nvPr/>
            </p:nvSpPr>
            <p:spPr bwMode="auto">
              <a:xfrm>
                <a:off x="1309" y="3007"/>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10" name="Line 703">
                <a:extLst>
                  <a:ext uri="{FF2B5EF4-FFF2-40B4-BE49-F238E27FC236}">
                    <a16:creationId xmlns:a16="http://schemas.microsoft.com/office/drawing/2014/main" id="{082F3870-64EF-82D5-052D-C11B5A7209EE}"/>
                  </a:ext>
                </a:extLst>
              </p:cNvPr>
              <p:cNvSpPr>
                <a:spLocks noChangeShapeType="1"/>
              </p:cNvSpPr>
              <p:nvPr/>
            </p:nvSpPr>
            <p:spPr bwMode="auto">
              <a:xfrm>
                <a:off x="1309" y="3007"/>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11" name="Rectangle 704">
                <a:extLst>
                  <a:ext uri="{FF2B5EF4-FFF2-40B4-BE49-F238E27FC236}">
                    <a16:creationId xmlns:a16="http://schemas.microsoft.com/office/drawing/2014/main" id="{3DD65CCC-C806-D792-E951-6F1FB58305B8}"/>
                  </a:ext>
                </a:extLst>
              </p:cNvPr>
              <p:cNvSpPr>
                <a:spLocks noChangeArrowheads="1"/>
              </p:cNvSpPr>
              <p:nvPr/>
            </p:nvSpPr>
            <p:spPr bwMode="auto">
              <a:xfrm>
                <a:off x="1505" y="3007"/>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12" name="Line 705">
                <a:extLst>
                  <a:ext uri="{FF2B5EF4-FFF2-40B4-BE49-F238E27FC236}">
                    <a16:creationId xmlns:a16="http://schemas.microsoft.com/office/drawing/2014/main" id="{113163CC-6D8D-57CD-4F61-A2F16FFEC0E9}"/>
                  </a:ext>
                </a:extLst>
              </p:cNvPr>
              <p:cNvSpPr>
                <a:spLocks noChangeShapeType="1"/>
              </p:cNvSpPr>
              <p:nvPr/>
            </p:nvSpPr>
            <p:spPr bwMode="auto">
              <a:xfrm>
                <a:off x="1505" y="3007"/>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13" name="Line 706">
                <a:extLst>
                  <a:ext uri="{FF2B5EF4-FFF2-40B4-BE49-F238E27FC236}">
                    <a16:creationId xmlns:a16="http://schemas.microsoft.com/office/drawing/2014/main" id="{C65385B9-6466-FC80-9856-FB0F71AB5294}"/>
                  </a:ext>
                </a:extLst>
              </p:cNvPr>
              <p:cNvSpPr>
                <a:spLocks noChangeShapeType="1"/>
              </p:cNvSpPr>
              <p:nvPr/>
            </p:nvSpPr>
            <p:spPr bwMode="auto">
              <a:xfrm>
                <a:off x="1505" y="3007"/>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14" name="Rectangle 707">
                <a:extLst>
                  <a:ext uri="{FF2B5EF4-FFF2-40B4-BE49-F238E27FC236}">
                    <a16:creationId xmlns:a16="http://schemas.microsoft.com/office/drawing/2014/main" id="{E6DA05C0-B66A-3D08-55BE-7652E9343D29}"/>
                  </a:ext>
                </a:extLst>
              </p:cNvPr>
              <p:cNvSpPr>
                <a:spLocks noChangeArrowheads="1"/>
              </p:cNvSpPr>
              <p:nvPr/>
            </p:nvSpPr>
            <p:spPr bwMode="auto">
              <a:xfrm>
                <a:off x="1512" y="3007"/>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15" name="Line 708">
                <a:extLst>
                  <a:ext uri="{FF2B5EF4-FFF2-40B4-BE49-F238E27FC236}">
                    <a16:creationId xmlns:a16="http://schemas.microsoft.com/office/drawing/2014/main" id="{9F56ADA0-BB89-F14B-EEBC-01862E5CEF4C}"/>
                  </a:ext>
                </a:extLst>
              </p:cNvPr>
              <p:cNvSpPr>
                <a:spLocks noChangeShapeType="1"/>
              </p:cNvSpPr>
              <p:nvPr/>
            </p:nvSpPr>
            <p:spPr bwMode="auto">
              <a:xfrm>
                <a:off x="1512" y="3007"/>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16" name="Rectangle 709">
                <a:extLst>
                  <a:ext uri="{FF2B5EF4-FFF2-40B4-BE49-F238E27FC236}">
                    <a16:creationId xmlns:a16="http://schemas.microsoft.com/office/drawing/2014/main" id="{21C8256A-6658-4C73-B2A0-4A354A188B3E}"/>
                  </a:ext>
                </a:extLst>
              </p:cNvPr>
              <p:cNvSpPr>
                <a:spLocks noChangeArrowheads="1"/>
              </p:cNvSpPr>
              <p:nvPr/>
            </p:nvSpPr>
            <p:spPr bwMode="auto">
              <a:xfrm>
                <a:off x="2047" y="3007"/>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17" name="Line 710">
                <a:extLst>
                  <a:ext uri="{FF2B5EF4-FFF2-40B4-BE49-F238E27FC236}">
                    <a16:creationId xmlns:a16="http://schemas.microsoft.com/office/drawing/2014/main" id="{1163F760-554C-CBA6-D825-B8488F3536C9}"/>
                  </a:ext>
                </a:extLst>
              </p:cNvPr>
              <p:cNvSpPr>
                <a:spLocks noChangeShapeType="1"/>
              </p:cNvSpPr>
              <p:nvPr/>
            </p:nvSpPr>
            <p:spPr bwMode="auto">
              <a:xfrm>
                <a:off x="2047" y="3007"/>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18" name="Line 711">
                <a:extLst>
                  <a:ext uri="{FF2B5EF4-FFF2-40B4-BE49-F238E27FC236}">
                    <a16:creationId xmlns:a16="http://schemas.microsoft.com/office/drawing/2014/main" id="{0C32A21A-F64D-9E53-050A-D65ECD925A20}"/>
                  </a:ext>
                </a:extLst>
              </p:cNvPr>
              <p:cNvSpPr>
                <a:spLocks noChangeShapeType="1"/>
              </p:cNvSpPr>
              <p:nvPr/>
            </p:nvSpPr>
            <p:spPr bwMode="auto">
              <a:xfrm>
                <a:off x="2047" y="3007"/>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19" name="Rectangle 712">
                <a:extLst>
                  <a:ext uri="{FF2B5EF4-FFF2-40B4-BE49-F238E27FC236}">
                    <a16:creationId xmlns:a16="http://schemas.microsoft.com/office/drawing/2014/main" id="{6A95A6A8-046C-8BFE-146A-5D80DA7281F3}"/>
                  </a:ext>
                </a:extLst>
              </p:cNvPr>
              <p:cNvSpPr>
                <a:spLocks noChangeArrowheads="1"/>
              </p:cNvSpPr>
              <p:nvPr/>
            </p:nvSpPr>
            <p:spPr bwMode="auto">
              <a:xfrm>
                <a:off x="2055" y="3007"/>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20" name="Line 713">
                <a:extLst>
                  <a:ext uri="{FF2B5EF4-FFF2-40B4-BE49-F238E27FC236}">
                    <a16:creationId xmlns:a16="http://schemas.microsoft.com/office/drawing/2014/main" id="{A641C737-8462-079F-DBAD-895C892AFA0C}"/>
                  </a:ext>
                </a:extLst>
              </p:cNvPr>
              <p:cNvSpPr>
                <a:spLocks noChangeShapeType="1"/>
              </p:cNvSpPr>
              <p:nvPr/>
            </p:nvSpPr>
            <p:spPr bwMode="auto">
              <a:xfrm>
                <a:off x="2055" y="3007"/>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21" name="Rectangle 714">
                <a:extLst>
                  <a:ext uri="{FF2B5EF4-FFF2-40B4-BE49-F238E27FC236}">
                    <a16:creationId xmlns:a16="http://schemas.microsoft.com/office/drawing/2014/main" id="{2663DBCA-EC46-87EE-410A-6576DA8731DF}"/>
                  </a:ext>
                </a:extLst>
              </p:cNvPr>
              <p:cNvSpPr>
                <a:spLocks noChangeArrowheads="1"/>
              </p:cNvSpPr>
              <p:nvPr/>
            </p:nvSpPr>
            <p:spPr bwMode="auto">
              <a:xfrm>
                <a:off x="2659" y="3007"/>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22" name="Line 715">
                <a:extLst>
                  <a:ext uri="{FF2B5EF4-FFF2-40B4-BE49-F238E27FC236}">
                    <a16:creationId xmlns:a16="http://schemas.microsoft.com/office/drawing/2014/main" id="{6472DB8C-B26A-2108-F1A3-9DDE7D2FF591}"/>
                  </a:ext>
                </a:extLst>
              </p:cNvPr>
              <p:cNvSpPr>
                <a:spLocks noChangeShapeType="1"/>
              </p:cNvSpPr>
              <p:nvPr/>
            </p:nvSpPr>
            <p:spPr bwMode="auto">
              <a:xfrm>
                <a:off x="2659" y="3007"/>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23" name="Line 716">
                <a:extLst>
                  <a:ext uri="{FF2B5EF4-FFF2-40B4-BE49-F238E27FC236}">
                    <a16:creationId xmlns:a16="http://schemas.microsoft.com/office/drawing/2014/main" id="{83A42678-BDA3-8A04-49E4-499483D645D3}"/>
                  </a:ext>
                </a:extLst>
              </p:cNvPr>
              <p:cNvSpPr>
                <a:spLocks noChangeShapeType="1"/>
              </p:cNvSpPr>
              <p:nvPr/>
            </p:nvSpPr>
            <p:spPr bwMode="auto">
              <a:xfrm>
                <a:off x="2659" y="3007"/>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24" name="Rectangle 717">
                <a:extLst>
                  <a:ext uri="{FF2B5EF4-FFF2-40B4-BE49-F238E27FC236}">
                    <a16:creationId xmlns:a16="http://schemas.microsoft.com/office/drawing/2014/main" id="{4295F3F9-ACEB-9CB9-ECC1-DDA0E20186E2}"/>
                  </a:ext>
                </a:extLst>
              </p:cNvPr>
              <p:cNvSpPr>
                <a:spLocks noChangeArrowheads="1"/>
              </p:cNvSpPr>
              <p:nvPr/>
            </p:nvSpPr>
            <p:spPr bwMode="auto">
              <a:xfrm>
                <a:off x="144" y="3014"/>
                <a:ext cx="7"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25" name="Line 718">
                <a:extLst>
                  <a:ext uri="{FF2B5EF4-FFF2-40B4-BE49-F238E27FC236}">
                    <a16:creationId xmlns:a16="http://schemas.microsoft.com/office/drawing/2014/main" id="{38809840-E7B5-9575-7616-1BB263944FEA}"/>
                  </a:ext>
                </a:extLst>
              </p:cNvPr>
              <p:cNvSpPr>
                <a:spLocks noChangeShapeType="1"/>
              </p:cNvSpPr>
              <p:nvPr/>
            </p:nvSpPr>
            <p:spPr bwMode="auto">
              <a:xfrm>
                <a:off x="144" y="3014"/>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26" name="Rectangle 719">
                <a:extLst>
                  <a:ext uri="{FF2B5EF4-FFF2-40B4-BE49-F238E27FC236}">
                    <a16:creationId xmlns:a16="http://schemas.microsoft.com/office/drawing/2014/main" id="{D0A7F47B-5645-7E17-92A9-F77E8B37E4D5}"/>
                  </a:ext>
                </a:extLst>
              </p:cNvPr>
              <p:cNvSpPr>
                <a:spLocks noChangeArrowheads="1"/>
              </p:cNvSpPr>
              <p:nvPr/>
            </p:nvSpPr>
            <p:spPr bwMode="auto">
              <a:xfrm>
                <a:off x="690" y="3014"/>
                <a:ext cx="8"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27" name="Line 720">
                <a:extLst>
                  <a:ext uri="{FF2B5EF4-FFF2-40B4-BE49-F238E27FC236}">
                    <a16:creationId xmlns:a16="http://schemas.microsoft.com/office/drawing/2014/main" id="{A1F29423-DFB5-810C-A736-85E0CC45BAB8}"/>
                  </a:ext>
                </a:extLst>
              </p:cNvPr>
              <p:cNvSpPr>
                <a:spLocks noChangeShapeType="1"/>
              </p:cNvSpPr>
              <p:nvPr/>
            </p:nvSpPr>
            <p:spPr bwMode="auto">
              <a:xfrm>
                <a:off x="690" y="3014"/>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28" name="Rectangle 721">
                <a:extLst>
                  <a:ext uri="{FF2B5EF4-FFF2-40B4-BE49-F238E27FC236}">
                    <a16:creationId xmlns:a16="http://schemas.microsoft.com/office/drawing/2014/main" id="{A8745BF2-EE19-9A95-3CD7-42D9E1A6C307}"/>
                  </a:ext>
                </a:extLst>
              </p:cNvPr>
              <p:cNvSpPr>
                <a:spLocks noChangeArrowheads="1"/>
              </p:cNvSpPr>
              <p:nvPr/>
            </p:nvSpPr>
            <p:spPr bwMode="auto">
              <a:xfrm>
                <a:off x="1302" y="3014"/>
                <a:ext cx="7"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29" name="Line 722">
                <a:extLst>
                  <a:ext uri="{FF2B5EF4-FFF2-40B4-BE49-F238E27FC236}">
                    <a16:creationId xmlns:a16="http://schemas.microsoft.com/office/drawing/2014/main" id="{1AA5D5C2-7B69-A4D2-9FAC-835833D5414C}"/>
                  </a:ext>
                </a:extLst>
              </p:cNvPr>
              <p:cNvSpPr>
                <a:spLocks noChangeShapeType="1"/>
              </p:cNvSpPr>
              <p:nvPr/>
            </p:nvSpPr>
            <p:spPr bwMode="auto">
              <a:xfrm>
                <a:off x="1302" y="3014"/>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30" name="Rectangle 723">
                <a:extLst>
                  <a:ext uri="{FF2B5EF4-FFF2-40B4-BE49-F238E27FC236}">
                    <a16:creationId xmlns:a16="http://schemas.microsoft.com/office/drawing/2014/main" id="{324B5F39-5009-B6CE-FD13-9AD137B242C7}"/>
                  </a:ext>
                </a:extLst>
              </p:cNvPr>
              <p:cNvSpPr>
                <a:spLocks noChangeArrowheads="1"/>
              </p:cNvSpPr>
              <p:nvPr/>
            </p:nvSpPr>
            <p:spPr bwMode="auto">
              <a:xfrm>
                <a:off x="1505" y="3014"/>
                <a:ext cx="7"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31" name="Line 724">
                <a:extLst>
                  <a:ext uri="{FF2B5EF4-FFF2-40B4-BE49-F238E27FC236}">
                    <a16:creationId xmlns:a16="http://schemas.microsoft.com/office/drawing/2014/main" id="{E0C539B8-1368-2BEF-A7BA-87ED2D268C91}"/>
                  </a:ext>
                </a:extLst>
              </p:cNvPr>
              <p:cNvSpPr>
                <a:spLocks noChangeShapeType="1"/>
              </p:cNvSpPr>
              <p:nvPr/>
            </p:nvSpPr>
            <p:spPr bwMode="auto">
              <a:xfrm>
                <a:off x="1505" y="3014"/>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32" name="Rectangle 725">
                <a:extLst>
                  <a:ext uri="{FF2B5EF4-FFF2-40B4-BE49-F238E27FC236}">
                    <a16:creationId xmlns:a16="http://schemas.microsoft.com/office/drawing/2014/main" id="{6D283454-F5FF-7DF8-89AA-BE92BFC78D23}"/>
                  </a:ext>
                </a:extLst>
              </p:cNvPr>
              <p:cNvSpPr>
                <a:spLocks noChangeArrowheads="1"/>
              </p:cNvSpPr>
              <p:nvPr/>
            </p:nvSpPr>
            <p:spPr bwMode="auto">
              <a:xfrm>
                <a:off x="2047" y="3014"/>
                <a:ext cx="8"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33" name="Line 726">
                <a:extLst>
                  <a:ext uri="{FF2B5EF4-FFF2-40B4-BE49-F238E27FC236}">
                    <a16:creationId xmlns:a16="http://schemas.microsoft.com/office/drawing/2014/main" id="{C9F8AD74-E576-EEE7-7BDE-80820BFA597F}"/>
                  </a:ext>
                </a:extLst>
              </p:cNvPr>
              <p:cNvSpPr>
                <a:spLocks noChangeShapeType="1"/>
              </p:cNvSpPr>
              <p:nvPr/>
            </p:nvSpPr>
            <p:spPr bwMode="auto">
              <a:xfrm>
                <a:off x="2047" y="3014"/>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34" name="Rectangle 727">
                <a:extLst>
                  <a:ext uri="{FF2B5EF4-FFF2-40B4-BE49-F238E27FC236}">
                    <a16:creationId xmlns:a16="http://schemas.microsoft.com/office/drawing/2014/main" id="{6B443D46-71DD-8864-A1B3-9ABB1EEFF124}"/>
                  </a:ext>
                </a:extLst>
              </p:cNvPr>
              <p:cNvSpPr>
                <a:spLocks noChangeArrowheads="1"/>
              </p:cNvSpPr>
              <p:nvPr/>
            </p:nvSpPr>
            <p:spPr bwMode="auto">
              <a:xfrm>
                <a:off x="2659" y="3014"/>
                <a:ext cx="7" cy="2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35" name="Line 728">
                <a:extLst>
                  <a:ext uri="{FF2B5EF4-FFF2-40B4-BE49-F238E27FC236}">
                    <a16:creationId xmlns:a16="http://schemas.microsoft.com/office/drawing/2014/main" id="{A33662DB-5F13-3CBD-EEC5-A614AA9748F7}"/>
                  </a:ext>
                </a:extLst>
              </p:cNvPr>
              <p:cNvSpPr>
                <a:spLocks noChangeShapeType="1"/>
              </p:cNvSpPr>
              <p:nvPr/>
            </p:nvSpPr>
            <p:spPr bwMode="auto">
              <a:xfrm>
                <a:off x="2659" y="3014"/>
                <a:ext cx="1" cy="2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36" name="Rectangle 729">
                <a:extLst>
                  <a:ext uri="{FF2B5EF4-FFF2-40B4-BE49-F238E27FC236}">
                    <a16:creationId xmlns:a16="http://schemas.microsoft.com/office/drawing/2014/main" id="{FF38BB77-1887-9C04-C0BD-37B765FE9469}"/>
                  </a:ext>
                </a:extLst>
              </p:cNvPr>
              <p:cNvSpPr>
                <a:spLocks noChangeArrowheads="1"/>
              </p:cNvSpPr>
              <p:nvPr/>
            </p:nvSpPr>
            <p:spPr bwMode="auto">
              <a:xfrm>
                <a:off x="253" y="3325"/>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037" name="Rectangle 730">
                <a:extLst>
                  <a:ext uri="{FF2B5EF4-FFF2-40B4-BE49-F238E27FC236}">
                    <a16:creationId xmlns:a16="http://schemas.microsoft.com/office/drawing/2014/main" id="{CBB0BF70-C2AE-C030-3377-749A6690CA6C}"/>
                  </a:ext>
                </a:extLst>
              </p:cNvPr>
              <p:cNvSpPr>
                <a:spLocks noChangeArrowheads="1"/>
              </p:cNvSpPr>
              <p:nvPr/>
            </p:nvSpPr>
            <p:spPr bwMode="auto">
              <a:xfrm>
                <a:off x="282" y="332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038" name="Rectangle 731">
                <a:extLst>
                  <a:ext uri="{FF2B5EF4-FFF2-40B4-BE49-F238E27FC236}">
                    <a16:creationId xmlns:a16="http://schemas.microsoft.com/office/drawing/2014/main" id="{42226505-4074-8164-967B-2DEB5D6BD7FC}"/>
                  </a:ext>
                </a:extLst>
              </p:cNvPr>
              <p:cNvSpPr>
                <a:spLocks noChangeArrowheads="1"/>
              </p:cNvSpPr>
              <p:nvPr/>
            </p:nvSpPr>
            <p:spPr bwMode="auto">
              <a:xfrm>
                <a:off x="321" y="3325"/>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039" name="Rectangle 732">
                <a:extLst>
                  <a:ext uri="{FF2B5EF4-FFF2-40B4-BE49-F238E27FC236}">
                    <a16:creationId xmlns:a16="http://schemas.microsoft.com/office/drawing/2014/main" id="{ACFBC226-415D-94A0-2910-6F2AA696494C}"/>
                  </a:ext>
                </a:extLst>
              </p:cNvPr>
              <p:cNvSpPr>
                <a:spLocks noChangeArrowheads="1"/>
              </p:cNvSpPr>
              <p:nvPr/>
            </p:nvSpPr>
            <p:spPr bwMode="auto">
              <a:xfrm>
                <a:off x="397" y="332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040" name="Rectangle 733">
                <a:extLst>
                  <a:ext uri="{FF2B5EF4-FFF2-40B4-BE49-F238E27FC236}">
                    <a16:creationId xmlns:a16="http://schemas.microsoft.com/office/drawing/2014/main" id="{886F9FEF-A9EA-522C-C989-284B91370893}"/>
                  </a:ext>
                </a:extLst>
              </p:cNvPr>
              <p:cNvSpPr>
                <a:spLocks noChangeArrowheads="1"/>
              </p:cNvSpPr>
              <p:nvPr/>
            </p:nvSpPr>
            <p:spPr bwMode="auto">
              <a:xfrm>
                <a:off x="433" y="3325"/>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11</a:t>
                </a:r>
                <a:endParaRPr lang="en-US" altLang="en-US"/>
              </a:p>
            </p:txBody>
          </p:sp>
          <p:sp>
            <p:nvSpPr>
              <p:cNvPr id="33041" name="Rectangle 734">
                <a:extLst>
                  <a:ext uri="{FF2B5EF4-FFF2-40B4-BE49-F238E27FC236}">
                    <a16:creationId xmlns:a16="http://schemas.microsoft.com/office/drawing/2014/main" id="{B2866B9A-DA4D-7C31-B67C-F8B5BA5C3023}"/>
                  </a:ext>
                </a:extLst>
              </p:cNvPr>
              <p:cNvSpPr>
                <a:spLocks noChangeArrowheads="1"/>
              </p:cNvSpPr>
              <p:nvPr/>
            </p:nvSpPr>
            <p:spPr bwMode="auto">
              <a:xfrm>
                <a:off x="734" y="3325"/>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042" name="Rectangle 735">
                <a:extLst>
                  <a:ext uri="{FF2B5EF4-FFF2-40B4-BE49-F238E27FC236}">
                    <a16:creationId xmlns:a16="http://schemas.microsoft.com/office/drawing/2014/main" id="{5B7A98D8-3020-AE23-E64A-D4573CDE16C5}"/>
                  </a:ext>
                </a:extLst>
              </p:cNvPr>
              <p:cNvSpPr>
                <a:spLocks noChangeArrowheads="1"/>
              </p:cNvSpPr>
              <p:nvPr/>
            </p:nvSpPr>
            <p:spPr bwMode="auto">
              <a:xfrm>
                <a:off x="803" y="3405"/>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11</a:t>
                </a:r>
                <a:endParaRPr lang="en-US" altLang="en-US"/>
              </a:p>
            </p:txBody>
          </p:sp>
          <p:sp>
            <p:nvSpPr>
              <p:cNvPr id="33043" name="Rectangle 736">
                <a:extLst>
                  <a:ext uri="{FF2B5EF4-FFF2-40B4-BE49-F238E27FC236}">
                    <a16:creationId xmlns:a16="http://schemas.microsoft.com/office/drawing/2014/main" id="{1C1E2A01-D269-F0AD-6A3B-B001E9D6700D}"/>
                  </a:ext>
                </a:extLst>
              </p:cNvPr>
              <p:cNvSpPr>
                <a:spLocks noChangeArrowheads="1"/>
              </p:cNvSpPr>
              <p:nvPr/>
            </p:nvSpPr>
            <p:spPr bwMode="auto">
              <a:xfrm>
                <a:off x="889" y="3325"/>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044" name="Rectangle 737">
                <a:extLst>
                  <a:ext uri="{FF2B5EF4-FFF2-40B4-BE49-F238E27FC236}">
                    <a16:creationId xmlns:a16="http://schemas.microsoft.com/office/drawing/2014/main" id="{11B85525-9FB8-DA88-95FC-E17E8AD6F5A9}"/>
                  </a:ext>
                </a:extLst>
              </p:cNvPr>
              <p:cNvSpPr>
                <a:spLocks noChangeArrowheads="1"/>
              </p:cNvSpPr>
              <p:nvPr/>
            </p:nvSpPr>
            <p:spPr bwMode="auto">
              <a:xfrm>
                <a:off x="969" y="3325"/>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045" name="Rectangle 738">
                <a:extLst>
                  <a:ext uri="{FF2B5EF4-FFF2-40B4-BE49-F238E27FC236}">
                    <a16:creationId xmlns:a16="http://schemas.microsoft.com/office/drawing/2014/main" id="{0953FC1D-68DD-AE40-5F7C-15DC5E8DEFBE}"/>
                  </a:ext>
                </a:extLst>
              </p:cNvPr>
              <p:cNvSpPr>
                <a:spLocks noChangeArrowheads="1"/>
              </p:cNvSpPr>
              <p:nvPr/>
            </p:nvSpPr>
            <p:spPr bwMode="auto">
              <a:xfrm>
                <a:off x="1078" y="332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3</a:t>
                </a:r>
                <a:endParaRPr lang="en-US" altLang="en-US"/>
              </a:p>
            </p:txBody>
          </p:sp>
          <p:sp>
            <p:nvSpPr>
              <p:cNvPr id="33046" name="Rectangle 739">
                <a:extLst>
                  <a:ext uri="{FF2B5EF4-FFF2-40B4-BE49-F238E27FC236}">
                    <a16:creationId xmlns:a16="http://schemas.microsoft.com/office/drawing/2014/main" id="{1BE72301-2929-E2FB-F43B-210AE18844F5}"/>
                  </a:ext>
                </a:extLst>
              </p:cNvPr>
              <p:cNvSpPr>
                <a:spLocks noChangeArrowheads="1"/>
              </p:cNvSpPr>
              <p:nvPr/>
            </p:nvSpPr>
            <p:spPr bwMode="auto">
              <a:xfrm>
                <a:off x="1154" y="332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047" name="Rectangle 740">
                <a:extLst>
                  <a:ext uri="{FF2B5EF4-FFF2-40B4-BE49-F238E27FC236}">
                    <a16:creationId xmlns:a16="http://schemas.microsoft.com/office/drawing/2014/main" id="{5E5FFC5A-8520-7F9B-1E0E-0152DF7B5C7E}"/>
                  </a:ext>
                </a:extLst>
              </p:cNvPr>
              <p:cNvSpPr>
                <a:spLocks noChangeArrowheads="1"/>
              </p:cNvSpPr>
              <p:nvPr/>
            </p:nvSpPr>
            <p:spPr bwMode="auto">
              <a:xfrm>
                <a:off x="1190" y="332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3048" name="Rectangle 741">
                <a:extLst>
                  <a:ext uri="{FF2B5EF4-FFF2-40B4-BE49-F238E27FC236}">
                    <a16:creationId xmlns:a16="http://schemas.microsoft.com/office/drawing/2014/main" id="{2B27D176-7AC0-D4D6-989A-31D234E183D1}"/>
                  </a:ext>
                </a:extLst>
              </p:cNvPr>
              <p:cNvSpPr>
                <a:spLocks noChangeArrowheads="1"/>
              </p:cNvSpPr>
              <p:nvPr/>
            </p:nvSpPr>
            <p:spPr bwMode="auto">
              <a:xfrm>
                <a:off x="1613" y="3325"/>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049" name="Rectangle 742">
                <a:extLst>
                  <a:ext uri="{FF2B5EF4-FFF2-40B4-BE49-F238E27FC236}">
                    <a16:creationId xmlns:a16="http://schemas.microsoft.com/office/drawing/2014/main" id="{EA77E5B2-6C05-D489-29D0-F8BBEFF96892}"/>
                  </a:ext>
                </a:extLst>
              </p:cNvPr>
              <p:cNvSpPr>
                <a:spLocks noChangeArrowheads="1"/>
              </p:cNvSpPr>
              <p:nvPr/>
            </p:nvSpPr>
            <p:spPr bwMode="auto">
              <a:xfrm>
                <a:off x="1642" y="332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050" name="Rectangle 743">
                <a:extLst>
                  <a:ext uri="{FF2B5EF4-FFF2-40B4-BE49-F238E27FC236}">
                    <a16:creationId xmlns:a16="http://schemas.microsoft.com/office/drawing/2014/main" id="{DBD7935C-5D7A-702A-4709-8D4F991D8A90}"/>
                  </a:ext>
                </a:extLst>
              </p:cNvPr>
              <p:cNvSpPr>
                <a:spLocks noChangeArrowheads="1"/>
              </p:cNvSpPr>
              <p:nvPr/>
            </p:nvSpPr>
            <p:spPr bwMode="auto">
              <a:xfrm>
                <a:off x="1682" y="3325"/>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051" name="Rectangle 744">
                <a:extLst>
                  <a:ext uri="{FF2B5EF4-FFF2-40B4-BE49-F238E27FC236}">
                    <a16:creationId xmlns:a16="http://schemas.microsoft.com/office/drawing/2014/main" id="{00756CEE-A74F-C19A-5F0D-EC381D110CF2}"/>
                  </a:ext>
                </a:extLst>
              </p:cNvPr>
              <p:cNvSpPr>
                <a:spLocks noChangeArrowheads="1"/>
              </p:cNvSpPr>
              <p:nvPr/>
            </p:nvSpPr>
            <p:spPr bwMode="auto">
              <a:xfrm>
                <a:off x="1758" y="332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052" name="Rectangle 745">
                <a:extLst>
                  <a:ext uri="{FF2B5EF4-FFF2-40B4-BE49-F238E27FC236}">
                    <a16:creationId xmlns:a16="http://schemas.microsoft.com/office/drawing/2014/main" id="{5EBF42BF-1D8F-5829-46FC-8320A8B1CAA0}"/>
                  </a:ext>
                </a:extLst>
              </p:cNvPr>
              <p:cNvSpPr>
                <a:spLocks noChangeArrowheads="1"/>
              </p:cNvSpPr>
              <p:nvPr/>
            </p:nvSpPr>
            <p:spPr bwMode="auto">
              <a:xfrm>
                <a:off x="1794" y="3325"/>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24</a:t>
                </a:r>
                <a:endParaRPr lang="en-US" altLang="en-US"/>
              </a:p>
            </p:txBody>
          </p:sp>
          <p:sp>
            <p:nvSpPr>
              <p:cNvPr id="33053" name="Rectangle 746">
                <a:extLst>
                  <a:ext uri="{FF2B5EF4-FFF2-40B4-BE49-F238E27FC236}">
                    <a16:creationId xmlns:a16="http://schemas.microsoft.com/office/drawing/2014/main" id="{D881A625-3D36-357B-7695-45FC63C0F2D6}"/>
                  </a:ext>
                </a:extLst>
              </p:cNvPr>
              <p:cNvSpPr>
                <a:spLocks noChangeArrowheads="1"/>
              </p:cNvSpPr>
              <p:nvPr/>
            </p:nvSpPr>
            <p:spPr bwMode="auto">
              <a:xfrm>
                <a:off x="2091" y="3325"/>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054" name="Rectangle 747">
                <a:extLst>
                  <a:ext uri="{FF2B5EF4-FFF2-40B4-BE49-F238E27FC236}">
                    <a16:creationId xmlns:a16="http://schemas.microsoft.com/office/drawing/2014/main" id="{8F1595E0-697B-3AB8-E8D6-675EB0684992}"/>
                  </a:ext>
                </a:extLst>
              </p:cNvPr>
              <p:cNvSpPr>
                <a:spLocks noChangeArrowheads="1"/>
              </p:cNvSpPr>
              <p:nvPr/>
            </p:nvSpPr>
            <p:spPr bwMode="auto">
              <a:xfrm>
                <a:off x="2160" y="3405"/>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24</a:t>
                </a:r>
                <a:endParaRPr lang="en-US" altLang="en-US"/>
              </a:p>
            </p:txBody>
          </p:sp>
          <p:sp>
            <p:nvSpPr>
              <p:cNvPr id="33055" name="Rectangle 748">
                <a:extLst>
                  <a:ext uri="{FF2B5EF4-FFF2-40B4-BE49-F238E27FC236}">
                    <a16:creationId xmlns:a16="http://schemas.microsoft.com/office/drawing/2014/main" id="{7A0F7975-0C90-2338-680B-5F36B5BBA3BC}"/>
                  </a:ext>
                </a:extLst>
              </p:cNvPr>
              <p:cNvSpPr>
                <a:spLocks noChangeArrowheads="1"/>
              </p:cNvSpPr>
              <p:nvPr/>
            </p:nvSpPr>
            <p:spPr bwMode="auto">
              <a:xfrm>
                <a:off x="2246" y="3325"/>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056" name="Rectangle 749">
                <a:extLst>
                  <a:ext uri="{FF2B5EF4-FFF2-40B4-BE49-F238E27FC236}">
                    <a16:creationId xmlns:a16="http://schemas.microsoft.com/office/drawing/2014/main" id="{F887500D-A776-41C2-BC7C-F11C09AC3047}"/>
                  </a:ext>
                </a:extLst>
              </p:cNvPr>
              <p:cNvSpPr>
                <a:spLocks noChangeArrowheads="1"/>
              </p:cNvSpPr>
              <p:nvPr/>
            </p:nvSpPr>
            <p:spPr bwMode="auto">
              <a:xfrm>
                <a:off x="2326" y="3325"/>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057" name="Rectangle 750">
                <a:extLst>
                  <a:ext uri="{FF2B5EF4-FFF2-40B4-BE49-F238E27FC236}">
                    <a16:creationId xmlns:a16="http://schemas.microsoft.com/office/drawing/2014/main" id="{E45779CD-6172-2142-531A-3F678B2EF265}"/>
                  </a:ext>
                </a:extLst>
              </p:cNvPr>
              <p:cNvSpPr>
                <a:spLocks noChangeArrowheads="1"/>
              </p:cNvSpPr>
              <p:nvPr/>
            </p:nvSpPr>
            <p:spPr bwMode="auto">
              <a:xfrm>
                <a:off x="2435" y="332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8</a:t>
                </a:r>
                <a:endParaRPr lang="en-US" altLang="en-US"/>
              </a:p>
            </p:txBody>
          </p:sp>
          <p:sp>
            <p:nvSpPr>
              <p:cNvPr id="33058" name="Rectangle 751">
                <a:extLst>
                  <a:ext uri="{FF2B5EF4-FFF2-40B4-BE49-F238E27FC236}">
                    <a16:creationId xmlns:a16="http://schemas.microsoft.com/office/drawing/2014/main" id="{2F9CF7C1-65E8-07AC-461F-56A8E8598EAD}"/>
                  </a:ext>
                </a:extLst>
              </p:cNvPr>
              <p:cNvSpPr>
                <a:spLocks noChangeArrowheads="1"/>
              </p:cNvSpPr>
              <p:nvPr/>
            </p:nvSpPr>
            <p:spPr bwMode="auto">
              <a:xfrm>
                <a:off x="2511" y="3325"/>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059" name="Rectangle 752">
                <a:extLst>
                  <a:ext uri="{FF2B5EF4-FFF2-40B4-BE49-F238E27FC236}">
                    <a16:creationId xmlns:a16="http://schemas.microsoft.com/office/drawing/2014/main" id="{B65E59DC-839D-A074-F682-B79943944D82}"/>
                  </a:ext>
                </a:extLst>
              </p:cNvPr>
              <p:cNvSpPr>
                <a:spLocks noChangeArrowheads="1"/>
              </p:cNvSpPr>
              <p:nvPr/>
            </p:nvSpPr>
            <p:spPr bwMode="auto">
              <a:xfrm>
                <a:off x="2547" y="3325"/>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3060" name="Rectangle 753">
                <a:extLst>
                  <a:ext uri="{FF2B5EF4-FFF2-40B4-BE49-F238E27FC236}">
                    <a16:creationId xmlns:a16="http://schemas.microsoft.com/office/drawing/2014/main" id="{E0C7C5BB-447E-B267-B971-83E0C86E499D}"/>
                  </a:ext>
                </a:extLst>
              </p:cNvPr>
              <p:cNvSpPr>
                <a:spLocks noChangeArrowheads="1"/>
              </p:cNvSpPr>
              <p:nvPr/>
            </p:nvSpPr>
            <p:spPr bwMode="auto">
              <a:xfrm>
                <a:off x="144" y="3242"/>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61" name="Line 754">
                <a:extLst>
                  <a:ext uri="{FF2B5EF4-FFF2-40B4-BE49-F238E27FC236}">
                    <a16:creationId xmlns:a16="http://schemas.microsoft.com/office/drawing/2014/main" id="{55CBB7FD-4B50-3F09-0212-9CB65923DFB3}"/>
                  </a:ext>
                </a:extLst>
              </p:cNvPr>
              <p:cNvSpPr>
                <a:spLocks noChangeShapeType="1"/>
              </p:cNvSpPr>
              <p:nvPr/>
            </p:nvSpPr>
            <p:spPr bwMode="auto">
              <a:xfrm>
                <a:off x="144" y="3242"/>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62" name="Line 755">
                <a:extLst>
                  <a:ext uri="{FF2B5EF4-FFF2-40B4-BE49-F238E27FC236}">
                    <a16:creationId xmlns:a16="http://schemas.microsoft.com/office/drawing/2014/main" id="{255673A2-8200-B202-EEF6-D0AF83C9780A}"/>
                  </a:ext>
                </a:extLst>
              </p:cNvPr>
              <p:cNvSpPr>
                <a:spLocks noChangeShapeType="1"/>
              </p:cNvSpPr>
              <p:nvPr/>
            </p:nvSpPr>
            <p:spPr bwMode="auto">
              <a:xfrm>
                <a:off x="144" y="3242"/>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63" name="Rectangle 756">
                <a:extLst>
                  <a:ext uri="{FF2B5EF4-FFF2-40B4-BE49-F238E27FC236}">
                    <a16:creationId xmlns:a16="http://schemas.microsoft.com/office/drawing/2014/main" id="{27D1E0D8-4501-B994-0CE6-267609A8520D}"/>
                  </a:ext>
                </a:extLst>
              </p:cNvPr>
              <p:cNvSpPr>
                <a:spLocks noChangeArrowheads="1"/>
              </p:cNvSpPr>
              <p:nvPr/>
            </p:nvSpPr>
            <p:spPr bwMode="auto">
              <a:xfrm>
                <a:off x="151" y="3242"/>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64" name="Line 757">
                <a:extLst>
                  <a:ext uri="{FF2B5EF4-FFF2-40B4-BE49-F238E27FC236}">
                    <a16:creationId xmlns:a16="http://schemas.microsoft.com/office/drawing/2014/main" id="{870F8C51-252E-DF63-8FA8-9B529491D689}"/>
                  </a:ext>
                </a:extLst>
              </p:cNvPr>
              <p:cNvSpPr>
                <a:spLocks noChangeShapeType="1"/>
              </p:cNvSpPr>
              <p:nvPr/>
            </p:nvSpPr>
            <p:spPr bwMode="auto">
              <a:xfrm>
                <a:off x="151" y="3242"/>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65" name="Rectangle 758">
                <a:extLst>
                  <a:ext uri="{FF2B5EF4-FFF2-40B4-BE49-F238E27FC236}">
                    <a16:creationId xmlns:a16="http://schemas.microsoft.com/office/drawing/2014/main" id="{6F6BBFF0-8EAD-E611-323E-D2F21CC02845}"/>
                  </a:ext>
                </a:extLst>
              </p:cNvPr>
              <p:cNvSpPr>
                <a:spLocks noChangeArrowheads="1"/>
              </p:cNvSpPr>
              <p:nvPr/>
            </p:nvSpPr>
            <p:spPr bwMode="auto">
              <a:xfrm>
                <a:off x="690" y="3242"/>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66" name="Line 759">
                <a:extLst>
                  <a:ext uri="{FF2B5EF4-FFF2-40B4-BE49-F238E27FC236}">
                    <a16:creationId xmlns:a16="http://schemas.microsoft.com/office/drawing/2014/main" id="{44EA4F46-E34D-3E6B-8C03-4CEA90AE2CB5}"/>
                  </a:ext>
                </a:extLst>
              </p:cNvPr>
              <p:cNvSpPr>
                <a:spLocks noChangeShapeType="1"/>
              </p:cNvSpPr>
              <p:nvPr/>
            </p:nvSpPr>
            <p:spPr bwMode="auto">
              <a:xfrm>
                <a:off x="690" y="3242"/>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67" name="Line 760">
                <a:extLst>
                  <a:ext uri="{FF2B5EF4-FFF2-40B4-BE49-F238E27FC236}">
                    <a16:creationId xmlns:a16="http://schemas.microsoft.com/office/drawing/2014/main" id="{9EDF3F8C-89F2-1F53-EF81-DEA9C4657AF3}"/>
                  </a:ext>
                </a:extLst>
              </p:cNvPr>
              <p:cNvSpPr>
                <a:spLocks noChangeShapeType="1"/>
              </p:cNvSpPr>
              <p:nvPr/>
            </p:nvSpPr>
            <p:spPr bwMode="auto">
              <a:xfrm>
                <a:off x="690" y="3242"/>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68" name="Rectangle 761">
                <a:extLst>
                  <a:ext uri="{FF2B5EF4-FFF2-40B4-BE49-F238E27FC236}">
                    <a16:creationId xmlns:a16="http://schemas.microsoft.com/office/drawing/2014/main" id="{1E1FA6FE-7859-8B57-7E5D-FFDFB99B6CAE}"/>
                  </a:ext>
                </a:extLst>
              </p:cNvPr>
              <p:cNvSpPr>
                <a:spLocks noChangeArrowheads="1"/>
              </p:cNvSpPr>
              <p:nvPr/>
            </p:nvSpPr>
            <p:spPr bwMode="auto">
              <a:xfrm>
                <a:off x="698" y="3242"/>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69" name="Line 762">
                <a:extLst>
                  <a:ext uri="{FF2B5EF4-FFF2-40B4-BE49-F238E27FC236}">
                    <a16:creationId xmlns:a16="http://schemas.microsoft.com/office/drawing/2014/main" id="{5CACF863-7F9F-1C12-CD7C-18F5DBE6DECA}"/>
                  </a:ext>
                </a:extLst>
              </p:cNvPr>
              <p:cNvSpPr>
                <a:spLocks noChangeShapeType="1"/>
              </p:cNvSpPr>
              <p:nvPr/>
            </p:nvSpPr>
            <p:spPr bwMode="auto">
              <a:xfrm>
                <a:off x="698" y="3242"/>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70" name="Rectangle 763">
                <a:extLst>
                  <a:ext uri="{FF2B5EF4-FFF2-40B4-BE49-F238E27FC236}">
                    <a16:creationId xmlns:a16="http://schemas.microsoft.com/office/drawing/2014/main" id="{45E05BFD-053B-8B35-E06B-DB4EA3A2EA4B}"/>
                  </a:ext>
                </a:extLst>
              </p:cNvPr>
              <p:cNvSpPr>
                <a:spLocks noChangeArrowheads="1"/>
              </p:cNvSpPr>
              <p:nvPr/>
            </p:nvSpPr>
            <p:spPr bwMode="auto">
              <a:xfrm>
                <a:off x="1302" y="3242"/>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71" name="Line 764">
                <a:extLst>
                  <a:ext uri="{FF2B5EF4-FFF2-40B4-BE49-F238E27FC236}">
                    <a16:creationId xmlns:a16="http://schemas.microsoft.com/office/drawing/2014/main" id="{C825F47E-10F6-C9C7-9AE1-67FCD9E9ABEB}"/>
                  </a:ext>
                </a:extLst>
              </p:cNvPr>
              <p:cNvSpPr>
                <a:spLocks noChangeShapeType="1"/>
              </p:cNvSpPr>
              <p:nvPr/>
            </p:nvSpPr>
            <p:spPr bwMode="auto">
              <a:xfrm>
                <a:off x="1302" y="3242"/>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72" name="Line 765">
                <a:extLst>
                  <a:ext uri="{FF2B5EF4-FFF2-40B4-BE49-F238E27FC236}">
                    <a16:creationId xmlns:a16="http://schemas.microsoft.com/office/drawing/2014/main" id="{F38ED327-D8D8-F4CB-B7C8-D84FE061A59C}"/>
                  </a:ext>
                </a:extLst>
              </p:cNvPr>
              <p:cNvSpPr>
                <a:spLocks noChangeShapeType="1"/>
              </p:cNvSpPr>
              <p:nvPr/>
            </p:nvSpPr>
            <p:spPr bwMode="auto">
              <a:xfrm>
                <a:off x="1302" y="3242"/>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73" name="Rectangle 766">
                <a:extLst>
                  <a:ext uri="{FF2B5EF4-FFF2-40B4-BE49-F238E27FC236}">
                    <a16:creationId xmlns:a16="http://schemas.microsoft.com/office/drawing/2014/main" id="{71A33236-45BF-39B0-CDE4-800F635DD5A5}"/>
                  </a:ext>
                </a:extLst>
              </p:cNvPr>
              <p:cNvSpPr>
                <a:spLocks noChangeArrowheads="1"/>
              </p:cNvSpPr>
              <p:nvPr/>
            </p:nvSpPr>
            <p:spPr bwMode="auto">
              <a:xfrm>
                <a:off x="1309" y="3242"/>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74" name="Line 767">
                <a:extLst>
                  <a:ext uri="{FF2B5EF4-FFF2-40B4-BE49-F238E27FC236}">
                    <a16:creationId xmlns:a16="http://schemas.microsoft.com/office/drawing/2014/main" id="{C08567EA-44EB-2511-C77F-F93519F5CC93}"/>
                  </a:ext>
                </a:extLst>
              </p:cNvPr>
              <p:cNvSpPr>
                <a:spLocks noChangeShapeType="1"/>
              </p:cNvSpPr>
              <p:nvPr/>
            </p:nvSpPr>
            <p:spPr bwMode="auto">
              <a:xfrm>
                <a:off x="1309" y="3242"/>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75" name="Rectangle 768">
                <a:extLst>
                  <a:ext uri="{FF2B5EF4-FFF2-40B4-BE49-F238E27FC236}">
                    <a16:creationId xmlns:a16="http://schemas.microsoft.com/office/drawing/2014/main" id="{697BEA62-FF65-ACA2-A40F-71052543B3DC}"/>
                  </a:ext>
                </a:extLst>
              </p:cNvPr>
              <p:cNvSpPr>
                <a:spLocks noChangeArrowheads="1"/>
              </p:cNvSpPr>
              <p:nvPr/>
            </p:nvSpPr>
            <p:spPr bwMode="auto">
              <a:xfrm>
                <a:off x="1505" y="3242"/>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76" name="Line 769">
                <a:extLst>
                  <a:ext uri="{FF2B5EF4-FFF2-40B4-BE49-F238E27FC236}">
                    <a16:creationId xmlns:a16="http://schemas.microsoft.com/office/drawing/2014/main" id="{7E0784AA-ACBE-9484-9083-AE0D768CF56B}"/>
                  </a:ext>
                </a:extLst>
              </p:cNvPr>
              <p:cNvSpPr>
                <a:spLocks noChangeShapeType="1"/>
              </p:cNvSpPr>
              <p:nvPr/>
            </p:nvSpPr>
            <p:spPr bwMode="auto">
              <a:xfrm>
                <a:off x="1505" y="3242"/>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77" name="Line 770">
                <a:extLst>
                  <a:ext uri="{FF2B5EF4-FFF2-40B4-BE49-F238E27FC236}">
                    <a16:creationId xmlns:a16="http://schemas.microsoft.com/office/drawing/2014/main" id="{81155F23-7D54-2717-8ECE-80E926CBAF1A}"/>
                  </a:ext>
                </a:extLst>
              </p:cNvPr>
              <p:cNvSpPr>
                <a:spLocks noChangeShapeType="1"/>
              </p:cNvSpPr>
              <p:nvPr/>
            </p:nvSpPr>
            <p:spPr bwMode="auto">
              <a:xfrm>
                <a:off x="1505" y="3242"/>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78" name="Rectangle 771">
                <a:extLst>
                  <a:ext uri="{FF2B5EF4-FFF2-40B4-BE49-F238E27FC236}">
                    <a16:creationId xmlns:a16="http://schemas.microsoft.com/office/drawing/2014/main" id="{9940A44B-5D2A-E214-6EE4-0D9353CE33D8}"/>
                  </a:ext>
                </a:extLst>
              </p:cNvPr>
              <p:cNvSpPr>
                <a:spLocks noChangeArrowheads="1"/>
              </p:cNvSpPr>
              <p:nvPr/>
            </p:nvSpPr>
            <p:spPr bwMode="auto">
              <a:xfrm>
                <a:off x="1512" y="3242"/>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79" name="Line 772">
                <a:extLst>
                  <a:ext uri="{FF2B5EF4-FFF2-40B4-BE49-F238E27FC236}">
                    <a16:creationId xmlns:a16="http://schemas.microsoft.com/office/drawing/2014/main" id="{5364B856-2148-82C9-A6F9-62817C328C94}"/>
                  </a:ext>
                </a:extLst>
              </p:cNvPr>
              <p:cNvSpPr>
                <a:spLocks noChangeShapeType="1"/>
              </p:cNvSpPr>
              <p:nvPr/>
            </p:nvSpPr>
            <p:spPr bwMode="auto">
              <a:xfrm>
                <a:off x="1512" y="3242"/>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80" name="Rectangle 773">
                <a:extLst>
                  <a:ext uri="{FF2B5EF4-FFF2-40B4-BE49-F238E27FC236}">
                    <a16:creationId xmlns:a16="http://schemas.microsoft.com/office/drawing/2014/main" id="{C5237BCE-59ED-CDE3-6259-E68D0CD20B1E}"/>
                  </a:ext>
                </a:extLst>
              </p:cNvPr>
              <p:cNvSpPr>
                <a:spLocks noChangeArrowheads="1"/>
              </p:cNvSpPr>
              <p:nvPr/>
            </p:nvSpPr>
            <p:spPr bwMode="auto">
              <a:xfrm>
                <a:off x="2047" y="3242"/>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81" name="Line 774">
                <a:extLst>
                  <a:ext uri="{FF2B5EF4-FFF2-40B4-BE49-F238E27FC236}">
                    <a16:creationId xmlns:a16="http://schemas.microsoft.com/office/drawing/2014/main" id="{2B1698DF-7588-1FC2-2F27-B4615927E6B7}"/>
                  </a:ext>
                </a:extLst>
              </p:cNvPr>
              <p:cNvSpPr>
                <a:spLocks noChangeShapeType="1"/>
              </p:cNvSpPr>
              <p:nvPr/>
            </p:nvSpPr>
            <p:spPr bwMode="auto">
              <a:xfrm>
                <a:off x="2047" y="3242"/>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82" name="Line 775">
                <a:extLst>
                  <a:ext uri="{FF2B5EF4-FFF2-40B4-BE49-F238E27FC236}">
                    <a16:creationId xmlns:a16="http://schemas.microsoft.com/office/drawing/2014/main" id="{554A1A0B-2F80-6F48-B63E-D3F69AF2954C}"/>
                  </a:ext>
                </a:extLst>
              </p:cNvPr>
              <p:cNvSpPr>
                <a:spLocks noChangeShapeType="1"/>
              </p:cNvSpPr>
              <p:nvPr/>
            </p:nvSpPr>
            <p:spPr bwMode="auto">
              <a:xfrm>
                <a:off x="2047" y="3242"/>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83" name="Rectangle 776">
                <a:extLst>
                  <a:ext uri="{FF2B5EF4-FFF2-40B4-BE49-F238E27FC236}">
                    <a16:creationId xmlns:a16="http://schemas.microsoft.com/office/drawing/2014/main" id="{B1944249-3DBA-1E7F-D84D-A49878C33F96}"/>
                  </a:ext>
                </a:extLst>
              </p:cNvPr>
              <p:cNvSpPr>
                <a:spLocks noChangeArrowheads="1"/>
              </p:cNvSpPr>
              <p:nvPr/>
            </p:nvSpPr>
            <p:spPr bwMode="auto">
              <a:xfrm>
                <a:off x="2055" y="3242"/>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84" name="Line 777">
                <a:extLst>
                  <a:ext uri="{FF2B5EF4-FFF2-40B4-BE49-F238E27FC236}">
                    <a16:creationId xmlns:a16="http://schemas.microsoft.com/office/drawing/2014/main" id="{94774457-9991-D59B-86D9-D0E42116F2D5}"/>
                  </a:ext>
                </a:extLst>
              </p:cNvPr>
              <p:cNvSpPr>
                <a:spLocks noChangeShapeType="1"/>
              </p:cNvSpPr>
              <p:nvPr/>
            </p:nvSpPr>
            <p:spPr bwMode="auto">
              <a:xfrm>
                <a:off x="2055" y="3242"/>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85" name="Rectangle 778">
                <a:extLst>
                  <a:ext uri="{FF2B5EF4-FFF2-40B4-BE49-F238E27FC236}">
                    <a16:creationId xmlns:a16="http://schemas.microsoft.com/office/drawing/2014/main" id="{84625EFF-F3F8-B625-CE79-D91DE071D521}"/>
                  </a:ext>
                </a:extLst>
              </p:cNvPr>
              <p:cNvSpPr>
                <a:spLocks noChangeArrowheads="1"/>
              </p:cNvSpPr>
              <p:nvPr/>
            </p:nvSpPr>
            <p:spPr bwMode="auto">
              <a:xfrm>
                <a:off x="2659" y="3242"/>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86" name="Line 779">
                <a:extLst>
                  <a:ext uri="{FF2B5EF4-FFF2-40B4-BE49-F238E27FC236}">
                    <a16:creationId xmlns:a16="http://schemas.microsoft.com/office/drawing/2014/main" id="{FCE0AC45-AE51-CBBD-46FF-E40325CC3A84}"/>
                  </a:ext>
                </a:extLst>
              </p:cNvPr>
              <p:cNvSpPr>
                <a:spLocks noChangeShapeType="1"/>
              </p:cNvSpPr>
              <p:nvPr/>
            </p:nvSpPr>
            <p:spPr bwMode="auto">
              <a:xfrm>
                <a:off x="2659" y="3242"/>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87" name="Line 780">
                <a:extLst>
                  <a:ext uri="{FF2B5EF4-FFF2-40B4-BE49-F238E27FC236}">
                    <a16:creationId xmlns:a16="http://schemas.microsoft.com/office/drawing/2014/main" id="{20721C08-7C33-E69B-BB4A-9F2CA74701D3}"/>
                  </a:ext>
                </a:extLst>
              </p:cNvPr>
              <p:cNvSpPr>
                <a:spLocks noChangeShapeType="1"/>
              </p:cNvSpPr>
              <p:nvPr/>
            </p:nvSpPr>
            <p:spPr bwMode="auto">
              <a:xfrm>
                <a:off x="2659" y="3242"/>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88" name="Rectangle 781">
                <a:extLst>
                  <a:ext uri="{FF2B5EF4-FFF2-40B4-BE49-F238E27FC236}">
                    <a16:creationId xmlns:a16="http://schemas.microsoft.com/office/drawing/2014/main" id="{8A8B796F-01DD-085E-E2BC-8AD36D0B27BE}"/>
                  </a:ext>
                </a:extLst>
              </p:cNvPr>
              <p:cNvSpPr>
                <a:spLocks noChangeArrowheads="1"/>
              </p:cNvSpPr>
              <p:nvPr/>
            </p:nvSpPr>
            <p:spPr bwMode="auto">
              <a:xfrm>
                <a:off x="144" y="3249"/>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89" name="Line 782">
                <a:extLst>
                  <a:ext uri="{FF2B5EF4-FFF2-40B4-BE49-F238E27FC236}">
                    <a16:creationId xmlns:a16="http://schemas.microsoft.com/office/drawing/2014/main" id="{19D6F2C5-0495-F6A8-5C37-29D76DEDD1D1}"/>
                  </a:ext>
                </a:extLst>
              </p:cNvPr>
              <p:cNvSpPr>
                <a:spLocks noChangeShapeType="1"/>
              </p:cNvSpPr>
              <p:nvPr/>
            </p:nvSpPr>
            <p:spPr bwMode="auto">
              <a:xfrm>
                <a:off x="144" y="3249"/>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90" name="Rectangle 783">
                <a:extLst>
                  <a:ext uri="{FF2B5EF4-FFF2-40B4-BE49-F238E27FC236}">
                    <a16:creationId xmlns:a16="http://schemas.microsoft.com/office/drawing/2014/main" id="{2B28A739-BFED-A68C-8701-795AC658326D}"/>
                  </a:ext>
                </a:extLst>
              </p:cNvPr>
              <p:cNvSpPr>
                <a:spLocks noChangeArrowheads="1"/>
              </p:cNvSpPr>
              <p:nvPr/>
            </p:nvSpPr>
            <p:spPr bwMode="auto">
              <a:xfrm>
                <a:off x="690" y="3249"/>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91" name="Line 784">
                <a:extLst>
                  <a:ext uri="{FF2B5EF4-FFF2-40B4-BE49-F238E27FC236}">
                    <a16:creationId xmlns:a16="http://schemas.microsoft.com/office/drawing/2014/main" id="{E590816B-CADA-3F3E-F5EC-E1320D632332}"/>
                  </a:ext>
                </a:extLst>
              </p:cNvPr>
              <p:cNvSpPr>
                <a:spLocks noChangeShapeType="1"/>
              </p:cNvSpPr>
              <p:nvPr/>
            </p:nvSpPr>
            <p:spPr bwMode="auto">
              <a:xfrm>
                <a:off x="690" y="3249"/>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92" name="Rectangle 785">
                <a:extLst>
                  <a:ext uri="{FF2B5EF4-FFF2-40B4-BE49-F238E27FC236}">
                    <a16:creationId xmlns:a16="http://schemas.microsoft.com/office/drawing/2014/main" id="{F5014694-128B-94EE-9FA9-88A95FCF18B9}"/>
                  </a:ext>
                </a:extLst>
              </p:cNvPr>
              <p:cNvSpPr>
                <a:spLocks noChangeArrowheads="1"/>
              </p:cNvSpPr>
              <p:nvPr/>
            </p:nvSpPr>
            <p:spPr bwMode="auto">
              <a:xfrm>
                <a:off x="1302" y="3249"/>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93" name="Line 786">
                <a:extLst>
                  <a:ext uri="{FF2B5EF4-FFF2-40B4-BE49-F238E27FC236}">
                    <a16:creationId xmlns:a16="http://schemas.microsoft.com/office/drawing/2014/main" id="{F878F363-6F8A-2F2C-1FFC-ED2656586E77}"/>
                  </a:ext>
                </a:extLst>
              </p:cNvPr>
              <p:cNvSpPr>
                <a:spLocks noChangeShapeType="1"/>
              </p:cNvSpPr>
              <p:nvPr/>
            </p:nvSpPr>
            <p:spPr bwMode="auto">
              <a:xfrm>
                <a:off x="1302" y="3249"/>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94" name="Rectangle 787">
                <a:extLst>
                  <a:ext uri="{FF2B5EF4-FFF2-40B4-BE49-F238E27FC236}">
                    <a16:creationId xmlns:a16="http://schemas.microsoft.com/office/drawing/2014/main" id="{22C0C2EB-7E94-7940-DE2B-E4A09FD5FC23}"/>
                  </a:ext>
                </a:extLst>
              </p:cNvPr>
              <p:cNvSpPr>
                <a:spLocks noChangeArrowheads="1"/>
              </p:cNvSpPr>
              <p:nvPr/>
            </p:nvSpPr>
            <p:spPr bwMode="auto">
              <a:xfrm>
                <a:off x="1505" y="3249"/>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95" name="Line 788">
                <a:extLst>
                  <a:ext uri="{FF2B5EF4-FFF2-40B4-BE49-F238E27FC236}">
                    <a16:creationId xmlns:a16="http://schemas.microsoft.com/office/drawing/2014/main" id="{2A417209-962E-2881-22EE-8F3E3AFCADF4}"/>
                  </a:ext>
                </a:extLst>
              </p:cNvPr>
              <p:cNvSpPr>
                <a:spLocks noChangeShapeType="1"/>
              </p:cNvSpPr>
              <p:nvPr/>
            </p:nvSpPr>
            <p:spPr bwMode="auto">
              <a:xfrm>
                <a:off x="1505" y="3249"/>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96" name="Rectangle 789">
                <a:extLst>
                  <a:ext uri="{FF2B5EF4-FFF2-40B4-BE49-F238E27FC236}">
                    <a16:creationId xmlns:a16="http://schemas.microsoft.com/office/drawing/2014/main" id="{41D2F36C-C42D-8F08-AE9A-BE974507E986}"/>
                  </a:ext>
                </a:extLst>
              </p:cNvPr>
              <p:cNvSpPr>
                <a:spLocks noChangeArrowheads="1"/>
              </p:cNvSpPr>
              <p:nvPr/>
            </p:nvSpPr>
            <p:spPr bwMode="auto">
              <a:xfrm>
                <a:off x="2047" y="3249"/>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97" name="Line 790">
                <a:extLst>
                  <a:ext uri="{FF2B5EF4-FFF2-40B4-BE49-F238E27FC236}">
                    <a16:creationId xmlns:a16="http://schemas.microsoft.com/office/drawing/2014/main" id="{E8C7E810-6693-EF88-04B6-06D5BB864506}"/>
                  </a:ext>
                </a:extLst>
              </p:cNvPr>
              <p:cNvSpPr>
                <a:spLocks noChangeShapeType="1"/>
              </p:cNvSpPr>
              <p:nvPr/>
            </p:nvSpPr>
            <p:spPr bwMode="auto">
              <a:xfrm>
                <a:off x="2047" y="3249"/>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98" name="Rectangle 791">
                <a:extLst>
                  <a:ext uri="{FF2B5EF4-FFF2-40B4-BE49-F238E27FC236}">
                    <a16:creationId xmlns:a16="http://schemas.microsoft.com/office/drawing/2014/main" id="{8CF5ECA7-BA71-28E2-58C0-CA32C5CB0DDB}"/>
                  </a:ext>
                </a:extLst>
              </p:cNvPr>
              <p:cNvSpPr>
                <a:spLocks noChangeArrowheads="1"/>
              </p:cNvSpPr>
              <p:nvPr/>
            </p:nvSpPr>
            <p:spPr bwMode="auto">
              <a:xfrm>
                <a:off x="2659" y="3249"/>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099" name="Line 792">
                <a:extLst>
                  <a:ext uri="{FF2B5EF4-FFF2-40B4-BE49-F238E27FC236}">
                    <a16:creationId xmlns:a16="http://schemas.microsoft.com/office/drawing/2014/main" id="{C0555559-6D23-12C4-A93A-48EF4FB78022}"/>
                  </a:ext>
                </a:extLst>
              </p:cNvPr>
              <p:cNvSpPr>
                <a:spLocks noChangeShapeType="1"/>
              </p:cNvSpPr>
              <p:nvPr/>
            </p:nvSpPr>
            <p:spPr bwMode="auto">
              <a:xfrm>
                <a:off x="2659" y="3249"/>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00" name="Rectangle 793">
                <a:extLst>
                  <a:ext uri="{FF2B5EF4-FFF2-40B4-BE49-F238E27FC236}">
                    <a16:creationId xmlns:a16="http://schemas.microsoft.com/office/drawing/2014/main" id="{52EB6DA1-21CC-E61D-2186-A2FED7D2ACE5}"/>
                  </a:ext>
                </a:extLst>
              </p:cNvPr>
              <p:cNvSpPr>
                <a:spLocks noChangeArrowheads="1"/>
              </p:cNvSpPr>
              <p:nvPr/>
            </p:nvSpPr>
            <p:spPr bwMode="auto">
              <a:xfrm>
                <a:off x="253" y="3564"/>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101" name="Rectangle 794">
                <a:extLst>
                  <a:ext uri="{FF2B5EF4-FFF2-40B4-BE49-F238E27FC236}">
                    <a16:creationId xmlns:a16="http://schemas.microsoft.com/office/drawing/2014/main" id="{B3080742-AB09-AE90-9850-D619054B29B7}"/>
                  </a:ext>
                </a:extLst>
              </p:cNvPr>
              <p:cNvSpPr>
                <a:spLocks noChangeArrowheads="1"/>
              </p:cNvSpPr>
              <p:nvPr/>
            </p:nvSpPr>
            <p:spPr bwMode="auto">
              <a:xfrm>
                <a:off x="282" y="356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02" name="Rectangle 795">
                <a:extLst>
                  <a:ext uri="{FF2B5EF4-FFF2-40B4-BE49-F238E27FC236}">
                    <a16:creationId xmlns:a16="http://schemas.microsoft.com/office/drawing/2014/main" id="{29CF9177-503B-65D8-1025-B38BC807EE06}"/>
                  </a:ext>
                </a:extLst>
              </p:cNvPr>
              <p:cNvSpPr>
                <a:spLocks noChangeArrowheads="1"/>
              </p:cNvSpPr>
              <p:nvPr/>
            </p:nvSpPr>
            <p:spPr bwMode="auto">
              <a:xfrm>
                <a:off x="321" y="356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03" name="Rectangle 796">
                <a:extLst>
                  <a:ext uri="{FF2B5EF4-FFF2-40B4-BE49-F238E27FC236}">
                    <a16:creationId xmlns:a16="http://schemas.microsoft.com/office/drawing/2014/main" id="{B1C027EE-4564-855B-5068-7CF35BB6D69A}"/>
                  </a:ext>
                </a:extLst>
              </p:cNvPr>
              <p:cNvSpPr>
                <a:spLocks noChangeArrowheads="1"/>
              </p:cNvSpPr>
              <p:nvPr/>
            </p:nvSpPr>
            <p:spPr bwMode="auto">
              <a:xfrm>
                <a:off x="397" y="356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04" name="Rectangle 797">
                <a:extLst>
                  <a:ext uri="{FF2B5EF4-FFF2-40B4-BE49-F238E27FC236}">
                    <a16:creationId xmlns:a16="http://schemas.microsoft.com/office/drawing/2014/main" id="{82C22BFB-3086-2B7A-4578-DF70C79FC900}"/>
                  </a:ext>
                </a:extLst>
              </p:cNvPr>
              <p:cNvSpPr>
                <a:spLocks noChangeArrowheads="1"/>
              </p:cNvSpPr>
              <p:nvPr/>
            </p:nvSpPr>
            <p:spPr bwMode="auto">
              <a:xfrm>
                <a:off x="433" y="3564"/>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12</a:t>
                </a:r>
                <a:endParaRPr lang="en-US" altLang="en-US"/>
              </a:p>
            </p:txBody>
          </p:sp>
          <p:sp>
            <p:nvSpPr>
              <p:cNvPr id="33105" name="Rectangle 798">
                <a:extLst>
                  <a:ext uri="{FF2B5EF4-FFF2-40B4-BE49-F238E27FC236}">
                    <a16:creationId xmlns:a16="http://schemas.microsoft.com/office/drawing/2014/main" id="{A6EE9E0F-8FEF-C674-6A0E-BAB03692E3FC}"/>
                  </a:ext>
                </a:extLst>
              </p:cNvPr>
              <p:cNvSpPr>
                <a:spLocks noChangeArrowheads="1"/>
              </p:cNvSpPr>
              <p:nvPr/>
            </p:nvSpPr>
            <p:spPr bwMode="auto">
              <a:xfrm>
                <a:off x="734" y="3564"/>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106" name="Rectangle 799">
                <a:extLst>
                  <a:ext uri="{FF2B5EF4-FFF2-40B4-BE49-F238E27FC236}">
                    <a16:creationId xmlns:a16="http://schemas.microsoft.com/office/drawing/2014/main" id="{B343DC13-EE38-E111-88C3-0EEDB38F3CB4}"/>
                  </a:ext>
                </a:extLst>
              </p:cNvPr>
              <p:cNvSpPr>
                <a:spLocks noChangeArrowheads="1"/>
              </p:cNvSpPr>
              <p:nvPr/>
            </p:nvSpPr>
            <p:spPr bwMode="auto">
              <a:xfrm>
                <a:off x="803" y="3644"/>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12</a:t>
                </a:r>
                <a:endParaRPr lang="en-US" altLang="en-US"/>
              </a:p>
            </p:txBody>
          </p:sp>
          <p:sp>
            <p:nvSpPr>
              <p:cNvPr id="33107" name="Rectangle 800">
                <a:extLst>
                  <a:ext uri="{FF2B5EF4-FFF2-40B4-BE49-F238E27FC236}">
                    <a16:creationId xmlns:a16="http://schemas.microsoft.com/office/drawing/2014/main" id="{6FE8F7A5-549F-F778-07E5-F5C7385B7C05}"/>
                  </a:ext>
                </a:extLst>
              </p:cNvPr>
              <p:cNvSpPr>
                <a:spLocks noChangeArrowheads="1"/>
              </p:cNvSpPr>
              <p:nvPr/>
            </p:nvSpPr>
            <p:spPr bwMode="auto">
              <a:xfrm>
                <a:off x="889" y="356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08" name="Rectangle 801">
                <a:extLst>
                  <a:ext uri="{FF2B5EF4-FFF2-40B4-BE49-F238E27FC236}">
                    <a16:creationId xmlns:a16="http://schemas.microsoft.com/office/drawing/2014/main" id="{0313E817-EA25-F7D4-67C3-A9060DE65FEC}"/>
                  </a:ext>
                </a:extLst>
              </p:cNvPr>
              <p:cNvSpPr>
                <a:spLocks noChangeArrowheads="1"/>
              </p:cNvSpPr>
              <p:nvPr/>
            </p:nvSpPr>
            <p:spPr bwMode="auto">
              <a:xfrm>
                <a:off x="969" y="3564"/>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109" name="Rectangle 802">
                <a:extLst>
                  <a:ext uri="{FF2B5EF4-FFF2-40B4-BE49-F238E27FC236}">
                    <a16:creationId xmlns:a16="http://schemas.microsoft.com/office/drawing/2014/main" id="{78810FAD-F6F3-DAF6-10D0-75D3E10E746A}"/>
                  </a:ext>
                </a:extLst>
              </p:cNvPr>
              <p:cNvSpPr>
                <a:spLocks noChangeArrowheads="1"/>
              </p:cNvSpPr>
              <p:nvPr/>
            </p:nvSpPr>
            <p:spPr bwMode="auto">
              <a:xfrm>
                <a:off x="1078" y="356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3</a:t>
                </a:r>
                <a:endParaRPr lang="en-US" altLang="en-US"/>
              </a:p>
            </p:txBody>
          </p:sp>
          <p:sp>
            <p:nvSpPr>
              <p:cNvPr id="33110" name="Rectangle 803">
                <a:extLst>
                  <a:ext uri="{FF2B5EF4-FFF2-40B4-BE49-F238E27FC236}">
                    <a16:creationId xmlns:a16="http://schemas.microsoft.com/office/drawing/2014/main" id="{210E92D4-2F77-DC2B-D841-B6094A7BC6D9}"/>
                  </a:ext>
                </a:extLst>
              </p:cNvPr>
              <p:cNvSpPr>
                <a:spLocks noChangeArrowheads="1"/>
              </p:cNvSpPr>
              <p:nvPr/>
            </p:nvSpPr>
            <p:spPr bwMode="auto">
              <a:xfrm>
                <a:off x="1154" y="356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11" name="Rectangle 804">
                <a:extLst>
                  <a:ext uri="{FF2B5EF4-FFF2-40B4-BE49-F238E27FC236}">
                    <a16:creationId xmlns:a16="http://schemas.microsoft.com/office/drawing/2014/main" id="{8A6ACF8B-30D8-8711-8FD5-03ADB56358DB}"/>
                  </a:ext>
                </a:extLst>
              </p:cNvPr>
              <p:cNvSpPr>
                <a:spLocks noChangeArrowheads="1"/>
              </p:cNvSpPr>
              <p:nvPr/>
            </p:nvSpPr>
            <p:spPr bwMode="auto">
              <a:xfrm>
                <a:off x="1190" y="356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a:t>
                </a:r>
                <a:endParaRPr lang="en-US" altLang="en-US"/>
              </a:p>
            </p:txBody>
          </p:sp>
          <p:sp>
            <p:nvSpPr>
              <p:cNvPr id="33112" name="Rectangle 805">
                <a:extLst>
                  <a:ext uri="{FF2B5EF4-FFF2-40B4-BE49-F238E27FC236}">
                    <a16:creationId xmlns:a16="http://schemas.microsoft.com/office/drawing/2014/main" id="{81921BE9-BA59-0D09-3A27-A45C635D6358}"/>
                  </a:ext>
                </a:extLst>
              </p:cNvPr>
              <p:cNvSpPr>
                <a:spLocks noChangeArrowheads="1"/>
              </p:cNvSpPr>
              <p:nvPr/>
            </p:nvSpPr>
            <p:spPr bwMode="auto">
              <a:xfrm>
                <a:off x="1613" y="3564"/>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3113" name="Rectangle 806">
                <a:extLst>
                  <a:ext uri="{FF2B5EF4-FFF2-40B4-BE49-F238E27FC236}">
                    <a16:creationId xmlns:a16="http://schemas.microsoft.com/office/drawing/2014/main" id="{EBB3658B-CE5E-7FD3-F13B-98578D7848D0}"/>
                  </a:ext>
                </a:extLst>
              </p:cNvPr>
              <p:cNvSpPr>
                <a:spLocks noChangeArrowheads="1"/>
              </p:cNvSpPr>
              <p:nvPr/>
            </p:nvSpPr>
            <p:spPr bwMode="auto">
              <a:xfrm>
                <a:off x="1642" y="356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14" name="Rectangle 807">
                <a:extLst>
                  <a:ext uri="{FF2B5EF4-FFF2-40B4-BE49-F238E27FC236}">
                    <a16:creationId xmlns:a16="http://schemas.microsoft.com/office/drawing/2014/main" id="{C5B8AB23-534C-B332-4081-BA1F628B026F}"/>
                  </a:ext>
                </a:extLst>
              </p:cNvPr>
              <p:cNvSpPr>
                <a:spLocks noChangeArrowheads="1"/>
              </p:cNvSpPr>
              <p:nvPr/>
            </p:nvSpPr>
            <p:spPr bwMode="auto">
              <a:xfrm>
                <a:off x="1682" y="356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15" name="Rectangle 808">
                <a:extLst>
                  <a:ext uri="{FF2B5EF4-FFF2-40B4-BE49-F238E27FC236}">
                    <a16:creationId xmlns:a16="http://schemas.microsoft.com/office/drawing/2014/main" id="{FCC21A51-E10B-B8A6-CEB9-B5DFF73CF101}"/>
                  </a:ext>
                </a:extLst>
              </p:cNvPr>
              <p:cNvSpPr>
                <a:spLocks noChangeArrowheads="1"/>
              </p:cNvSpPr>
              <p:nvPr/>
            </p:nvSpPr>
            <p:spPr bwMode="auto">
              <a:xfrm>
                <a:off x="1758" y="3564"/>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3116" name="Rectangle 809">
                <a:extLst>
                  <a:ext uri="{FF2B5EF4-FFF2-40B4-BE49-F238E27FC236}">
                    <a16:creationId xmlns:a16="http://schemas.microsoft.com/office/drawing/2014/main" id="{81E58768-7984-8074-1BEE-A0BB46BDEF4D}"/>
                  </a:ext>
                </a:extLst>
              </p:cNvPr>
              <p:cNvSpPr>
                <a:spLocks noChangeArrowheads="1"/>
              </p:cNvSpPr>
              <p:nvPr/>
            </p:nvSpPr>
            <p:spPr bwMode="auto">
              <a:xfrm>
                <a:off x="1794" y="3564"/>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25</a:t>
                </a:r>
                <a:endParaRPr lang="en-US" altLang="en-US"/>
              </a:p>
            </p:txBody>
          </p:sp>
          <p:sp>
            <p:nvSpPr>
              <p:cNvPr id="33117" name="Rectangle 810">
                <a:extLst>
                  <a:ext uri="{FF2B5EF4-FFF2-40B4-BE49-F238E27FC236}">
                    <a16:creationId xmlns:a16="http://schemas.microsoft.com/office/drawing/2014/main" id="{749A86C9-A500-1C81-CFF3-6561988ACDB3}"/>
                  </a:ext>
                </a:extLst>
              </p:cNvPr>
              <p:cNvSpPr>
                <a:spLocks noChangeArrowheads="1"/>
              </p:cNvSpPr>
              <p:nvPr/>
            </p:nvSpPr>
            <p:spPr bwMode="auto">
              <a:xfrm>
                <a:off x="2091" y="3564"/>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3118" name="Rectangle 811">
                <a:extLst>
                  <a:ext uri="{FF2B5EF4-FFF2-40B4-BE49-F238E27FC236}">
                    <a16:creationId xmlns:a16="http://schemas.microsoft.com/office/drawing/2014/main" id="{1DECE97B-CC5E-BF30-C924-0CAB5CC70722}"/>
                  </a:ext>
                </a:extLst>
              </p:cNvPr>
              <p:cNvSpPr>
                <a:spLocks noChangeArrowheads="1"/>
              </p:cNvSpPr>
              <p:nvPr/>
            </p:nvSpPr>
            <p:spPr bwMode="auto">
              <a:xfrm>
                <a:off x="2160" y="3644"/>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25</a:t>
                </a:r>
                <a:endParaRPr lang="en-US" altLang="en-US"/>
              </a:p>
            </p:txBody>
          </p:sp>
          <p:sp>
            <p:nvSpPr>
              <p:cNvPr id="33119" name="Rectangle 812">
                <a:extLst>
                  <a:ext uri="{FF2B5EF4-FFF2-40B4-BE49-F238E27FC236}">
                    <a16:creationId xmlns:a16="http://schemas.microsoft.com/office/drawing/2014/main" id="{D3772D78-3A87-16B3-3373-550C7A1BEAA2}"/>
                  </a:ext>
                </a:extLst>
              </p:cNvPr>
              <p:cNvSpPr>
                <a:spLocks noChangeArrowheads="1"/>
              </p:cNvSpPr>
              <p:nvPr/>
            </p:nvSpPr>
            <p:spPr bwMode="auto">
              <a:xfrm>
                <a:off x="2246" y="3564"/>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3120" name="Rectangle 813">
                <a:extLst>
                  <a:ext uri="{FF2B5EF4-FFF2-40B4-BE49-F238E27FC236}">
                    <a16:creationId xmlns:a16="http://schemas.microsoft.com/office/drawing/2014/main" id="{1E3CA166-9EF7-DF49-0DC8-351D8A13C0A4}"/>
                  </a:ext>
                </a:extLst>
              </p:cNvPr>
              <p:cNvSpPr>
                <a:spLocks noChangeArrowheads="1"/>
              </p:cNvSpPr>
              <p:nvPr/>
            </p:nvSpPr>
            <p:spPr bwMode="auto">
              <a:xfrm>
                <a:off x="2326" y="3564"/>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3121" name="Rectangle 814">
                <a:extLst>
                  <a:ext uri="{FF2B5EF4-FFF2-40B4-BE49-F238E27FC236}">
                    <a16:creationId xmlns:a16="http://schemas.microsoft.com/office/drawing/2014/main" id="{A80837AB-8577-79B9-1F11-9059FEB13E5B}"/>
                  </a:ext>
                </a:extLst>
              </p:cNvPr>
              <p:cNvSpPr>
                <a:spLocks noChangeArrowheads="1"/>
              </p:cNvSpPr>
              <p:nvPr/>
            </p:nvSpPr>
            <p:spPr bwMode="auto">
              <a:xfrm>
                <a:off x="2435" y="3564"/>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grpSp>
        <p:sp>
          <p:nvSpPr>
            <p:cNvPr id="32785" name="Rectangle 815">
              <a:extLst>
                <a:ext uri="{FF2B5EF4-FFF2-40B4-BE49-F238E27FC236}">
                  <a16:creationId xmlns:a16="http://schemas.microsoft.com/office/drawing/2014/main" id="{16F7F6A4-CBCA-6814-362E-F34E6D7E85CE}"/>
                </a:ext>
              </a:extLst>
            </p:cNvPr>
            <p:cNvSpPr>
              <a:spLocks noChangeArrowheads="1"/>
            </p:cNvSpPr>
            <p:nvPr/>
          </p:nvSpPr>
          <p:spPr bwMode="auto">
            <a:xfrm>
              <a:off x="2511" y="3683"/>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786" name="Rectangle 816">
              <a:extLst>
                <a:ext uri="{FF2B5EF4-FFF2-40B4-BE49-F238E27FC236}">
                  <a16:creationId xmlns:a16="http://schemas.microsoft.com/office/drawing/2014/main" id="{E4668CA0-0B4D-4982-A302-75F990CDC94E}"/>
                </a:ext>
              </a:extLst>
            </p:cNvPr>
            <p:cNvSpPr>
              <a:spLocks noChangeArrowheads="1"/>
            </p:cNvSpPr>
            <p:nvPr/>
          </p:nvSpPr>
          <p:spPr bwMode="auto">
            <a:xfrm>
              <a:off x="2547" y="3683"/>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6</a:t>
              </a:r>
              <a:endParaRPr lang="en-US" altLang="en-US"/>
            </a:p>
          </p:txBody>
        </p:sp>
        <p:sp>
          <p:nvSpPr>
            <p:cNvPr id="32787" name="Rectangle 817">
              <a:extLst>
                <a:ext uri="{FF2B5EF4-FFF2-40B4-BE49-F238E27FC236}">
                  <a16:creationId xmlns:a16="http://schemas.microsoft.com/office/drawing/2014/main" id="{CFB065CA-F58F-12EC-B0BE-5D6047AA355D}"/>
                </a:ext>
              </a:extLst>
            </p:cNvPr>
            <p:cNvSpPr>
              <a:spLocks noChangeArrowheads="1"/>
            </p:cNvSpPr>
            <p:nvPr/>
          </p:nvSpPr>
          <p:spPr bwMode="auto">
            <a:xfrm>
              <a:off x="144" y="3600"/>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8" name="Line 818">
              <a:extLst>
                <a:ext uri="{FF2B5EF4-FFF2-40B4-BE49-F238E27FC236}">
                  <a16:creationId xmlns:a16="http://schemas.microsoft.com/office/drawing/2014/main" id="{C36B0BFA-0E47-0E54-E656-3E8EA338FCC3}"/>
                </a:ext>
              </a:extLst>
            </p:cNvPr>
            <p:cNvSpPr>
              <a:spLocks noChangeShapeType="1"/>
            </p:cNvSpPr>
            <p:nvPr/>
          </p:nvSpPr>
          <p:spPr bwMode="auto">
            <a:xfrm>
              <a:off x="144" y="360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819">
              <a:extLst>
                <a:ext uri="{FF2B5EF4-FFF2-40B4-BE49-F238E27FC236}">
                  <a16:creationId xmlns:a16="http://schemas.microsoft.com/office/drawing/2014/main" id="{5F321243-5394-48A0-616D-E5131F33E999}"/>
                </a:ext>
              </a:extLst>
            </p:cNvPr>
            <p:cNvSpPr>
              <a:spLocks noChangeShapeType="1"/>
            </p:cNvSpPr>
            <p:nvPr/>
          </p:nvSpPr>
          <p:spPr bwMode="auto">
            <a:xfrm>
              <a:off x="144" y="36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Rectangle 820">
              <a:extLst>
                <a:ext uri="{FF2B5EF4-FFF2-40B4-BE49-F238E27FC236}">
                  <a16:creationId xmlns:a16="http://schemas.microsoft.com/office/drawing/2014/main" id="{5B7DB391-1E1B-324B-ACB7-1AD426922302}"/>
                </a:ext>
              </a:extLst>
            </p:cNvPr>
            <p:cNvSpPr>
              <a:spLocks noChangeArrowheads="1"/>
            </p:cNvSpPr>
            <p:nvPr/>
          </p:nvSpPr>
          <p:spPr bwMode="auto">
            <a:xfrm>
              <a:off x="151" y="3600"/>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1" name="Line 821">
              <a:extLst>
                <a:ext uri="{FF2B5EF4-FFF2-40B4-BE49-F238E27FC236}">
                  <a16:creationId xmlns:a16="http://schemas.microsoft.com/office/drawing/2014/main" id="{E82A090B-F891-C078-E6F4-AB19C708B494}"/>
                </a:ext>
              </a:extLst>
            </p:cNvPr>
            <p:cNvSpPr>
              <a:spLocks noChangeShapeType="1"/>
            </p:cNvSpPr>
            <p:nvPr/>
          </p:nvSpPr>
          <p:spPr bwMode="auto">
            <a:xfrm>
              <a:off x="151" y="3600"/>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Rectangle 822">
              <a:extLst>
                <a:ext uri="{FF2B5EF4-FFF2-40B4-BE49-F238E27FC236}">
                  <a16:creationId xmlns:a16="http://schemas.microsoft.com/office/drawing/2014/main" id="{8F8A4374-ABC3-7AEA-3FB0-98CC4044052B}"/>
                </a:ext>
              </a:extLst>
            </p:cNvPr>
            <p:cNvSpPr>
              <a:spLocks noChangeArrowheads="1"/>
            </p:cNvSpPr>
            <p:nvPr/>
          </p:nvSpPr>
          <p:spPr bwMode="auto">
            <a:xfrm>
              <a:off x="690" y="3600"/>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3" name="Line 823">
              <a:extLst>
                <a:ext uri="{FF2B5EF4-FFF2-40B4-BE49-F238E27FC236}">
                  <a16:creationId xmlns:a16="http://schemas.microsoft.com/office/drawing/2014/main" id="{4431DD14-804C-EC42-47BE-D4B905986DAA}"/>
                </a:ext>
              </a:extLst>
            </p:cNvPr>
            <p:cNvSpPr>
              <a:spLocks noChangeShapeType="1"/>
            </p:cNvSpPr>
            <p:nvPr/>
          </p:nvSpPr>
          <p:spPr bwMode="auto">
            <a:xfrm>
              <a:off x="690" y="3600"/>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Line 824">
              <a:extLst>
                <a:ext uri="{FF2B5EF4-FFF2-40B4-BE49-F238E27FC236}">
                  <a16:creationId xmlns:a16="http://schemas.microsoft.com/office/drawing/2014/main" id="{B57D1FFA-5535-9183-7855-BEA807EA460A}"/>
                </a:ext>
              </a:extLst>
            </p:cNvPr>
            <p:cNvSpPr>
              <a:spLocks noChangeShapeType="1"/>
            </p:cNvSpPr>
            <p:nvPr/>
          </p:nvSpPr>
          <p:spPr bwMode="auto">
            <a:xfrm>
              <a:off x="690" y="36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Rectangle 825">
              <a:extLst>
                <a:ext uri="{FF2B5EF4-FFF2-40B4-BE49-F238E27FC236}">
                  <a16:creationId xmlns:a16="http://schemas.microsoft.com/office/drawing/2014/main" id="{1E7257FE-DE52-0EA9-EC1C-86003CC7C312}"/>
                </a:ext>
              </a:extLst>
            </p:cNvPr>
            <p:cNvSpPr>
              <a:spLocks noChangeArrowheads="1"/>
            </p:cNvSpPr>
            <p:nvPr/>
          </p:nvSpPr>
          <p:spPr bwMode="auto">
            <a:xfrm>
              <a:off x="698" y="3600"/>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96" name="Line 826">
              <a:extLst>
                <a:ext uri="{FF2B5EF4-FFF2-40B4-BE49-F238E27FC236}">
                  <a16:creationId xmlns:a16="http://schemas.microsoft.com/office/drawing/2014/main" id="{3704CE90-1F0F-4AB6-FCF2-00B73908C191}"/>
                </a:ext>
              </a:extLst>
            </p:cNvPr>
            <p:cNvSpPr>
              <a:spLocks noChangeShapeType="1"/>
            </p:cNvSpPr>
            <p:nvPr/>
          </p:nvSpPr>
          <p:spPr bwMode="auto">
            <a:xfrm>
              <a:off x="698" y="3600"/>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7" name="Line 827">
              <a:extLst>
                <a:ext uri="{FF2B5EF4-FFF2-40B4-BE49-F238E27FC236}">
                  <a16:creationId xmlns:a16="http://schemas.microsoft.com/office/drawing/2014/main" id="{B7CA34C7-C8A1-EFF2-2AD6-C1B849B0437C}"/>
                </a:ext>
              </a:extLst>
            </p:cNvPr>
            <p:cNvSpPr>
              <a:spLocks noChangeShapeType="1"/>
            </p:cNvSpPr>
            <p:nvPr/>
          </p:nvSpPr>
          <p:spPr bwMode="auto">
            <a:xfrm>
              <a:off x="1302" y="360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8" name="Line 828">
              <a:extLst>
                <a:ext uri="{FF2B5EF4-FFF2-40B4-BE49-F238E27FC236}">
                  <a16:creationId xmlns:a16="http://schemas.microsoft.com/office/drawing/2014/main" id="{F8C79D57-9343-8D96-DC9A-696085AE8935}"/>
                </a:ext>
              </a:extLst>
            </p:cNvPr>
            <p:cNvSpPr>
              <a:spLocks noChangeShapeType="1"/>
            </p:cNvSpPr>
            <p:nvPr/>
          </p:nvSpPr>
          <p:spPr bwMode="auto">
            <a:xfrm>
              <a:off x="1302" y="36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9" name="Rectangle 829">
              <a:extLst>
                <a:ext uri="{FF2B5EF4-FFF2-40B4-BE49-F238E27FC236}">
                  <a16:creationId xmlns:a16="http://schemas.microsoft.com/office/drawing/2014/main" id="{BD2DDCB3-40B7-43D5-3E70-6C88FD9AB18E}"/>
                </a:ext>
              </a:extLst>
            </p:cNvPr>
            <p:cNvSpPr>
              <a:spLocks noChangeArrowheads="1"/>
            </p:cNvSpPr>
            <p:nvPr/>
          </p:nvSpPr>
          <p:spPr bwMode="auto">
            <a:xfrm>
              <a:off x="1309" y="3600"/>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0" name="Line 830">
              <a:extLst>
                <a:ext uri="{FF2B5EF4-FFF2-40B4-BE49-F238E27FC236}">
                  <a16:creationId xmlns:a16="http://schemas.microsoft.com/office/drawing/2014/main" id="{29084D5B-EDE8-2CA7-6DFD-B9E294FAD1C2}"/>
                </a:ext>
              </a:extLst>
            </p:cNvPr>
            <p:cNvSpPr>
              <a:spLocks noChangeShapeType="1"/>
            </p:cNvSpPr>
            <p:nvPr/>
          </p:nvSpPr>
          <p:spPr bwMode="auto">
            <a:xfrm>
              <a:off x="1309" y="3600"/>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1" name="Rectangle 831">
              <a:extLst>
                <a:ext uri="{FF2B5EF4-FFF2-40B4-BE49-F238E27FC236}">
                  <a16:creationId xmlns:a16="http://schemas.microsoft.com/office/drawing/2014/main" id="{01D77923-17F9-7AC3-CFE4-D15B889D32EA}"/>
                </a:ext>
              </a:extLst>
            </p:cNvPr>
            <p:cNvSpPr>
              <a:spLocks noChangeArrowheads="1"/>
            </p:cNvSpPr>
            <p:nvPr/>
          </p:nvSpPr>
          <p:spPr bwMode="auto">
            <a:xfrm>
              <a:off x="1505" y="3600"/>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2" name="Line 832">
              <a:extLst>
                <a:ext uri="{FF2B5EF4-FFF2-40B4-BE49-F238E27FC236}">
                  <a16:creationId xmlns:a16="http://schemas.microsoft.com/office/drawing/2014/main" id="{21120367-00BE-27AB-EE70-CC9CBA03CAD3}"/>
                </a:ext>
              </a:extLst>
            </p:cNvPr>
            <p:cNvSpPr>
              <a:spLocks noChangeShapeType="1"/>
            </p:cNvSpPr>
            <p:nvPr/>
          </p:nvSpPr>
          <p:spPr bwMode="auto">
            <a:xfrm>
              <a:off x="1505" y="360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Line 833">
              <a:extLst>
                <a:ext uri="{FF2B5EF4-FFF2-40B4-BE49-F238E27FC236}">
                  <a16:creationId xmlns:a16="http://schemas.microsoft.com/office/drawing/2014/main" id="{774D07CE-1FD2-8049-6D52-9AEB0E2DD085}"/>
                </a:ext>
              </a:extLst>
            </p:cNvPr>
            <p:cNvSpPr>
              <a:spLocks noChangeShapeType="1"/>
            </p:cNvSpPr>
            <p:nvPr/>
          </p:nvSpPr>
          <p:spPr bwMode="auto">
            <a:xfrm>
              <a:off x="1505" y="36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4" name="Rectangle 834">
              <a:extLst>
                <a:ext uri="{FF2B5EF4-FFF2-40B4-BE49-F238E27FC236}">
                  <a16:creationId xmlns:a16="http://schemas.microsoft.com/office/drawing/2014/main" id="{6F41E98D-2D2E-3875-8253-9643CFB1F414}"/>
                </a:ext>
              </a:extLst>
            </p:cNvPr>
            <p:cNvSpPr>
              <a:spLocks noChangeArrowheads="1"/>
            </p:cNvSpPr>
            <p:nvPr/>
          </p:nvSpPr>
          <p:spPr bwMode="auto">
            <a:xfrm>
              <a:off x="1512" y="3600"/>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5" name="Line 835">
              <a:extLst>
                <a:ext uri="{FF2B5EF4-FFF2-40B4-BE49-F238E27FC236}">
                  <a16:creationId xmlns:a16="http://schemas.microsoft.com/office/drawing/2014/main" id="{C279D63A-D200-93B0-F38D-B3AE84A0DC95}"/>
                </a:ext>
              </a:extLst>
            </p:cNvPr>
            <p:cNvSpPr>
              <a:spLocks noChangeShapeType="1"/>
            </p:cNvSpPr>
            <p:nvPr/>
          </p:nvSpPr>
          <p:spPr bwMode="auto">
            <a:xfrm>
              <a:off x="1512" y="3600"/>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6" name="Rectangle 836">
              <a:extLst>
                <a:ext uri="{FF2B5EF4-FFF2-40B4-BE49-F238E27FC236}">
                  <a16:creationId xmlns:a16="http://schemas.microsoft.com/office/drawing/2014/main" id="{3DDD2012-4372-A751-E3F6-4784E3FFCEA8}"/>
                </a:ext>
              </a:extLst>
            </p:cNvPr>
            <p:cNvSpPr>
              <a:spLocks noChangeArrowheads="1"/>
            </p:cNvSpPr>
            <p:nvPr/>
          </p:nvSpPr>
          <p:spPr bwMode="auto">
            <a:xfrm>
              <a:off x="2047" y="3600"/>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07" name="Line 837">
              <a:extLst>
                <a:ext uri="{FF2B5EF4-FFF2-40B4-BE49-F238E27FC236}">
                  <a16:creationId xmlns:a16="http://schemas.microsoft.com/office/drawing/2014/main" id="{F71791C5-E6F5-E7E4-FF96-439E0B0C2C08}"/>
                </a:ext>
              </a:extLst>
            </p:cNvPr>
            <p:cNvSpPr>
              <a:spLocks noChangeShapeType="1"/>
            </p:cNvSpPr>
            <p:nvPr/>
          </p:nvSpPr>
          <p:spPr bwMode="auto">
            <a:xfrm>
              <a:off x="2047" y="3600"/>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8" name="Line 838">
              <a:extLst>
                <a:ext uri="{FF2B5EF4-FFF2-40B4-BE49-F238E27FC236}">
                  <a16:creationId xmlns:a16="http://schemas.microsoft.com/office/drawing/2014/main" id="{5E232602-C696-A75B-DC15-09FB306BE9C0}"/>
                </a:ext>
              </a:extLst>
            </p:cNvPr>
            <p:cNvSpPr>
              <a:spLocks noChangeShapeType="1"/>
            </p:cNvSpPr>
            <p:nvPr/>
          </p:nvSpPr>
          <p:spPr bwMode="auto">
            <a:xfrm>
              <a:off x="2047" y="36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9" name="Rectangle 839">
              <a:extLst>
                <a:ext uri="{FF2B5EF4-FFF2-40B4-BE49-F238E27FC236}">
                  <a16:creationId xmlns:a16="http://schemas.microsoft.com/office/drawing/2014/main" id="{D6CCEDF9-07B8-16E7-3E0E-171C7A14D424}"/>
                </a:ext>
              </a:extLst>
            </p:cNvPr>
            <p:cNvSpPr>
              <a:spLocks noChangeArrowheads="1"/>
            </p:cNvSpPr>
            <p:nvPr/>
          </p:nvSpPr>
          <p:spPr bwMode="auto">
            <a:xfrm>
              <a:off x="2055" y="3600"/>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0" name="Line 840">
              <a:extLst>
                <a:ext uri="{FF2B5EF4-FFF2-40B4-BE49-F238E27FC236}">
                  <a16:creationId xmlns:a16="http://schemas.microsoft.com/office/drawing/2014/main" id="{74000402-D879-E9AF-7980-826B14B2B683}"/>
                </a:ext>
              </a:extLst>
            </p:cNvPr>
            <p:cNvSpPr>
              <a:spLocks noChangeShapeType="1"/>
            </p:cNvSpPr>
            <p:nvPr/>
          </p:nvSpPr>
          <p:spPr bwMode="auto">
            <a:xfrm>
              <a:off x="2055" y="3600"/>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1" name="Rectangle 841">
              <a:extLst>
                <a:ext uri="{FF2B5EF4-FFF2-40B4-BE49-F238E27FC236}">
                  <a16:creationId xmlns:a16="http://schemas.microsoft.com/office/drawing/2014/main" id="{965E7408-1B88-E9D2-074D-0D5D61FF6FAB}"/>
                </a:ext>
              </a:extLst>
            </p:cNvPr>
            <p:cNvSpPr>
              <a:spLocks noChangeArrowheads="1"/>
            </p:cNvSpPr>
            <p:nvPr/>
          </p:nvSpPr>
          <p:spPr bwMode="auto">
            <a:xfrm>
              <a:off x="2659" y="3600"/>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2" name="Line 842">
              <a:extLst>
                <a:ext uri="{FF2B5EF4-FFF2-40B4-BE49-F238E27FC236}">
                  <a16:creationId xmlns:a16="http://schemas.microsoft.com/office/drawing/2014/main" id="{EF1EF661-6024-9E00-30B5-82A370720E91}"/>
                </a:ext>
              </a:extLst>
            </p:cNvPr>
            <p:cNvSpPr>
              <a:spLocks noChangeShapeType="1"/>
            </p:cNvSpPr>
            <p:nvPr/>
          </p:nvSpPr>
          <p:spPr bwMode="auto">
            <a:xfrm>
              <a:off x="2659" y="3600"/>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3" name="Line 843">
              <a:extLst>
                <a:ext uri="{FF2B5EF4-FFF2-40B4-BE49-F238E27FC236}">
                  <a16:creationId xmlns:a16="http://schemas.microsoft.com/office/drawing/2014/main" id="{2DBDC4C4-AB7F-4596-4640-AE2569332463}"/>
                </a:ext>
              </a:extLst>
            </p:cNvPr>
            <p:cNvSpPr>
              <a:spLocks noChangeShapeType="1"/>
            </p:cNvSpPr>
            <p:nvPr/>
          </p:nvSpPr>
          <p:spPr bwMode="auto">
            <a:xfrm>
              <a:off x="2659" y="3600"/>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4" name="Rectangle 844">
              <a:extLst>
                <a:ext uri="{FF2B5EF4-FFF2-40B4-BE49-F238E27FC236}">
                  <a16:creationId xmlns:a16="http://schemas.microsoft.com/office/drawing/2014/main" id="{C3848141-E4D3-03E8-5AFB-CFFB072FCC92}"/>
                </a:ext>
              </a:extLst>
            </p:cNvPr>
            <p:cNvSpPr>
              <a:spLocks noChangeArrowheads="1"/>
            </p:cNvSpPr>
            <p:nvPr/>
          </p:nvSpPr>
          <p:spPr bwMode="auto">
            <a:xfrm>
              <a:off x="144" y="3607"/>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5" name="Line 845">
              <a:extLst>
                <a:ext uri="{FF2B5EF4-FFF2-40B4-BE49-F238E27FC236}">
                  <a16:creationId xmlns:a16="http://schemas.microsoft.com/office/drawing/2014/main" id="{FBB2857E-9D5B-232A-2332-588DF7CC346E}"/>
                </a:ext>
              </a:extLst>
            </p:cNvPr>
            <p:cNvSpPr>
              <a:spLocks noChangeShapeType="1"/>
            </p:cNvSpPr>
            <p:nvPr/>
          </p:nvSpPr>
          <p:spPr bwMode="auto">
            <a:xfrm>
              <a:off x="144" y="36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6" name="Rectangle 846">
              <a:extLst>
                <a:ext uri="{FF2B5EF4-FFF2-40B4-BE49-F238E27FC236}">
                  <a16:creationId xmlns:a16="http://schemas.microsoft.com/office/drawing/2014/main" id="{459F34DE-D4D2-662A-8846-01E3C1812D1C}"/>
                </a:ext>
              </a:extLst>
            </p:cNvPr>
            <p:cNvSpPr>
              <a:spLocks noChangeArrowheads="1"/>
            </p:cNvSpPr>
            <p:nvPr/>
          </p:nvSpPr>
          <p:spPr bwMode="auto">
            <a:xfrm>
              <a:off x="690" y="3607"/>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7" name="Line 847">
              <a:extLst>
                <a:ext uri="{FF2B5EF4-FFF2-40B4-BE49-F238E27FC236}">
                  <a16:creationId xmlns:a16="http://schemas.microsoft.com/office/drawing/2014/main" id="{E222F188-6A56-E04E-8CB0-64E8ABA60FF0}"/>
                </a:ext>
              </a:extLst>
            </p:cNvPr>
            <p:cNvSpPr>
              <a:spLocks noChangeShapeType="1"/>
            </p:cNvSpPr>
            <p:nvPr/>
          </p:nvSpPr>
          <p:spPr bwMode="auto">
            <a:xfrm>
              <a:off x="690" y="36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8" name="Rectangle 848">
              <a:extLst>
                <a:ext uri="{FF2B5EF4-FFF2-40B4-BE49-F238E27FC236}">
                  <a16:creationId xmlns:a16="http://schemas.microsoft.com/office/drawing/2014/main" id="{454A59E8-6DE2-E63A-8696-C2B67625B529}"/>
                </a:ext>
              </a:extLst>
            </p:cNvPr>
            <p:cNvSpPr>
              <a:spLocks noChangeArrowheads="1"/>
            </p:cNvSpPr>
            <p:nvPr/>
          </p:nvSpPr>
          <p:spPr bwMode="auto">
            <a:xfrm>
              <a:off x="1302" y="3607"/>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19" name="Line 849">
              <a:extLst>
                <a:ext uri="{FF2B5EF4-FFF2-40B4-BE49-F238E27FC236}">
                  <a16:creationId xmlns:a16="http://schemas.microsoft.com/office/drawing/2014/main" id="{508D5C93-3B9C-F20E-D6F0-E19589C3AB7A}"/>
                </a:ext>
              </a:extLst>
            </p:cNvPr>
            <p:cNvSpPr>
              <a:spLocks noChangeShapeType="1"/>
            </p:cNvSpPr>
            <p:nvPr/>
          </p:nvSpPr>
          <p:spPr bwMode="auto">
            <a:xfrm>
              <a:off x="1302" y="36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0" name="Rectangle 850">
              <a:extLst>
                <a:ext uri="{FF2B5EF4-FFF2-40B4-BE49-F238E27FC236}">
                  <a16:creationId xmlns:a16="http://schemas.microsoft.com/office/drawing/2014/main" id="{A56A4E82-4827-2A98-9A80-9FA619A36D47}"/>
                </a:ext>
              </a:extLst>
            </p:cNvPr>
            <p:cNvSpPr>
              <a:spLocks noChangeArrowheads="1"/>
            </p:cNvSpPr>
            <p:nvPr/>
          </p:nvSpPr>
          <p:spPr bwMode="auto">
            <a:xfrm>
              <a:off x="1505" y="3607"/>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1" name="Line 851">
              <a:extLst>
                <a:ext uri="{FF2B5EF4-FFF2-40B4-BE49-F238E27FC236}">
                  <a16:creationId xmlns:a16="http://schemas.microsoft.com/office/drawing/2014/main" id="{04E6DAE3-E0D8-5337-7370-A0107F0089F9}"/>
                </a:ext>
              </a:extLst>
            </p:cNvPr>
            <p:cNvSpPr>
              <a:spLocks noChangeShapeType="1"/>
            </p:cNvSpPr>
            <p:nvPr/>
          </p:nvSpPr>
          <p:spPr bwMode="auto">
            <a:xfrm>
              <a:off x="1505" y="36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2" name="Rectangle 852">
              <a:extLst>
                <a:ext uri="{FF2B5EF4-FFF2-40B4-BE49-F238E27FC236}">
                  <a16:creationId xmlns:a16="http://schemas.microsoft.com/office/drawing/2014/main" id="{91CB2862-6CE1-5A90-07DD-7E7318B25DDC}"/>
                </a:ext>
              </a:extLst>
            </p:cNvPr>
            <p:cNvSpPr>
              <a:spLocks noChangeArrowheads="1"/>
            </p:cNvSpPr>
            <p:nvPr/>
          </p:nvSpPr>
          <p:spPr bwMode="auto">
            <a:xfrm>
              <a:off x="2047" y="3607"/>
              <a:ext cx="8"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3" name="Line 853">
              <a:extLst>
                <a:ext uri="{FF2B5EF4-FFF2-40B4-BE49-F238E27FC236}">
                  <a16:creationId xmlns:a16="http://schemas.microsoft.com/office/drawing/2014/main" id="{D7BDE5E0-6971-8B1F-BA08-AE9E59648500}"/>
                </a:ext>
              </a:extLst>
            </p:cNvPr>
            <p:cNvSpPr>
              <a:spLocks noChangeShapeType="1"/>
            </p:cNvSpPr>
            <p:nvPr/>
          </p:nvSpPr>
          <p:spPr bwMode="auto">
            <a:xfrm>
              <a:off x="2047" y="36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4" name="Rectangle 854">
              <a:extLst>
                <a:ext uri="{FF2B5EF4-FFF2-40B4-BE49-F238E27FC236}">
                  <a16:creationId xmlns:a16="http://schemas.microsoft.com/office/drawing/2014/main" id="{9947F893-A9F9-5E7D-F893-59581A1DAACC}"/>
                </a:ext>
              </a:extLst>
            </p:cNvPr>
            <p:cNvSpPr>
              <a:spLocks noChangeArrowheads="1"/>
            </p:cNvSpPr>
            <p:nvPr/>
          </p:nvSpPr>
          <p:spPr bwMode="auto">
            <a:xfrm>
              <a:off x="2659" y="3607"/>
              <a:ext cx="7" cy="2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25" name="Line 855">
              <a:extLst>
                <a:ext uri="{FF2B5EF4-FFF2-40B4-BE49-F238E27FC236}">
                  <a16:creationId xmlns:a16="http://schemas.microsoft.com/office/drawing/2014/main" id="{8BC6F43A-AA61-6B20-5379-0A2BF36802EF}"/>
                </a:ext>
              </a:extLst>
            </p:cNvPr>
            <p:cNvSpPr>
              <a:spLocks noChangeShapeType="1"/>
            </p:cNvSpPr>
            <p:nvPr/>
          </p:nvSpPr>
          <p:spPr bwMode="auto">
            <a:xfrm>
              <a:off x="2659" y="3607"/>
              <a:ext cx="1" cy="2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6" name="Rectangle 856">
              <a:extLst>
                <a:ext uri="{FF2B5EF4-FFF2-40B4-BE49-F238E27FC236}">
                  <a16:creationId xmlns:a16="http://schemas.microsoft.com/office/drawing/2014/main" id="{2799C3CE-F651-7710-DCBC-9E6963E0D670}"/>
                </a:ext>
              </a:extLst>
            </p:cNvPr>
            <p:cNvSpPr>
              <a:spLocks noChangeArrowheads="1"/>
            </p:cNvSpPr>
            <p:nvPr/>
          </p:nvSpPr>
          <p:spPr bwMode="auto">
            <a:xfrm>
              <a:off x="253" y="3947"/>
              <a:ext cx="3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i</a:t>
              </a:r>
              <a:endParaRPr lang="en-US" altLang="en-US"/>
            </a:p>
          </p:txBody>
        </p:sp>
        <p:sp>
          <p:nvSpPr>
            <p:cNvPr id="32827" name="Rectangle 857">
              <a:extLst>
                <a:ext uri="{FF2B5EF4-FFF2-40B4-BE49-F238E27FC236}">
                  <a16:creationId xmlns:a16="http://schemas.microsoft.com/office/drawing/2014/main" id="{746F817D-05DE-3406-5C93-4B3A443A0FF8}"/>
                </a:ext>
              </a:extLst>
            </p:cNvPr>
            <p:cNvSpPr>
              <a:spLocks noChangeArrowheads="1"/>
            </p:cNvSpPr>
            <p:nvPr/>
          </p:nvSpPr>
          <p:spPr bwMode="auto">
            <a:xfrm>
              <a:off x="282" y="3947"/>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2828" name="Rectangle 858">
              <a:extLst>
                <a:ext uri="{FF2B5EF4-FFF2-40B4-BE49-F238E27FC236}">
                  <a16:creationId xmlns:a16="http://schemas.microsoft.com/office/drawing/2014/main" id="{D2B1EA58-54AF-04C2-37E9-C4248F55CAE0}"/>
                </a:ext>
              </a:extLst>
            </p:cNvPr>
            <p:cNvSpPr>
              <a:spLocks noChangeArrowheads="1"/>
            </p:cNvSpPr>
            <p:nvPr/>
          </p:nvSpPr>
          <p:spPr bwMode="auto">
            <a:xfrm>
              <a:off x="321" y="3947"/>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829" name="Rectangle 859">
              <a:extLst>
                <a:ext uri="{FF2B5EF4-FFF2-40B4-BE49-F238E27FC236}">
                  <a16:creationId xmlns:a16="http://schemas.microsoft.com/office/drawing/2014/main" id="{889328D8-50FD-46FF-5E2B-67861204CA69}"/>
                </a:ext>
              </a:extLst>
            </p:cNvPr>
            <p:cNvSpPr>
              <a:spLocks noChangeArrowheads="1"/>
            </p:cNvSpPr>
            <p:nvPr/>
          </p:nvSpPr>
          <p:spPr bwMode="auto">
            <a:xfrm>
              <a:off x="397" y="3947"/>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a:t>
              </a:r>
              <a:endParaRPr lang="en-US" altLang="en-US"/>
            </a:p>
          </p:txBody>
        </p:sp>
        <p:sp>
          <p:nvSpPr>
            <p:cNvPr id="32830" name="Rectangle 860">
              <a:extLst>
                <a:ext uri="{FF2B5EF4-FFF2-40B4-BE49-F238E27FC236}">
                  <a16:creationId xmlns:a16="http://schemas.microsoft.com/office/drawing/2014/main" id="{02F915E4-CA11-50E5-750A-F45C86FDB9E9}"/>
                </a:ext>
              </a:extLst>
            </p:cNvPr>
            <p:cNvSpPr>
              <a:spLocks noChangeArrowheads="1"/>
            </p:cNvSpPr>
            <p:nvPr/>
          </p:nvSpPr>
          <p:spPr bwMode="auto">
            <a:xfrm>
              <a:off x="433" y="3947"/>
              <a:ext cx="151"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13</a:t>
              </a:r>
              <a:endParaRPr lang="en-US" altLang="en-US"/>
            </a:p>
          </p:txBody>
        </p:sp>
        <p:sp>
          <p:nvSpPr>
            <p:cNvPr id="32831" name="Rectangle 861">
              <a:extLst>
                <a:ext uri="{FF2B5EF4-FFF2-40B4-BE49-F238E27FC236}">
                  <a16:creationId xmlns:a16="http://schemas.microsoft.com/office/drawing/2014/main" id="{EE850AA1-E06C-70C8-116E-102028ED2AEF}"/>
                </a:ext>
              </a:extLst>
            </p:cNvPr>
            <p:cNvSpPr>
              <a:spLocks noChangeArrowheads="1"/>
            </p:cNvSpPr>
            <p:nvPr/>
          </p:nvSpPr>
          <p:spPr bwMode="auto">
            <a:xfrm>
              <a:off x="734" y="3947"/>
              <a:ext cx="6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x</a:t>
              </a:r>
              <a:endParaRPr lang="en-US" altLang="en-US"/>
            </a:p>
          </p:txBody>
        </p:sp>
        <p:sp>
          <p:nvSpPr>
            <p:cNvPr id="32832" name="Rectangle 862">
              <a:extLst>
                <a:ext uri="{FF2B5EF4-FFF2-40B4-BE49-F238E27FC236}">
                  <a16:creationId xmlns:a16="http://schemas.microsoft.com/office/drawing/2014/main" id="{11008A88-003B-F233-903A-2164D5C55E6C}"/>
                </a:ext>
              </a:extLst>
            </p:cNvPr>
            <p:cNvSpPr>
              <a:spLocks noChangeArrowheads="1"/>
            </p:cNvSpPr>
            <p:nvPr/>
          </p:nvSpPr>
          <p:spPr bwMode="auto">
            <a:xfrm>
              <a:off x="803" y="4027"/>
              <a:ext cx="89" cy="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solidFill>
                    <a:srgbClr val="000000"/>
                  </a:solidFill>
                </a:rPr>
                <a:t>13</a:t>
              </a:r>
              <a:endParaRPr lang="en-US" altLang="en-US"/>
            </a:p>
          </p:txBody>
        </p:sp>
        <p:sp>
          <p:nvSpPr>
            <p:cNvPr id="32833" name="Rectangle 863">
              <a:extLst>
                <a:ext uri="{FF2B5EF4-FFF2-40B4-BE49-F238E27FC236}">
                  <a16:creationId xmlns:a16="http://schemas.microsoft.com/office/drawing/2014/main" id="{03B7AC9E-2ECE-9F54-F95C-0AA02B981AC9}"/>
                </a:ext>
              </a:extLst>
            </p:cNvPr>
            <p:cNvSpPr>
              <a:spLocks noChangeArrowheads="1"/>
            </p:cNvSpPr>
            <p:nvPr/>
          </p:nvSpPr>
          <p:spPr bwMode="auto">
            <a:xfrm>
              <a:off x="889" y="3947"/>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834" name="Rectangle 864">
              <a:extLst>
                <a:ext uri="{FF2B5EF4-FFF2-40B4-BE49-F238E27FC236}">
                  <a16:creationId xmlns:a16="http://schemas.microsoft.com/office/drawing/2014/main" id="{513622D7-38B1-567D-468D-79EFCBC911BF}"/>
                </a:ext>
              </a:extLst>
            </p:cNvPr>
            <p:cNvSpPr>
              <a:spLocks noChangeArrowheads="1"/>
            </p:cNvSpPr>
            <p:nvPr/>
          </p:nvSpPr>
          <p:spPr bwMode="auto">
            <a:xfrm>
              <a:off x="969" y="3947"/>
              <a:ext cx="11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 6</a:t>
              </a:r>
              <a:endParaRPr lang="en-US" altLang="en-US"/>
            </a:p>
          </p:txBody>
        </p:sp>
        <p:sp>
          <p:nvSpPr>
            <p:cNvPr id="32835" name="Rectangle 865">
              <a:extLst>
                <a:ext uri="{FF2B5EF4-FFF2-40B4-BE49-F238E27FC236}">
                  <a16:creationId xmlns:a16="http://schemas.microsoft.com/office/drawing/2014/main" id="{602FE310-35A4-B321-58D5-A1CBD9441EA8}"/>
                </a:ext>
              </a:extLst>
            </p:cNvPr>
            <p:cNvSpPr>
              <a:spLocks noChangeArrowheads="1"/>
            </p:cNvSpPr>
            <p:nvPr/>
          </p:nvSpPr>
          <p:spPr bwMode="auto">
            <a:xfrm>
              <a:off x="1078" y="3947"/>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3</a:t>
              </a:r>
              <a:endParaRPr lang="en-US" altLang="en-US"/>
            </a:p>
          </p:txBody>
        </p:sp>
        <p:sp>
          <p:nvSpPr>
            <p:cNvPr id="32836" name="Rectangle 866">
              <a:extLst>
                <a:ext uri="{FF2B5EF4-FFF2-40B4-BE49-F238E27FC236}">
                  <a16:creationId xmlns:a16="http://schemas.microsoft.com/office/drawing/2014/main" id="{C77F96F6-A700-CDAF-EBF1-63E69CAC8CD7}"/>
                </a:ext>
              </a:extLst>
            </p:cNvPr>
            <p:cNvSpPr>
              <a:spLocks noChangeArrowheads="1"/>
            </p:cNvSpPr>
            <p:nvPr/>
          </p:nvSpPr>
          <p:spPr bwMode="auto">
            <a:xfrm>
              <a:off x="1154" y="3947"/>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a:t>
              </a:r>
              <a:endParaRPr lang="en-US" altLang="en-US"/>
            </a:p>
          </p:txBody>
        </p:sp>
        <p:sp>
          <p:nvSpPr>
            <p:cNvPr id="32837" name="Rectangle 867">
              <a:extLst>
                <a:ext uri="{FF2B5EF4-FFF2-40B4-BE49-F238E27FC236}">
                  <a16:creationId xmlns:a16="http://schemas.microsoft.com/office/drawing/2014/main" id="{AAD47F25-5A42-0BF6-F24E-4C7F2927F6D4}"/>
                </a:ext>
              </a:extLst>
            </p:cNvPr>
            <p:cNvSpPr>
              <a:spLocks noChangeArrowheads="1"/>
            </p:cNvSpPr>
            <p:nvPr/>
          </p:nvSpPr>
          <p:spPr bwMode="auto">
            <a:xfrm>
              <a:off x="1190" y="3947"/>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rgbClr val="000000"/>
                  </a:solidFill>
                </a:rPr>
                <a:t>9</a:t>
              </a:r>
              <a:endParaRPr lang="en-US" altLang="en-US"/>
            </a:p>
          </p:txBody>
        </p:sp>
        <p:sp>
          <p:nvSpPr>
            <p:cNvPr id="32838" name="Rectangle 868">
              <a:extLst>
                <a:ext uri="{FF2B5EF4-FFF2-40B4-BE49-F238E27FC236}">
                  <a16:creationId xmlns:a16="http://schemas.microsoft.com/office/drawing/2014/main" id="{781B25D3-EA91-75CF-29D0-C342F4616D05}"/>
                </a:ext>
              </a:extLst>
            </p:cNvPr>
            <p:cNvSpPr>
              <a:spLocks noChangeArrowheads="1"/>
            </p:cNvSpPr>
            <p:nvPr/>
          </p:nvSpPr>
          <p:spPr bwMode="auto">
            <a:xfrm>
              <a:off x="1624" y="3943"/>
              <a:ext cx="83"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n</a:t>
              </a:r>
              <a:endParaRPr lang="en-US" altLang="en-US"/>
            </a:p>
          </p:txBody>
        </p:sp>
        <p:sp>
          <p:nvSpPr>
            <p:cNvPr id="32839" name="Rectangle 869">
              <a:extLst>
                <a:ext uri="{FF2B5EF4-FFF2-40B4-BE49-F238E27FC236}">
                  <a16:creationId xmlns:a16="http://schemas.microsoft.com/office/drawing/2014/main" id="{AE105670-56F9-CD20-EB44-C7450C758897}"/>
                </a:ext>
              </a:extLst>
            </p:cNvPr>
            <p:cNvSpPr>
              <a:spLocks noChangeArrowheads="1"/>
            </p:cNvSpPr>
            <p:nvPr/>
          </p:nvSpPr>
          <p:spPr bwMode="auto">
            <a:xfrm>
              <a:off x="1707" y="3943"/>
              <a:ext cx="117"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 </a:t>
              </a:r>
              <a:endParaRPr lang="en-US" altLang="en-US"/>
            </a:p>
          </p:txBody>
        </p:sp>
        <p:sp>
          <p:nvSpPr>
            <p:cNvPr id="32840" name="Rectangle 870">
              <a:extLst>
                <a:ext uri="{FF2B5EF4-FFF2-40B4-BE49-F238E27FC236}">
                  <a16:creationId xmlns:a16="http://schemas.microsoft.com/office/drawing/2014/main" id="{3928EA56-A896-01BD-18CF-794B1B875611}"/>
                </a:ext>
              </a:extLst>
            </p:cNvPr>
            <p:cNvSpPr>
              <a:spLocks noChangeArrowheads="1"/>
            </p:cNvSpPr>
            <p:nvPr/>
          </p:nvSpPr>
          <p:spPr bwMode="auto">
            <a:xfrm>
              <a:off x="1783" y="3943"/>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2</a:t>
              </a:r>
              <a:endParaRPr lang="en-US" altLang="en-US"/>
            </a:p>
          </p:txBody>
        </p:sp>
        <p:sp>
          <p:nvSpPr>
            <p:cNvPr id="32841" name="Rectangle 871">
              <a:extLst>
                <a:ext uri="{FF2B5EF4-FFF2-40B4-BE49-F238E27FC236}">
                  <a16:creationId xmlns:a16="http://schemas.microsoft.com/office/drawing/2014/main" id="{1FED8854-508A-FDB4-1A04-BA715031A5C6}"/>
                </a:ext>
              </a:extLst>
            </p:cNvPr>
            <p:cNvSpPr>
              <a:spLocks noChangeArrowheads="1"/>
            </p:cNvSpPr>
            <p:nvPr/>
          </p:nvSpPr>
          <p:spPr bwMode="auto">
            <a:xfrm>
              <a:off x="1859" y="3943"/>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5</a:t>
              </a:r>
              <a:endParaRPr lang="en-US" altLang="en-US"/>
            </a:p>
          </p:txBody>
        </p:sp>
        <p:sp>
          <p:nvSpPr>
            <p:cNvPr id="32842" name="Rectangle 872">
              <a:extLst>
                <a:ext uri="{FF2B5EF4-FFF2-40B4-BE49-F238E27FC236}">
                  <a16:creationId xmlns:a16="http://schemas.microsoft.com/office/drawing/2014/main" id="{3559CB06-89C3-74A7-A8C5-3C38C2DC9F86}"/>
                </a:ext>
              </a:extLst>
            </p:cNvPr>
            <p:cNvSpPr>
              <a:spLocks noChangeArrowheads="1"/>
            </p:cNvSpPr>
            <p:nvPr/>
          </p:nvSpPr>
          <p:spPr bwMode="auto">
            <a:xfrm>
              <a:off x="2073" y="3925"/>
              <a:ext cx="80"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latin typeface="Symbol" panose="05050102010706020507" pitchFamily="18" charset="2"/>
                </a:rPr>
                <a:t>S</a:t>
              </a:r>
              <a:endParaRPr lang="en-US" altLang="en-US"/>
            </a:p>
          </p:txBody>
        </p:sp>
        <p:sp>
          <p:nvSpPr>
            <p:cNvPr id="32843" name="Rectangle 873">
              <a:extLst>
                <a:ext uri="{FF2B5EF4-FFF2-40B4-BE49-F238E27FC236}">
                  <a16:creationId xmlns:a16="http://schemas.microsoft.com/office/drawing/2014/main" id="{CF14E0C1-564E-DA37-E870-15F52B1D2AF8}"/>
                </a:ext>
              </a:extLst>
            </p:cNvPr>
            <p:cNvSpPr>
              <a:spLocks noChangeArrowheads="1"/>
            </p:cNvSpPr>
            <p:nvPr/>
          </p:nvSpPr>
          <p:spPr bwMode="auto">
            <a:xfrm>
              <a:off x="2152" y="3936"/>
              <a:ext cx="79"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a:t>
              </a:r>
              <a:endParaRPr lang="en-US" altLang="en-US"/>
            </a:p>
          </p:txBody>
        </p:sp>
        <p:sp>
          <p:nvSpPr>
            <p:cNvPr id="32844" name="Rectangle 874">
              <a:extLst>
                <a:ext uri="{FF2B5EF4-FFF2-40B4-BE49-F238E27FC236}">
                  <a16:creationId xmlns:a16="http://schemas.microsoft.com/office/drawing/2014/main" id="{B24E07BA-E515-D5F9-06BD-7EC22913BAD5}"/>
                </a:ext>
              </a:extLst>
            </p:cNvPr>
            <p:cNvSpPr>
              <a:spLocks noChangeArrowheads="1"/>
            </p:cNvSpPr>
            <p:nvPr/>
          </p:nvSpPr>
          <p:spPr bwMode="auto">
            <a:xfrm>
              <a:off x="2232" y="393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1</a:t>
              </a:r>
              <a:endParaRPr lang="en-US" altLang="en-US"/>
            </a:p>
          </p:txBody>
        </p:sp>
        <p:sp>
          <p:nvSpPr>
            <p:cNvPr id="32845" name="Rectangle 875">
              <a:extLst>
                <a:ext uri="{FF2B5EF4-FFF2-40B4-BE49-F238E27FC236}">
                  <a16:creationId xmlns:a16="http://schemas.microsoft.com/office/drawing/2014/main" id="{79028445-27FB-A8D1-0C36-B1A60FD7FEF1}"/>
                </a:ext>
              </a:extLst>
            </p:cNvPr>
            <p:cNvSpPr>
              <a:spLocks noChangeArrowheads="1"/>
            </p:cNvSpPr>
            <p:nvPr/>
          </p:nvSpPr>
          <p:spPr bwMode="auto">
            <a:xfrm>
              <a:off x="2304" y="393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5</a:t>
              </a:r>
              <a:endParaRPr lang="en-US" altLang="en-US"/>
            </a:p>
          </p:txBody>
        </p:sp>
        <p:sp>
          <p:nvSpPr>
            <p:cNvPr id="32846" name="Rectangle 876">
              <a:extLst>
                <a:ext uri="{FF2B5EF4-FFF2-40B4-BE49-F238E27FC236}">
                  <a16:creationId xmlns:a16="http://schemas.microsoft.com/office/drawing/2014/main" id="{4CC5D53A-BE69-12C4-5353-184916CEB769}"/>
                </a:ext>
              </a:extLst>
            </p:cNvPr>
            <p:cNvSpPr>
              <a:spLocks noChangeArrowheads="1"/>
            </p:cNvSpPr>
            <p:nvPr/>
          </p:nvSpPr>
          <p:spPr bwMode="auto">
            <a:xfrm>
              <a:off x="2380" y="393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9</a:t>
              </a:r>
              <a:endParaRPr lang="en-US" altLang="en-US"/>
            </a:p>
          </p:txBody>
        </p:sp>
        <p:sp>
          <p:nvSpPr>
            <p:cNvPr id="32847" name="Rectangle 877">
              <a:extLst>
                <a:ext uri="{FF2B5EF4-FFF2-40B4-BE49-F238E27FC236}">
                  <a16:creationId xmlns:a16="http://schemas.microsoft.com/office/drawing/2014/main" id="{04D0723D-43DD-81C1-B1EF-DBFD5DC6E05E}"/>
                </a:ext>
              </a:extLst>
            </p:cNvPr>
            <p:cNvSpPr>
              <a:spLocks noChangeArrowheads="1"/>
            </p:cNvSpPr>
            <p:nvPr/>
          </p:nvSpPr>
          <p:spPr bwMode="auto">
            <a:xfrm>
              <a:off x="2453" y="393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8</a:t>
              </a:r>
              <a:endParaRPr lang="en-US" altLang="en-US"/>
            </a:p>
          </p:txBody>
        </p:sp>
        <p:sp>
          <p:nvSpPr>
            <p:cNvPr id="32848" name="Rectangle 878">
              <a:extLst>
                <a:ext uri="{FF2B5EF4-FFF2-40B4-BE49-F238E27FC236}">
                  <a16:creationId xmlns:a16="http://schemas.microsoft.com/office/drawing/2014/main" id="{D3CD3D1F-6C4F-AB47-62CC-40202C87EE0C}"/>
                </a:ext>
              </a:extLst>
            </p:cNvPr>
            <p:cNvSpPr>
              <a:spLocks noChangeArrowheads="1"/>
            </p:cNvSpPr>
            <p:nvPr/>
          </p:nvSpPr>
          <p:spPr bwMode="auto">
            <a:xfrm>
              <a:off x="2529" y="3936"/>
              <a:ext cx="38"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a:t>
              </a:r>
              <a:endParaRPr lang="en-US" altLang="en-US"/>
            </a:p>
          </p:txBody>
        </p:sp>
        <p:sp>
          <p:nvSpPr>
            <p:cNvPr id="32849" name="Rectangle 879">
              <a:extLst>
                <a:ext uri="{FF2B5EF4-FFF2-40B4-BE49-F238E27FC236}">
                  <a16:creationId xmlns:a16="http://schemas.microsoft.com/office/drawing/2014/main" id="{530C6484-F957-CEFB-1332-1A0EBB4670AC}"/>
                </a:ext>
              </a:extLst>
            </p:cNvPr>
            <p:cNvSpPr>
              <a:spLocks noChangeArrowheads="1"/>
            </p:cNvSpPr>
            <p:nvPr/>
          </p:nvSpPr>
          <p:spPr bwMode="auto">
            <a:xfrm>
              <a:off x="2565" y="3936"/>
              <a:ext cx="76" cy="1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FF0000"/>
                  </a:solidFill>
                </a:rPr>
                <a:t>3</a:t>
              </a:r>
              <a:endParaRPr lang="en-US" altLang="en-US"/>
            </a:p>
          </p:txBody>
        </p:sp>
        <p:sp>
          <p:nvSpPr>
            <p:cNvPr id="32850" name="Line 880">
              <a:extLst>
                <a:ext uri="{FF2B5EF4-FFF2-40B4-BE49-F238E27FC236}">
                  <a16:creationId xmlns:a16="http://schemas.microsoft.com/office/drawing/2014/main" id="{1BC70A50-CAC2-CEA7-601D-A3592895A2AA}"/>
                </a:ext>
              </a:extLst>
            </p:cNvPr>
            <p:cNvSpPr>
              <a:spLocks noChangeShapeType="1"/>
            </p:cNvSpPr>
            <p:nvPr/>
          </p:nvSpPr>
          <p:spPr bwMode="auto">
            <a:xfrm>
              <a:off x="144" y="383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1" name="Line 881">
              <a:extLst>
                <a:ext uri="{FF2B5EF4-FFF2-40B4-BE49-F238E27FC236}">
                  <a16:creationId xmlns:a16="http://schemas.microsoft.com/office/drawing/2014/main" id="{66F7CBE6-4EE9-EDBA-1DA9-CBC009F123EE}"/>
                </a:ext>
              </a:extLst>
            </p:cNvPr>
            <p:cNvSpPr>
              <a:spLocks noChangeShapeType="1"/>
            </p:cNvSpPr>
            <p:nvPr/>
          </p:nvSpPr>
          <p:spPr bwMode="auto">
            <a:xfrm>
              <a:off x="144" y="38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2" name="Rectangle 882">
              <a:extLst>
                <a:ext uri="{FF2B5EF4-FFF2-40B4-BE49-F238E27FC236}">
                  <a16:creationId xmlns:a16="http://schemas.microsoft.com/office/drawing/2014/main" id="{A901885A-D58F-AAA8-0F23-905C18542C67}"/>
                </a:ext>
              </a:extLst>
            </p:cNvPr>
            <p:cNvSpPr>
              <a:spLocks noChangeArrowheads="1"/>
            </p:cNvSpPr>
            <p:nvPr/>
          </p:nvSpPr>
          <p:spPr bwMode="auto">
            <a:xfrm>
              <a:off x="151" y="3839"/>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3" name="Line 883">
              <a:extLst>
                <a:ext uri="{FF2B5EF4-FFF2-40B4-BE49-F238E27FC236}">
                  <a16:creationId xmlns:a16="http://schemas.microsoft.com/office/drawing/2014/main" id="{1609FB5E-488F-2AA7-226C-D4AB019EBC60}"/>
                </a:ext>
              </a:extLst>
            </p:cNvPr>
            <p:cNvSpPr>
              <a:spLocks noChangeShapeType="1"/>
            </p:cNvSpPr>
            <p:nvPr/>
          </p:nvSpPr>
          <p:spPr bwMode="auto">
            <a:xfrm>
              <a:off x="151" y="3839"/>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4" name="Rectangle 884">
              <a:extLst>
                <a:ext uri="{FF2B5EF4-FFF2-40B4-BE49-F238E27FC236}">
                  <a16:creationId xmlns:a16="http://schemas.microsoft.com/office/drawing/2014/main" id="{1F9FB9E0-D2D6-A3FE-5A01-BF6340606523}"/>
                </a:ext>
              </a:extLst>
            </p:cNvPr>
            <p:cNvSpPr>
              <a:spLocks noChangeArrowheads="1"/>
            </p:cNvSpPr>
            <p:nvPr/>
          </p:nvSpPr>
          <p:spPr bwMode="auto">
            <a:xfrm>
              <a:off x="690" y="3839"/>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5" name="Line 885">
              <a:extLst>
                <a:ext uri="{FF2B5EF4-FFF2-40B4-BE49-F238E27FC236}">
                  <a16:creationId xmlns:a16="http://schemas.microsoft.com/office/drawing/2014/main" id="{C6B28684-2512-73A9-658D-92C77838A4E6}"/>
                </a:ext>
              </a:extLst>
            </p:cNvPr>
            <p:cNvSpPr>
              <a:spLocks noChangeShapeType="1"/>
            </p:cNvSpPr>
            <p:nvPr/>
          </p:nvSpPr>
          <p:spPr bwMode="auto">
            <a:xfrm>
              <a:off x="690" y="3839"/>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6" name="Line 886">
              <a:extLst>
                <a:ext uri="{FF2B5EF4-FFF2-40B4-BE49-F238E27FC236}">
                  <a16:creationId xmlns:a16="http://schemas.microsoft.com/office/drawing/2014/main" id="{72C99326-594F-117D-A902-CB340B29896C}"/>
                </a:ext>
              </a:extLst>
            </p:cNvPr>
            <p:cNvSpPr>
              <a:spLocks noChangeShapeType="1"/>
            </p:cNvSpPr>
            <p:nvPr/>
          </p:nvSpPr>
          <p:spPr bwMode="auto">
            <a:xfrm>
              <a:off x="690" y="38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7" name="Rectangle 887">
              <a:extLst>
                <a:ext uri="{FF2B5EF4-FFF2-40B4-BE49-F238E27FC236}">
                  <a16:creationId xmlns:a16="http://schemas.microsoft.com/office/drawing/2014/main" id="{4388624C-D976-73E5-ECFC-05166163D0E9}"/>
                </a:ext>
              </a:extLst>
            </p:cNvPr>
            <p:cNvSpPr>
              <a:spLocks noChangeArrowheads="1"/>
            </p:cNvSpPr>
            <p:nvPr/>
          </p:nvSpPr>
          <p:spPr bwMode="auto">
            <a:xfrm>
              <a:off x="698" y="3839"/>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58" name="Line 888">
              <a:extLst>
                <a:ext uri="{FF2B5EF4-FFF2-40B4-BE49-F238E27FC236}">
                  <a16:creationId xmlns:a16="http://schemas.microsoft.com/office/drawing/2014/main" id="{EBEF0894-39FC-D314-6B5A-F2032B9B8169}"/>
                </a:ext>
              </a:extLst>
            </p:cNvPr>
            <p:cNvSpPr>
              <a:spLocks noChangeShapeType="1"/>
            </p:cNvSpPr>
            <p:nvPr/>
          </p:nvSpPr>
          <p:spPr bwMode="auto">
            <a:xfrm>
              <a:off x="698" y="3839"/>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59" name="Rectangle 889">
              <a:extLst>
                <a:ext uri="{FF2B5EF4-FFF2-40B4-BE49-F238E27FC236}">
                  <a16:creationId xmlns:a16="http://schemas.microsoft.com/office/drawing/2014/main" id="{9A4D28CE-7820-E98A-B270-23AC2FF17B89}"/>
                </a:ext>
              </a:extLst>
            </p:cNvPr>
            <p:cNvSpPr>
              <a:spLocks noChangeArrowheads="1"/>
            </p:cNvSpPr>
            <p:nvPr/>
          </p:nvSpPr>
          <p:spPr bwMode="auto">
            <a:xfrm>
              <a:off x="1302" y="383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0" name="Line 890">
              <a:extLst>
                <a:ext uri="{FF2B5EF4-FFF2-40B4-BE49-F238E27FC236}">
                  <a16:creationId xmlns:a16="http://schemas.microsoft.com/office/drawing/2014/main" id="{EA8A1CA8-2960-EE9A-68FA-D3BF50488408}"/>
                </a:ext>
              </a:extLst>
            </p:cNvPr>
            <p:cNvSpPr>
              <a:spLocks noChangeShapeType="1"/>
            </p:cNvSpPr>
            <p:nvPr/>
          </p:nvSpPr>
          <p:spPr bwMode="auto">
            <a:xfrm>
              <a:off x="1302" y="383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61" name="Line 891">
              <a:extLst>
                <a:ext uri="{FF2B5EF4-FFF2-40B4-BE49-F238E27FC236}">
                  <a16:creationId xmlns:a16="http://schemas.microsoft.com/office/drawing/2014/main" id="{F06AF474-6FD7-FC77-A2D4-A16A49685845}"/>
                </a:ext>
              </a:extLst>
            </p:cNvPr>
            <p:cNvSpPr>
              <a:spLocks noChangeShapeType="1"/>
            </p:cNvSpPr>
            <p:nvPr/>
          </p:nvSpPr>
          <p:spPr bwMode="auto">
            <a:xfrm>
              <a:off x="1302" y="38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62" name="Rectangle 892">
              <a:extLst>
                <a:ext uri="{FF2B5EF4-FFF2-40B4-BE49-F238E27FC236}">
                  <a16:creationId xmlns:a16="http://schemas.microsoft.com/office/drawing/2014/main" id="{A3239148-A0B3-8AFE-A828-6873D1ABDFF1}"/>
                </a:ext>
              </a:extLst>
            </p:cNvPr>
            <p:cNvSpPr>
              <a:spLocks noChangeArrowheads="1"/>
            </p:cNvSpPr>
            <p:nvPr/>
          </p:nvSpPr>
          <p:spPr bwMode="auto">
            <a:xfrm>
              <a:off x="1309" y="3839"/>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3" name="Line 893">
              <a:extLst>
                <a:ext uri="{FF2B5EF4-FFF2-40B4-BE49-F238E27FC236}">
                  <a16:creationId xmlns:a16="http://schemas.microsoft.com/office/drawing/2014/main" id="{DA96431C-4C65-ACD2-A69D-23883CEFD0E2}"/>
                </a:ext>
              </a:extLst>
            </p:cNvPr>
            <p:cNvSpPr>
              <a:spLocks noChangeShapeType="1"/>
            </p:cNvSpPr>
            <p:nvPr/>
          </p:nvSpPr>
          <p:spPr bwMode="auto">
            <a:xfrm>
              <a:off x="1309" y="3839"/>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64" name="Rectangle 894">
              <a:extLst>
                <a:ext uri="{FF2B5EF4-FFF2-40B4-BE49-F238E27FC236}">
                  <a16:creationId xmlns:a16="http://schemas.microsoft.com/office/drawing/2014/main" id="{89E10190-64E1-A272-504B-ED9EBF62B570}"/>
                </a:ext>
              </a:extLst>
            </p:cNvPr>
            <p:cNvSpPr>
              <a:spLocks noChangeArrowheads="1"/>
            </p:cNvSpPr>
            <p:nvPr/>
          </p:nvSpPr>
          <p:spPr bwMode="auto">
            <a:xfrm>
              <a:off x="1505" y="3839"/>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5" name="Line 895">
              <a:extLst>
                <a:ext uri="{FF2B5EF4-FFF2-40B4-BE49-F238E27FC236}">
                  <a16:creationId xmlns:a16="http://schemas.microsoft.com/office/drawing/2014/main" id="{B01E3B66-BF6D-FD22-6952-49C1531D252C}"/>
                </a:ext>
              </a:extLst>
            </p:cNvPr>
            <p:cNvSpPr>
              <a:spLocks noChangeShapeType="1"/>
            </p:cNvSpPr>
            <p:nvPr/>
          </p:nvSpPr>
          <p:spPr bwMode="auto">
            <a:xfrm>
              <a:off x="1505" y="383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66" name="Line 896">
              <a:extLst>
                <a:ext uri="{FF2B5EF4-FFF2-40B4-BE49-F238E27FC236}">
                  <a16:creationId xmlns:a16="http://schemas.microsoft.com/office/drawing/2014/main" id="{C9CD1542-49B0-3CD0-3594-5D96154702CE}"/>
                </a:ext>
              </a:extLst>
            </p:cNvPr>
            <p:cNvSpPr>
              <a:spLocks noChangeShapeType="1"/>
            </p:cNvSpPr>
            <p:nvPr/>
          </p:nvSpPr>
          <p:spPr bwMode="auto">
            <a:xfrm>
              <a:off x="1505" y="38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67" name="Rectangle 897">
              <a:extLst>
                <a:ext uri="{FF2B5EF4-FFF2-40B4-BE49-F238E27FC236}">
                  <a16:creationId xmlns:a16="http://schemas.microsoft.com/office/drawing/2014/main" id="{7C38B7D5-C6CB-F51C-6D5A-B6C12A185C9D}"/>
                </a:ext>
              </a:extLst>
            </p:cNvPr>
            <p:cNvSpPr>
              <a:spLocks noChangeArrowheads="1"/>
            </p:cNvSpPr>
            <p:nvPr/>
          </p:nvSpPr>
          <p:spPr bwMode="auto">
            <a:xfrm>
              <a:off x="1512" y="3839"/>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68" name="Line 898">
              <a:extLst>
                <a:ext uri="{FF2B5EF4-FFF2-40B4-BE49-F238E27FC236}">
                  <a16:creationId xmlns:a16="http://schemas.microsoft.com/office/drawing/2014/main" id="{5A881D95-73A6-845A-24DA-E6879CD51A8A}"/>
                </a:ext>
              </a:extLst>
            </p:cNvPr>
            <p:cNvSpPr>
              <a:spLocks noChangeShapeType="1"/>
            </p:cNvSpPr>
            <p:nvPr/>
          </p:nvSpPr>
          <p:spPr bwMode="auto">
            <a:xfrm>
              <a:off x="1512" y="3839"/>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69" name="Rectangle 899">
              <a:extLst>
                <a:ext uri="{FF2B5EF4-FFF2-40B4-BE49-F238E27FC236}">
                  <a16:creationId xmlns:a16="http://schemas.microsoft.com/office/drawing/2014/main" id="{46EE29B0-1B97-2DDC-53DD-24875300302F}"/>
                </a:ext>
              </a:extLst>
            </p:cNvPr>
            <p:cNvSpPr>
              <a:spLocks noChangeArrowheads="1"/>
            </p:cNvSpPr>
            <p:nvPr/>
          </p:nvSpPr>
          <p:spPr bwMode="auto">
            <a:xfrm>
              <a:off x="2047" y="3839"/>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70" name="Line 900">
              <a:extLst>
                <a:ext uri="{FF2B5EF4-FFF2-40B4-BE49-F238E27FC236}">
                  <a16:creationId xmlns:a16="http://schemas.microsoft.com/office/drawing/2014/main" id="{93A9C138-29DE-3A9A-A452-1ED5E3A0394E}"/>
                </a:ext>
              </a:extLst>
            </p:cNvPr>
            <p:cNvSpPr>
              <a:spLocks noChangeShapeType="1"/>
            </p:cNvSpPr>
            <p:nvPr/>
          </p:nvSpPr>
          <p:spPr bwMode="auto">
            <a:xfrm>
              <a:off x="2047" y="3839"/>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1" name="Line 901">
              <a:extLst>
                <a:ext uri="{FF2B5EF4-FFF2-40B4-BE49-F238E27FC236}">
                  <a16:creationId xmlns:a16="http://schemas.microsoft.com/office/drawing/2014/main" id="{651B5AD0-32D8-29B7-7087-514D6C549409}"/>
                </a:ext>
              </a:extLst>
            </p:cNvPr>
            <p:cNvSpPr>
              <a:spLocks noChangeShapeType="1"/>
            </p:cNvSpPr>
            <p:nvPr/>
          </p:nvSpPr>
          <p:spPr bwMode="auto">
            <a:xfrm>
              <a:off x="2047" y="38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2" name="Rectangle 902">
              <a:extLst>
                <a:ext uri="{FF2B5EF4-FFF2-40B4-BE49-F238E27FC236}">
                  <a16:creationId xmlns:a16="http://schemas.microsoft.com/office/drawing/2014/main" id="{B053A904-A0B7-36B3-C3C9-BAD4431655EB}"/>
                </a:ext>
              </a:extLst>
            </p:cNvPr>
            <p:cNvSpPr>
              <a:spLocks noChangeArrowheads="1"/>
            </p:cNvSpPr>
            <p:nvPr/>
          </p:nvSpPr>
          <p:spPr bwMode="auto">
            <a:xfrm>
              <a:off x="2055" y="3839"/>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73" name="Line 903">
              <a:extLst>
                <a:ext uri="{FF2B5EF4-FFF2-40B4-BE49-F238E27FC236}">
                  <a16:creationId xmlns:a16="http://schemas.microsoft.com/office/drawing/2014/main" id="{C52028EE-8B9B-5C70-9688-B45773A1301A}"/>
                </a:ext>
              </a:extLst>
            </p:cNvPr>
            <p:cNvSpPr>
              <a:spLocks noChangeShapeType="1"/>
            </p:cNvSpPr>
            <p:nvPr/>
          </p:nvSpPr>
          <p:spPr bwMode="auto">
            <a:xfrm>
              <a:off x="2055" y="3839"/>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4" name="Line 904">
              <a:extLst>
                <a:ext uri="{FF2B5EF4-FFF2-40B4-BE49-F238E27FC236}">
                  <a16:creationId xmlns:a16="http://schemas.microsoft.com/office/drawing/2014/main" id="{46325AB0-B7A3-F748-4DAC-0A2DAC4EA941}"/>
                </a:ext>
              </a:extLst>
            </p:cNvPr>
            <p:cNvSpPr>
              <a:spLocks noChangeShapeType="1"/>
            </p:cNvSpPr>
            <p:nvPr/>
          </p:nvSpPr>
          <p:spPr bwMode="auto">
            <a:xfrm>
              <a:off x="2659" y="3839"/>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5" name="Line 905">
              <a:extLst>
                <a:ext uri="{FF2B5EF4-FFF2-40B4-BE49-F238E27FC236}">
                  <a16:creationId xmlns:a16="http://schemas.microsoft.com/office/drawing/2014/main" id="{AE97712C-A065-D74E-BE1F-5420F7108F66}"/>
                </a:ext>
              </a:extLst>
            </p:cNvPr>
            <p:cNvSpPr>
              <a:spLocks noChangeShapeType="1"/>
            </p:cNvSpPr>
            <p:nvPr/>
          </p:nvSpPr>
          <p:spPr bwMode="auto">
            <a:xfrm>
              <a:off x="2659" y="3839"/>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6" name="Rectangle 906">
              <a:extLst>
                <a:ext uri="{FF2B5EF4-FFF2-40B4-BE49-F238E27FC236}">
                  <a16:creationId xmlns:a16="http://schemas.microsoft.com/office/drawing/2014/main" id="{E581D961-7A52-BE1D-4DE9-DE7025320100}"/>
                </a:ext>
              </a:extLst>
            </p:cNvPr>
            <p:cNvSpPr>
              <a:spLocks noChangeArrowheads="1"/>
            </p:cNvSpPr>
            <p:nvPr/>
          </p:nvSpPr>
          <p:spPr bwMode="auto">
            <a:xfrm>
              <a:off x="144" y="3846"/>
              <a:ext cx="7" cy="25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77" name="Line 907">
              <a:extLst>
                <a:ext uri="{FF2B5EF4-FFF2-40B4-BE49-F238E27FC236}">
                  <a16:creationId xmlns:a16="http://schemas.microsoft.com/office/drawing/2014/main" id="{6082E9A1-42AA-5905-A713-BC131D249563}"/>
                </a:ext>
              </a:extLst>
            </p:cNvPr>
            <p:cNvSpPr>
              <a:spLocks noChangeShapeType="1"/>
            </p:cNvSpPr>
            <p:nvPr/>
          </p:nvSpPr>
          <p:spPr bwMode="auto">
            <a:xfrm>
              <a:off x="144" y="3846"/>
              <a:ext cx="1" cy="25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78" name="Rectangle 908">
              <a:extLst>
                <a:ext uri="{FF2B5EF4-FFF2-40B4-BE49-F238E27FC236}">
                  <a16:creationId xmlns:a16="http://schemas.microsoft.com/office/drawing/2014/main" id="{99AC99FF-3B37-90C9-FF6E-48E575C97F3A}"/>
                </a:ext>
              </a:extLst>
            </p:cNvPr>
            <p:cNvSpPr>
              <a:spLocks noChangeArrowheads="1"/>
            </p:cNvSpPr>
            <p:nvPr/>
          </p:nvSpPr>
          <p:spPr bwMode="auto">
            <a:xfrm>
              <a:off x="144" y="410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79" name="Line 909">
              <a:extLst>
                <a:ext uri="{FF2B5EF4-FFF2-40B4-BE49-F238E27FC236}">
                  <a16:creationId xmlns:a16="http://schemas.microsoft.com/office/drawing/2014/main" id="{5961E997-5C44-75E7-1A8B-F09F0E0949C6}"/>
                </a:ext>
              </a:extLst>
            </p:cNvPr>
            <p:cNvSpPr>
              <a:spLocks noChangeShapeType="1"/>
            </p:cNvSpPr>
            <p:nvPr/>
          </p:nvSpPr>
          <p:spPr bwMode="auto">
            <a:xfrm>
              <a:off x="144" y="410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80" name="Line 910">
              <a:extLst>
                <a:ext uri="{FF2B5EF4-FFF2-40B4-BE49-F238E27FC236}">
                  <a16:creationId xmlns:a16="http://schemas.microsoft.com/office/drawing/2014/main" id="{34A8A7C7-7B29-7563-3ADD-2469F4AE2E5F}"/>
                </a:ext>
              </a:extLst>
            </p:cNvPr>
            <p:cNvSpPr>
              <a:spLocks noChangeShapeType="1"/>
            </p:cNvSpPr>
            <p:nvPr/>
          </p:nvSpPr>
          <p:spPr bwMode="auto">
            <a:xfrm>
              <a:off x="144" y="410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81" name="Rectangle 911">
              <a:extLst>
                <a:ext uri="{FF2B5EF4-FFF2-40B4-BE49-F238E27FC236}">
                  <a16:creationId xmlns:a16="http://schemas.microsoft.com/office/drawing/2014/main" id="{B2AD6A0C-DFDF-76D3-E9F6-7C117E24978C}"/>
                </a:ext>
              </a:extLst>
            </p:cNvPr>
            <p:cNvSpPr>
              <a:spLocks noChangeArrowheads="1"/>
            </p:cNvSpPr>
            <p:nvPr/>
          </p:nvSpPr>
          <p:spPr bwMode="auto">
            <a:xfrm>
              <a:off x="144" y="410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82" name="Line 912">
              <a:extLst>
                <a:ext uri="{FF2B5EF4-FFF2-40B4-BE49-F238E27FC236}">
                  <a16:creationId xmlns:a16="http://schemas.microsoft.com/office/drawing/2014/main" id="{52707CAF-5BEF-CD5F-3400-3C21EA6125C6}"/>
                </a:ext>
              </a:extLst>
            </p:cNvPr>
            <p:cNvSpPr>
              <a:spLocks noChangeShapeType="1"/>
            </p:cNvSpPr>
            <p:nvPr/>
          </p:nvSpPr>
          <p:spPr bwMode="auto">
            <a:xfrm>
              <a:off x="144" y="410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83" name="Line 913">
              <a:extLst>
                <a:ext uri="{FF2B5EF4-FFF2-40B4-BE49-F238E27FC236}">
                  <a16:creationId xmlns:a16="http://schemas.microsoft.com/office/drawing/2014/main" id="{A7534AA5-A4F1-C392-E542-9702138FB9FC}"/>
                </a:ext>
              </a:extLst>
            </p:cNvPr>
            <p:cNvSpPr>
              <a:spLocks noChangeShapeType="1"/>
            </p:cNvSpPr>
            <p:nvPr/>
          </p:nvSpPr>
          <p:spPr bwMode="auto">
            <a:xfrm>
              <a:off x="144" y="410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84" name="Rectangle 914">
              <a:extLst>
                <a:ext uri="{FF2B5EF4-FFF2-40B4-BE49-F238E27FC236}">
                  <a16:creationId xmlns:a16="http://schemas.microsoft.com/office/drawing/2014/main" id="{9E3C0A47-579C-93AF-FDC3-6D4CDCC7CED4}"/>
                </a:ext>
              </a:extLst>
            </p:cNvPr>
            <p:cNvSpPr>
              <a:spLocks noChangeArrowheads="1"/>
            </p:cNvSpPr>
            <p:nvPr/>
          </p:nvSpPr>
          <p:spPr bwMode="auto">
            <a:xfrm>
              <a:off x="151" y="4103"/>
              <a:ext cx="539"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85" name="Line 915">
              <a:extLst>
                <a:ext uri="{FF2B5EF4-FFF2-40B4-BE49-F238E27FC236}">
                  <a16:creationId xmlns:a16="http://schemas.microsoft.com/office/drawing/2014/main" id="{A10E2962-7FAA-16C4-6DF5-A5264C755607}"/>
                </a:ext>
              </a:extLst>
            </p:cNvPr>
            <p:cNvSpPr>
              <a:spLocks noChangeShapeType="1"/>
            </p:cNvSpPr>
            <p:nvPr/>
          </p:nvSpPr>
          <p:spPr bwMode="auto">
            <a:xfrm>
              <a:off x="151" y="4103"/>
              <a:ext cx="5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86" name="Rectangle 916">
              <a:extLst>
                <a:ext uri="{FF2B5EF4-FFF2-40B4-BE49-F238E27FC236}">
                  <a16:creationId xmlns:a16="http://schemas.microsoft.com/office/drawing/2014/main" id="{D1EF3125-CB42-B1C0-0375-B86A138C0136}"/>
                </a:ext>
              </a:extLst>
            </p:cNvPr>
            <p:cNvSpPr>
              <a:spLocks noChangeArrowheads="1"/>
            </p:cNvSpPr>
            <p:nvPr/>
          </p:nvSpPr>
          <p:spPr bwMode="auto">
            <a:xfrm>
              <a:off x="690" y="3846"/>
              <a:ext cx="8" cy="25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87" name="Line 917">
              <a:extLst>
                <a:ext uri="{FF2B5EF4-FFF2-40B4-BE49-F238E27FC236}">
                  <a16:creationId xmlns:a16="http://schemas.microsoft.com/office/drawing/2014/main" id="{DC82FCCE-BCB6-1DFB-2763-7A38ACAFFF08}"/>
                </a:ext>
              </a:extLst>
            </p:cNvPr>
            <p:cNvSpPr>
              <a:spLocks noChangeShapeType="1"/>
            </p:cNvSpPr>
            <p:nvPr/>
          </p:nvSpPr>
          <p:spPr bwMode="auto">
            <a:xfrm>
              <a:off x="690" y="3846"/>
              <a:ext cx="1" cy="25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88" name="Rectangle 918">
              <a:extLst>
                <a:ext uri="{FF2B5EF4-FFF2-40B4-BE49-F238E27FC236}">
                  <a16:creationId xmlns:a16="http://schemas.microsoft.com/office/drawing/2014/main" id="{127C8654-557F-1FFA-E5B8-199EE37A5FA1}"/>
                </a:ext>
              </a:extLst>
            </p:cNvPr>
            <p:cNvSpPr>
              <a:spLocks noChangeArrowheads="1"/>
            </p:cNvSpPr>
            <p:nvPr/>
          </p:nvSpPr>
          <p:spPr bwMode="auto">
            <a:xfrm>
              <a:off x="690" y="4103"/>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89" name="Line 919">
              <a:extLst>
                <a:ext uri="{FF2B5EF4-FFF2-40B4-BE49-F238E27FC236}">
                  <a16:creationId xmlns:a16="http://schemas.microsoft.com/office/drawing/2014/main" id="{5D883C8A-1993-3F6A-95A8-E1511F439140}"/>
                </a:ext>
              </a:extLst>
            </p:cNvPr>
            <p:cNvSpPr>
              <a:spLocks noChangeShapeType="1"/>
            </p:cNvSpPr>
            <p:nvPr/>
          </p:nvSpPr>
          <p:spPr bwMode="auto">
            <a:xfrm>
              <a:off x="690" y="4103"/>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90" name="Line 920">
              <a:extLst>
                <a:ext uri="{FF2B5EF4-FFF2-40B4-BE49-F238E27FC236}">
                  <a16:creationId xmlns:a16="http://schemas.microsoft.com/office/drawing/2014/main" id="{2D709C83-5E09-501F-CBB0-3D11A465F747}"/>
                </a:ext>
              </a:extLst>
            </p:cNvPr>
            <p:cNvSpPr>
              <a:spLocks noChangeShapeType="1"/>
            </p:cNvSpPr>
            <p:nvPr/>
          </p:nvSpPr>
          <p:spPr bwMode="auto">
            <a:xfrm>
              <a:off x="690" y="410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91" name="Rectangle 921">
              <a:extLst>
                <a:ext uri="{FF2B5EF4-FFF2-40B4-BE49-F238E27FC236}">
                  <a16:creationId xmlns:a16="http://schemas.microsoft.com/office/drawing/2014/main" id="{BD883F61-4EFD-5C06-44FD-A32D74FD378A}"/>
                </a:ext>
              </a:extLst>
            </p:cNvPr>
            <p:cNvSpPr>
              <a:spLocks noChangeArrowheads="1"/>
            </p:cNvSpPr>
            <p:nvPr/>
          </p:nvSpPr>
          <p:spPr bwMode="auto">
            <a:xfrm>
              <a:off x="698" y="4103"/>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92" name="Line 922">
              <a:extLst>
                <a:ext uri="{FF2B5EF4-FFF2-40B4-BE49-F238E27FC236}">
                  <a16:creationId xmlns:a16="http://schemas.microsoft.com/office/drawing/2014/main" id="{3F57EBD3-7F6D-78A9-21C8-0EB2A2E3E278}"/>
                </a:ext>
              </a:extLst>
            </p:cNvPr>
            <p:cNvSpPr>
              <a:spLocks noChangeShapeType="1"/>
            </p:cNvSpPr>
            <p:nvPr/>
          </p:nvSpPr>
          <p:spPr bwMode="auto">
            <a:xfrm>
              <a:off x="698" y="4103"/>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93" name="Rectangle 923">
              <a:extLst>
                <a:ext uri="{FF2B5EF4-FFF2-40B4-BE49-F238E27FC236}">
                  <a16:creationId xmlns:a16="http://schemas.microsoft.com/office/drawing/2014/main" id="{12C88850-1D6D-211E-407A-B9ED8E67BB9A}"/>
                </a:ext>
              </a:extLst>
            </p:cNvPr>
            <p:cNvSpPr>
              <a:spLocks noChangeArrowheads="1"/>
            </p:cNvSpPr>
            <p:nvPr/>
          </p:nvSpPr>
          <p:spPr bwMode="auto">
            <a:xfrm>
              <a:off x="1302" y="3846"/>
              <a:ext cx="7" cy="25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94" name="Line 924">
              <a:extLst>
                <a:ext uri="{FF2B5EF4-FFF2-40B4-BE49-F238E27FC236}">
                  <a16:creationId xmlns:a16="http://schemas.microsoft.com/office/drawing/2014/main" id="{6D109451-9970-7BDB-A015-A7CC73A08B03}"/>
                </a:ext>
              </a:extLst>
            </p:cNvPr>
            <p:cNvSpPr>
              <a:spLocks noChangeShapeType="1"/>
            </p:cNvSpPr>
            <p:nvPr/>
          </p:nvSpPr>
          <p:spPr bwMode="auto">
            <a:xfrm>
              <a:off x="1302" y="3846"/>
              <a:ext cx="1" cy="25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95" name="Rectangle 925">
              <a:extLst>
                <a:ext uri="{FF2B5EF4-FFF2-40B4-BE49-F238E27FC236}">
                  <a16:creationId xmlns:a16="http://schemas.microsoft.com/office/drawing/2014/main" id="{E4163D66-4686-DA67-8DDF-449CB840BF00}"/>
                </a:ext>
              </a:extLst>
            </p:cNvPr>
            <p:cNvSpPr>
              <a:spLocks noChangeArrowheads="1"/>
            </p:cNvSpPr>
            <p:nvPr/>
          </p:nvSpPr>
          <p:spPr bwMode="auto">
            <a:xfrm>
              <a:off x="1302" y="410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96" name="Line 926">
              <a:extLst>
                <a:ext uri="{FF2B5EF4-FFF2-40B4-BE49-F238E27FC236}">
                  <a16:creationId xmlns:a16="http://schemas.microsoft.com/office/drawing/2014/main" id="{639BC315-EE4D-D464-B64A-3B6FC006E0C2}"/>
                </a:ext>
              </a:extLst>
            </p:cNvPr>
            <p:cNvSpPr>
              <a:spLocks noChangeShapeType="1"/>
            </p:cNvSpPr>
            <p:nvPr/>
          </p:nvSpPr>
          <p:spPr bwMode="auto">
            <a:xfrm>
              <a:off x="1302" y="410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97" name="Line 927">
              <a:extLst>
                <a:ext uri="{FF2B5EF4-FFF2-40B4-BE49-F238E27FC236}">
                  <a16:creationId xmlns:a16="http://schemas.microsoft.com/office/drawing/2014/main" id="{E891D2F9-02F0-FF75-63C6-098B6230025E}"/>
                </a:ext>
              </a:extLst>
            </p:cNvPr>
            <p:cNvSpPr>
              <a:spLocks noChangeShapeType="1"/>
            </p:cNvSpPr>
            <p:nvPr/>
          </p:nvSpPr>
          <p:spPr bwMode="auto">
            <a:xfrm>
              <a:off x="1302" y="410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98" name="Rectangle 928">
              <a:extLst>
                <a:ext uri="{FF2B5EF4-FFF2-40B4-BE49-F238E27FC236}">
                  <a16:creationId xmlns:a16="http://schemas.microsoft.com/office/drawing/2014/main" id="{1974469C-1960-3294-F9F0-925603AADA63}"/>
                </a:ext>
              </a:extLst>
            </p:cNvPr>
            <p:cNvSpPr>
              <a:spLocks noChangeArrowheads="1"/>
            </p:cNvSpPr>
            <p:nvPr/>
          </p:nvSpPr>
          <p:spPr bwMode="auto">
            <a:xfrm>
              <a:off x="1309" y="4103"/>
              <a:ext cx="196"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899" name="Line 929">
              <a:extLst>
                <a:ext uri="{FF2B5EF4-FFF2-40B4-BE49-F238E27FC236}">
                  <a16:creationId xmlns:a16="http://schemas.microsoft.com/office/drawing/2014/main" id="{829C59FD-817B-A39F-C9A1-16CE70E70770}"/>
                </a:ext>
              </a:extLst>
            </p:cNvPr>
            <p:cNvSpPr>
              <a:spLocks noChangeShapeType="1"/>
            </p:cNvSpPr>
            <p:nvPr/>
          </p:nvSpPr>
          <p:spPr bwMode="auto">
            <a:xfrm>
              <a:off x="1309" y="4103"/>
              <a:ext cx="19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00" name="Rectangle 930">
              <a:extLst>
                <a:ext uri="{FF2B5EF4-FFF2-40B4-BE49-F238E27FC236}">
                  <a16:creationId xmlns:a16="http://schemas.microsoft.com/office/drawing/2014/main" id="{9E60A3F7-6E12-9F4B-9C66-1C1836E51CC3}"/>
                </a:ext>
              </a:extLst>
            </p:cNvPr>
            <p:cNvSpPr>
              <a:spLocks noChangeArrowheads="1"/>
            </p:cNvSpPr>
            <p:nvPr/>
          </p:nvSpPr>
          <p:spPr bwMode="auto">
            <a:xfrm>
              <a:off x="1505" y="3846"/>
              <a:ext cx="7" cy="25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01" name="Line 931">
              <a:extLst>
                <a:ext uri="{FF2B5EF4-FFF2-40B4-BE49-F238E27FC236}">
                  <a16:creationId xmlns:a16="http://schemas.microsoft.com/office/drawing/2014/main" id="{1EFACC42-839A-206A-B934-084735496101}"/>
                </a:ext>
              </a:extLst>
            </p:cNvPr>
            <p:cNvSpPr>
              <a:spLocks noChangeShapeType="1"/>
            </p:cNvSpPr>
            <p:nvPr/>
          </p:nvSpPr>
          <p:spPr bwMode="auto">
            <a:xfrm>
              <a:off x="1505" y="3846"/>
              <a:ext cx="1" cy="25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02" name="Rectangle 932">
              <a:extLst>
                <a:ext uri="{FF2B5EF4-FFF2-40B4-BE49-F238E27FC236}">
                  <a16:creationId xmlns:a16="http://schemas.microsoft.com/office/drawing/2014/main" id="{CCF67435-C32A-0FE2-4EDC-8D670AE00F6B}"/>
                </a:ext>
              </a:extLst>
            </p:cNvPr>
            <p:cNvSpPr>
              <a:spLocks noChangeArrowheads="1"/>
            </p:cNvSpPr>
            <p:nvPr/>
          </p:nvSpPr>
          <p:spPr bwMode="auto">
            <a:xfrm>
              <a:off x="1505" y="410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03" name="Line 933">
              <a:extLst>
                <a:ext uri="{FF2B5EF4-FFF2-40B4-BE49-F238E27FC236}">
                  <a16:creationId xmlns:a16="http://schemas.microsoft.com/office/drawing/2014/main" id="{12D85E0E-8C99-0FDB-62E1-8B92ECD588C7}"/>
                </a:ext>
              </a:extLst>
            </p:cNvPr>
            <p:cNvSpPr>
              <a:spLocks noChangeShapeType="1"/>
            </p:cNvSpPr>
            <p:nvPr/>
          </p:nvSpPr>
          <p:spPr bwMode="auto">
            <a:xfrm>
              <a:off x="1505" y="410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04" name="Line 934">
              <a:extLst>
                <a:ext uri="{FF2B5EF4-FFF2-40B4-BE49-F238E27FC236}">
                  <a16:creationId xmlns:a16="http://schemas.microsoft.com/office/drawing/2014/main" id="{AAD71333-33E1-2D1F-B044-9482027CD754}"/>
                </a:ext>
              </a:extLst>
            </p:cNvPr>
            <p:cNvSpPr>
              <a:spLocks noChangeShapeType="1"/>
            </p:cNvSpPr>
            <p:nvPr/>
          </p:nvSpPr>
          <p:spPr bwMode="auto">
            <a:xfrm>
              <a:off x="1505" y="410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05" name="Rectangle 935">
              <a:extLst>
                <a:ext uri="{FF2B5EF4-FFF2-40B4-BE49-F238E27FC236}">
                  <a16:creationId xmlns:a16="http://schemas.microsoft.com/office/drawing/2014/main" id="{FDA3965A-3205-F887-E8DA-906D8B336782}"/>
                </a:ext>
              </a:extLst>
            </p:cNvPr>
            <p:cNvSpPr>
              <a:spLocks noChangeArrowheads="1"/>
            </p:cNvSpPr>
            <p:nvPr/>
          </p:nvSpPr>
          <p:spPr bwMode="auto">
            <a:xfrm>
              <a:off x="1512" y="4103"/>
              <a:ext cx="535"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06" name="Line 936">
              <a:extLst>
                <a:ext uri="{FF2B5EF4-FFF2-40B4-BE49-F238E27FC236}">
                  <a16:creationId xmlns:a16="http://schemas.microsoft.com/office/drawing/2014/main" id="{278B7289-D125-A8A4-05D7-59BD0FDABE53}"/>
                </a:ext>
              </a:extLst>
            </p:cNvPr>
            <p:cNvSpPr>
              <a:spLocks noChangeShapeType="1"/>
            </p:cNvSpPr>
            <p:nvPr/>
          </p:nvSpPr>
          <p:spPr bwMode="auto">
            <a:xfrm>
              <a:off x="1512" y="4103"/>
              <a:ext cx="53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07" name="Rectangle 937">
              <a:extLst>
                <a:ext uri="{FF2B5EF4-FFF2-40B4-BE49-F238E27FC236}">
                  <a16:creationId xmlns:a16="http://schemas.microsoft.com/office/drawing/2014/main" id="{1BDCC3EF-0B75-199A-1914-494A88288AA2}"/>
                </a:ext>
              </a:extLst>
            </p:cNvPr>
            <p:cNvSpPr>
              <a:spLocks noChangeArrowheads="1"/>
            </p:cNvSpPr>
            <p:nvPr/>
          </p:nvSpPr>
          <p:spPr bwMode="auto">
            <a:xfrm>
              <a:off x="2047" y="3846"/>
              <a:ext cx="8" cy="25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08" name="Line 938">
              <a:extLst>
                <a:ext uri="{FF2B5EF4-FFF2-40B4-BE49-F238E27FC236}">
                  <a16:creationId xmlns:a16="http://schemas.microsoft.com/office/drawing/2014/main" id="{1A64F574-B791-6BF0-D763-FBB363E08688}"/>
                </a:ext>
              </a:extLst>
            </p:cNvPr>
            <p:cNvSpPr>
              <a:spLocks noChangeShapeType="1"/>
            </p:cNvSpPr>
            <p:nvPr/>
          </p:nvSpPr>
          <p:spPr bwMode="auto">
            <a:xfrm>
              <a:off x="2047" y="3846"/>
              <a:ext cx="1" cy="25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09" name="Rectangle 939">
              <a:extLst>
                <a:ext uri="{FF2B5EF4-FFF2-40B4-BE49-F238E27FC236}">
                  <a16:creationId xmlns:a16="http://schemas.microsoft.com/office/drawing/2014/main" id="{5D5B374A-928A-D4CB-C5E7-0A8BDE16FD69}"/>
                </a:ext>
              </a:extLst>
            </p:cNvPr>
            <p:cNvSpPr>
              <a:spLocks noChangeArrowheads="1"/>
            </p:cNvSpPr>
            <p:nvPr/>
          </p:nvSpPr>
          <p:spPr bwMode="auto">
            <a:xfrm>
              <a:off x="2047" y="4103"/>
              <a:ext cx="8"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10" name="Line 940">
              <a:extLst>
                <a:ext uri="{FF2B5EF4-FFF2-40B4-BE49-F238E27FC236}">
                  <a16:creationId xmlns:a16="http://schemas.microsoft.com/office/drawing/2014/main" id="{C69C38C1-93F6-64F8-9062-2E21E1FB4F37}"/>
                </a:ext>
              </a:extLst>
            </p:cNvPr>
            <p:cNvSpPr>
              <a:spLocks noChangeShapeType="1"/>
            </p:cNvSpPr>
            <p:nvPr/>
          </p:nvSpPr>
          <p:spPr bwMode="auto">
            <a:xfrm>
              <a:off x="2047" y="4103"/>
              <a:ext cx="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11" name="Line 941">
              <a:extLst>
                <a:ext uri="{FF2B5EF4-FFF2-40B4-BE49-F238E27FC236}">
                  <a16:creationId xmlns:a16="http://schemas.microsoft.com/office/drawing/2014/main" id="{5A772490-195C-E854-3AF3-D3E1110A3D1E}"/>
                </a:ext>
              </a:extLst>
            </p:cNvPr>
            <p:cNvSpPr>
              <a:spLocks noChangeShapeType="1"/>
            </p:cNvSpPr>
            <p:nvPr/>
          </p:nvSpPr>
          <p:spPr bwMode="auto">
            <a:xfrm>
              <a:off x="2047" y="410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12" name="Rectangle 942">
              <a:extLst>
                <a:ext uri="{FF2B5EF4-FFF2-40B4-BE49-F238E27FC236}">
                  <a16:creationId xmlns:a16="http://schemas.microsoft.com/office/drawing/2014/main" id="{9CB8786C-08D7-21A8-7224-57081B76D8B1}"/>
                </a:ext>
              </a:extLst>
            </p:cNvPr>
            <p:cNvSpPr>
              <a:spLocks noChangeArrowheads="1"/>
            </p:cNvSpPr>
            <p:nvPr/>
          </p:nvSpPr>
          <p:spPr bwMode="auto">
            <a:xfrm>
              <a:off x="2055" y="4103"/>
              <a:ext cx="604"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13" name="Line 943">
              <a:extLst>
                <a:ext uri="{FF2B5EF4-FFF2-40B4-BE49-F238E27FC236}">
                  <a16:creationId xmlns:a16="http://schemas.microsoft.com/office/drawing/2014/main" id="{3B957F6A-773F-A9BC-5579-FBA8E379A214}"/>
                </a:ext>
              </a:extLst>
            </p:cNvPr>
            <p:cNvSpPr>
              <a:spLocks noChangeShapeType="1"/>
            </p:cNvSpPr>
            <p:nvPr/>
          </p:nvSpPr>
          <p:spPr bwMode="auto">
            <a:xfrm>
              <a:off x="2055" y="4103"/>
              <a:ext cx="6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14" name="Rectangle 944">
              <a:extLst>
                <a:ext uri="{FF2B5EF4-FFF2-40B4-BE49-F238E27FC236}">
                  <a16:creationId xmlns:a16="http://schemas.microsoft.com/office/drawing/2014/main" id="{5B1F8FCD-4F12-218C-D8E8-7EE87528CD62}"/>
                </a:ext>
              </a:extLst>
            </p:cNvPr>
            <p:cNvSpPr>
              <a:spLocks noChangeArrowheads="1"/>
            </p:cNvSpPr>
            <p:nvPr/>
          </p:nvSpPr>
          <p:spPr bwMode="auto">
            <a:xfrm>
              <a:off x="2659" y="3846"/>
              <a:ext cx="7" cy="25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15" name="Line 945">
              <a:extLst>
                <a:ext uri="{FF2B5EF4-FFF2-40B4-BE49-F238E27FC236}">
                  <a16:creationId xmlns:a16="http://schemas.microsoft.com/office/drawing/2014/main" id="{49DE921F-14F4-4985-692E-F9691D922D83}"/>
                </a:ext>
              </a:extLst>
            </p:cNvPr>
            <p:cNvSpPr>
              <a:spLocks noChangeShapeType="1"/>
            </p:cNvSpPr>
            <p:nvPr/>
          </p:nvSpPr>
          <p:spPr bwMode="auto">
            <a:xfrm>
              <a:off x="2659" y="3846"/>
              <a:ext cx="1" cy="25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16" name="Rectangle 946">
              <a:extLst>
                <a:ext uri="{FF2B5EF4-FFF2-40B4-BE49-F238E27FC236}">
                  <a16:creationId xmlns:a16="http://schemas.microsoft.com/office/drawing/2014/main" id="{BCFABE47-B70E-60F2-080B-30B7DDC2526A}"/>
                </a:ext>
              </a:extLst>
            </p:cNvPr>
            <p:cNvSpPr>
              <a:spLocks noChangeArrowheads="1"/>
            </p:cNvSpPr>
            <p:nvPr/>
          </p:nvSpPr>
          <p:spPr bwMode="auto">
            <a:xfrm>
              <a:off x="2659" y="410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17" name="Line 947">
              <a:extLst>
                <a:ext uri="{FF2B5EF4-FFF2-40B4-BE49-F238E27FC236}">
                  <a16:creationId xmlns:a16="http://schemas.microsoft.com/office/drawing/2014/main" id="{95D6887F-E03F-1687-CB0F-845F6C5B3358}"/>
                </a:ext>
              </a:extLst>
            </p:cNvPr>
            <p:cNvSpPr>
              <a:spLocks noChangeShapeType="1"/>
            </p:cNvSpPr>
            <p:nvPr/>
          </p:nvSpPr>
          <p:spPr bwMode="auto">
            <a:xfrm>
              <a:off x="2659" y="410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18" name="Line 948">
              <a:extLst>
                <a:ext uri="{FF2B5EF4-FFF2-40B4-BE49-F238E27FC236}">
                  <a16:creationId xmlns:a16="http://schemas.microsoft.com/office/drawing/2014/main" id="{DBDD2187-80D3-793E-9901-C8897E69D645}"/>
                </a:ext>
              </a:extLst>
            </p:cNvPr>
            <p:cNvSpPr>
              <a:spLocks noChangeShapeType="1"/>
            </p:cNvSpPr>
            <p:nvPr/>
          </p:nvSpPr>
          <p:spPr bwMode="auto">
            <a:xfrm>
              <a:off x="2659" y="410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19" name="Rectangle 949">
              <a:extLst>
                <a:ext uri="{FF2B5EF4-FFF2-40B4-BE49-F238E27FC236}">
                  <a16:creationId xmlns:a16="http://schemas.microsoft.com/office/drawing/2014/main" id="{388CD7E0-E490-5775-2956-F2C0ADDD5B0F}"/>
                </a:ext>
              </a:extLst>
            </p:cNvPr>
            <p:cNvSpPr>
              <a:spLocks noChangeArrowheads="1"/>
            </p:cNvSpPr>
            <p:nvPr/>
          </p:nvSpPr>
          <p:spPr bwMode="auto">
            <a:xfrm>
              <a:off x="2659" y="4103"/>
              <a:ext cx="7" cy="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920" name="Line 950">
              <a:extLst>
                <a:ext uri="{FF2B5EF4-FFF2-40B4-BE49-F238E27FC236}">
                  <a16:creationId xmlns:a16="http://schemas.microsoft.com/office/drawing/2014/main" id="{0E32FF02-561E-BD14-6A24-6103334D5727}"/>
                </a:ext>
              </a:extLst>
            </p:cNvPr>
            <p:cNvSpPr>
              <a:spLocks noChangeShapeType="1"/>
            </p:cNvSpPr>
            <p:nvPr/>
          </p:nvSpPr>
          <p:spPr bwMode="auto">
            <a:xfrm>
              <a:off x="2659" y="4103"/>
              <a:ext cx="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21" name="Line 951">
              <a:extLst>
                <a:ext uri="{FF2B5EF4-FFF2-40B4-BE49-F238E27FC236}">
                  <a16:creationId xmlns:a16="http://schemas.microsoft.com/office/drawing/2014/main" id="{F17AEBA0-D657-1AF8-1A0F-7DE2236C7519}"/>
                </a:ext>
              </a:extLst>
            </p:cNvPr>
            <p:cNvSpPr>
              <a:spLocks noChangeShapeType="1"/>
            </p:cNvSpPr>
            <p:nvPr/>
          </p:nvSpPr>
          <p:spPr bwMode="auto">
            <a:xfrm>
              <a:off x="2659" y="4103"/>
              <a:ext cx="1"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78" name="Rectangle 952">
            <a:extLst>
              <a:ext uri="{FF2B5EF4-FFF2-40B4-BE49-F238E27FC236}">
                <a16:creationId xmlns:a16="http://schemas.microsoft.com/office/drawing/2014/main" id="{D57D85C8-8900-CC90-1723-C9FFC636EB8A}"/>
              </a:ext>
            </a:extLst>
          </p:cNvPr>
          <p:cNvSpPr>
            <a:spLocks noChangeArrowheads="1"/>
          </p:cNvSpPr>
          <p:nvPr/>
        </p:nvSpPr>
        <p:spPr bwMode="auto">
          <a:xfrm>
            <a:off x="1042950" y="6335714"/>
            <a:ext cx="7058099"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rgbClr val="333399"/>
              </a:buClr>
              <a:buSzPct val="65000"/>
              <a:buFont typeface="Wingdings" panose="05000000000000000000" pitchFamily="2" charset="2"/>
              <a:buNone/>
            </a:pPr>
            <a:r>
              <a:rPr lang="en-US" altLang="en-US" b="1" i="1" dirty="0">
                <a:solidFill>
                  <a:srgbClr val="333399"/>
                </a:solidFill>
              </a:rPr>
              <a:t>Learn right away how to get the mean using your calculators.</a:t>
            </a:r>
          </a:p>
        </p:txBody>
      </p:sp>
      <p:graphicFrame>
        <p:nvGraphicFramePr>
          <p:cNvPr id="32779" name="Object 953">
            <a:extLst>
              <a:ext uri="{FF2B5EF4-FFF2-40B4-BE49-F238E27FC236}">
                <a16:creationId xmlns:a16="http://schemas.microsoft.com/office/drawing/2014/main" id="{DE4DEED2-B963-5198-3F04-B929F113CF4F}"/>
              </a:ext>
            </a:extLst>
          </p:cNvPr>
          <p:cNvGraphicFramePr>
            <a:graphicFrameLocks noChangeAspect="1"/>
          </p:cNvGraphicFramePr>
          <p:nvPr>
            <p:extLst>
              <p:ext uri="{D42A27DB-BD31-4B8C-83A1-F6EECF244321}">
                <p14:modId xmlns:p14="http://schemas.microsoft.com/office/powerpoint/2010/main" val="784919581"/>
              </p:ext>
            </p:extLst>
          </p:nvPr>
        </p:nvGraphicFramePr>
        <p:xfrm>
          <a:off x="4719892" y="1676400"/>
          <a:ext cx="3175000" cy="1035050"/>
        </p:xfrm>
        <a:graphic>
          <a:graphicData uri="http://schemas.openxmlformats.org/presentationml/2006/ole">
            <mc:AlternateContent xmlns:mc="http://schemas.openxmlformats.org/markup-compatibility/2006">
              <mc:Choice xmlns:v="urn:schemas-microsoft-com:vml" Requires="v">
                <p:oleObj name="Equation" r:id="rId7" imgW="1205977" imgH="393529" progId="Equation.3">
                  <p:embed/>
                </p:oleObj>
              </mc:Choice>
              <mc:Fallback>
                <p:oleObj name="Equation" r:id="rId7" imgW="1205977" imgH="393529" progId="Equation.3">
                  <p:embed/>
                  <p:pic>
                    <p:nvPicPr>
                      <p:cNvPr id="32779" name="Object 953">
                        <a:extLst>
                          <a:ext uri="{FF2B5EF4-FFF2-40B4-BE49-F238E27FC236}">
                            <a16:creationId xmlns:a16="http://schemas.microsoft.com/office/drawing/2014/main" id="{DE4DEED2-B963-5198-3F04-B929F113CF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9892" y="1676400"/>
                        <a:ext cx="317500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4">
            <a:extLst>
              <a:ext uri="{FF2B5EF4-FFF2-40B4-BE49-F238E27FC236}">
                <a16:creationId xmlns:a16="http://schemas.microsoft.com/office/drawing/2014/main" id="{BC6FF569-F618-58DD-CDDD-BAAE0A3F4A24}"/>
              </a:ext>
            </a:extLst>
          </p:cNvPr>
          <p:cNvSpPr>
            <a:spLocks noChangeArrowheads="1"/>
          </p:cNvSpPr>
          <p:nvPr/>
        </p:nvSpPr>
        <p:spPr bwMode="auto">
          <a:xfrm>
            <a:off x="2793999" y="736422"/>
            <a:ext cx="436563" cy="26193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dirty="0">
                <a:solidFill>
                  <a:srgbClr val="000000"/>
                </a:solidFill>
              </a:rPr>
              <a:t>Man</a:t>
            </a:r>
            <a:endParaRPr lang="en-US" altLang="en-US" dirty="0"/>
          </a:p>
        </p:txBody>
      </p:sp>
      <p:sp>
        <p:nvSpPr>
          <p:cNvPr id="3" name="Rectangle 19">
            <a:extLst>
              <a:ext uri="{FF2B5EF4-FFF2-40B4-BE49-F238E27FC236}">
                <a16:creationId xmlns:a16="http://schemas.microsoft.com/office/drawing/2014/main" id="{8A9F3549-7B8C-DC75-411B-5978264AD088}"/>
              </a:ext>
            </a:extLst>
          </p:cNvPr>
          <p:cNvSpPr>
            <a:spLocks noChangeArrowheads="1"/>
          </p:cNvSpPr>
          <p:nvPr/>
        </p:nvSpPr>
        <p:spPr bwMode="auto">
          <a:xfrm>
            <a:off x="3566318" y="736422"/>
            <a:ext cx="677863" cy="26193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dirty="0">
                <a:solidFill>
                  <a:srgbClr val="000000"/>
                </a:solidFill>
              </a:rPr>
              <a:t>Height</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3C51445-77A1-DCDD-A458-EB7D80BDC924}"/>
              </a:ext>
            </a:extLst>
          </p:cNvPr>
          <p:cNvSpPr>
            <a:spLocks noGrp="1" noChangeArrowheads="1"/>
          </p:cNvSpPr>
          <p:nvPr>
            <p:ph type="title"/>
          </p:nvPr>
        </p:nvSpPr>
        <p:spPr>
          <a:xfrm>
            <a:off x="1447800" y="220618"/>
            <a:ext cx="5943600" cy="501650"/>
          </a:xfrm>
        </p:spPr>
        <p:txBody>
          <a:bodyPr/>
          <a:lstStyle/>
          <a:p>
            <a:pPr eaLnBrk="1" hangingPunct="1"/>
            <a:r>
              <a:rPr lang="en-US" altLang="en-US" sz="2800" dirty="0"/>
              <a:t>Measure of center: the </a:t>
            </a:r>
            <a:r>
              <a:rPr lang="en-US" altLang="en-US" sz="2800" b="1" dirty="0"/>
              <a:t>median</a:t>
            </a:r>
          </a:p>
        </p:txBody>
      </p:sp>
      <p:sp>
        <p:nvSpPr>
          <p:cNvPr id="33795" name="Rectangle 3">
            <a:extLst>
              <a:ext uri="{FF2B5EF4-FFF2-40B4-BE49-F238E27FC236}">
                <a16:creationId xmlns:a16="http://schemas.microsoft.com/office/drawing/2014/main" id="{6AB9223F-456E-99A2-FE86-A0F9630C6497}"/>
              </a:ext>
            </a:extLst>
          </p:cNvPr>
          <p:cNvSpPr>
            <a:spLocks noGrp="1" noChangeArrowheads="1"/>
          </p:cNvSpPr>
          <p:nvPr>
            <p:ph type="body" sz="half" idx="1"/>
          </p:nvPr>
        </p:nvSpPr>
        <p:spPr>
          <a:xfrm>
            <a:off x="457200" y="685800"/>
            <a:ext cx="7696200" cy="1131910"/>
          </a:xfrm>
        </p:spPr>
        <p:txBody>
          <a:bodyPr/>
          <a:lstStyle/>
          <a:p>
            <a:pPr marL="0" indent="0" eaLnBrk="1" hangingPunct="1">
              <a:spcBef>
                <a:spcPts val="0"/>
              </a:spcBef>
              <a:buFont typeface="Wingdings" panose="05000000000000000000" pitchFamily="2" charset="2"/>
              <a:buNone/>
            </a:pPr>
            <a:r>
              <a:rPr lang="en-US" altLang="en-US" sz="2400" dirty="0"/>
              <a:t>The </a:t>
            </a:r>
            <a:r>
              <a:rPr lang="en-US" altLang="en-US" sz="2400" b="1" dirty="0"/>
              <a:t>median</a:t>
            </a:r>
            <a:r>
              <a:rPr lang="en-US" altLang="en-US" sz="2400" dirty="0"/>
              <a:t> is the midpoint of a distribution</a:t>
            </a:r>
            <a:r>
              <a:rPr lang="en-US" altLang="en-US" sz="2400" dirty="0">
                <a:cs typeface="Arial" panose="020B0604020202020204" pitchFamily="34" charset="0"/>
              </a:rPr>
              <a:t>—</a:t>
            </a:r>
            <a:r>
              <a:rPr lang="en-US" altLang="en-US" sz="2400" dirty="0"/>
              <a:t>the number such that half of the observations are smaller and half are larger. </a:t>
            </a:r>
          </a:p>
        </p:txBody>
      </p:sp>
      <p:sp>
        <p:nvSpPr>
          <p:cNvPr id="1354756" name="Text Box 4">
            <a:extLst>
              <a:ext uri="{FF2B5EF4-FFF2-40B4-BE49-F238E27FC236}">
                <a16:creationId xmlns:a16="http://schemas.microsoft.com/office/drawing/2014/main" id="{A4CE1B94-9825-16F0-B2BA-48D6CFF5EE3B}"/>
              </a:ext>
            </a:extLst>
          </p:cNvPr>
          <p:cNvSpPr txBox="1">
            <a:spLocks noChangeArrowheads="1"/>
          </p:cNvSpPr>
          <p:nvPr/>
        </p:nvSpPr>
        <p:spPr bwMode="auto">
          <a:xfrm>
            <a:off x="2308225" y="1916633"/>
            <a:ext cx="39941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t>1. Sort observations by size.</a:t>
            </a:r>
          </a:p>
          <a:p>
            <a:pPr algn="ctr"/>
            <a:r>
              <a:rPr lang="en-US" altLang="en-US" i="1" dirty="0"/>
              <a:t>n</a:t>
            </a:r>
            <a:r>
              <a:rPr lang="en-US" altLang="en-US" dirty="0"/>
              <a:t> = number of observations</a:t>
            </a:r>
          </a:p>
          <a:p>
            <a:pPr algn="ctr"/>
            <a:r>
              <a:rPr lang="en-US" altLang="en-US" b="1" dirty="0"/>
              <a:t>______________________________</a:t>
            </a:r>
            <a:endParaRPr lang="en-US" altLang="en-US" dirty="0"/>
          </a:p>
        </p:txBody>
      </p:sp>
      <p:grpSp>
        <p:nvGrpSpPr>
          <p:cNvPr id="1354757" name="Group 5">
            <a:extLst>
              <a:ext uri="{FF2B5EF4-FFF2-40B4-BE49-F238E27FC236}">
                <a16:creationId xmlns:a16="http://schemas.microsoft.com/office/drawing/2014/main" id="{5176B794-D3A6-0E9B-BD30-E4937371B2FB}"/>
              </a:ext>
            </a:extLst>
          </p:cNvPr>
          <p:cNvGrpSpPr>
            <a:grpSpLocks/>
          </p:cNvGrpSpPr>
          <p:nvPr/>
        </p:nvGrpSpPr>
        <p:grpSpPr bwMode="auto">
          <a:xfrm>
            <a:off x="2746375" y="1943100"/>
            <a:ext cx="5788025" cy="4714875"/>
            <a:chOff x="1730" y="1224"/>
            <a:chExt cx="3646" cy="2970"/>
          </a:xfrm>
        </p:grpSpPr>
        <p:graphicFrame>
          <p:nvGraphicFramePr>
            <p:cNvPr id="33802" name="Object 6">
              <a:extLst>
                <a:ext uri="{FF2B5EF4-FFF2-40B4-BE49-F238E27FC236}">
                  <a16:creationId xmlns:a16="http://schemas.microsoft.com/office/drawing/2014/main" id="{EA509E73-1A0A-F96F-7B3B-21F864837B7C}"/>
                </a:ext>
              </a:extLst>
            </p:cNvPr>
            <p:cNvGraphicFramePr>
              <a:graphicFrameLocks noChangeAspect="1"/>
            </p:cNvGraphicFramePr>
            <p:nvPr/>
          </p:nvGraphicFramePr>
          <p:xfrm>
            <a:off x="4685" y="1224"/>
            <a:ext cx="691" cy="2970"/>
          </p:xfrm>
          <a:graphic>
            <a:graphicData uri="http://schemas.openxmlformats.org/presentationml/2006/ole">
              <mc:AlternateContent xmlns:mc="http://schemas.openxmlformats.org/markup-compatibility/2006">
                <mc:Choice xmlns:v="urn:schemas-microsoft-com:vml" Requires="v">
                  <p:oleObj name="Worksheet" r:id="rId2" imgW="800100" imgH="3695700" progId="Excel.Sheet.8">
                    <p:embed/>
                  </p:oleObj>
                </mc:Choice>
                <mc:Fallback>
                  <p:oleObj name="Worksheet" r:id="rId2" imgW="800100" imgH="3695700" progId="Excel.Sheet.8">
                    <p:embed/>
                    <p:pic>
                      <p:nvPicPr>
                        <p:cNvPr id="33802" name="Object 6">
                          <a:extLst>
                            <a:ext uri="{FF2B5EF4-FFF2-40B4-BE49-F238E27FC236}">
                              <a16:creationId xmlns:a16="http://schemas.microsoft.com/office/drawing/2014/main" id="{EA509E73-1A0A-F96F-7B3B-21F864837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 y="1224"/>
                          <a:ext cx="691" cy="297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3" name="Text Box 7">
              <a:extLst>
                <a:ext uri="{FF2B5EF4-FFF2-40B4-BE49-F238E27FC236}">
                  <a16:creationId xmlns:a16="http://schemas.microsoft.com/office/drawing/2014/main" id="{21D8FF7E-CB61-1B1D-48A0-5C76CC907A33}"/>
                </a:ext>
              </a:extLst>
            </p:cNvPr>
            <p:cNvSpPr txBox="1">
              <a:spLocks noChangeArrowheads="1"/>
            </p:cNvSpPr>
            <p:nvPr/>
          </p:nvSpPr>
          <p:spPr bwMode="auto">
            <a:xfrm>
              <a:off x="2576" y="3507"/>
              <a:ext cx="1941" cy="593"/>
            </a:xfrm>
            <a:prstGeom prst="rect">
              <a:avLst/>
            </a:prstGeom>
            <a:solidFill>
              <a:srgbClr val="FFCC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i="1" dirty="0"/>
                <a:t>n </a:t>
              </a:r>
              <a:r>
                <a:rPr lang="en-US" altLang="en-US" dirty="0"/>
                <a:t>= 24 </a:t>
              </a:r>
              <a:r>
                <a:rPr lang="en-US" altLang="en-US" dirty="0">
                  <a:sym typeface="Wingdings" panose="05000000000000000000" pitchFamily="2" charset="2"/>
                </a:rPr>
                <a:t></a:t>
              </a:r>
              <a:endParaRPr lang="en-US" altLang="en-US" dirty="0"/>
            </a:p>
            <a:p>
              <a:pPr algn="r" eaLnBrk="1" hangingPunct="1"/>
              <a:r>
                <a:rPr lang="en-US" altLang="en-US" dirty="0"/>
                <a:t>                  </a:t>
              </a:r>
              <a:r>
                <a:rPr lang="en-US" altLang="en-US" i="1" dirty="0"/>
                <a:t>n</a:t>
              </a:r>
              <a:r>
                <a:rPr lang="en-US" altLang="en-US" dirty="0"/>
                <a:t>/2 = 12</a:t>
              </a:r>
            </a:p>
            <a:p>
              <a:pPr algn="r" eaLnBrk="1" hangingPunct="1"/>
              <a:r>
                <a:rPr lang="en-US" altLang="en-US" dirty="0"/>
                <a:t>  Median = (3.3+3.4) /2 = 3.35</a:t>
              </a:r>
            </a:p>
          </p:txBody>
        </p:sp>
        <p:sp>
          <p:nvSpPr>
            <p:cNvPr id="33804" name="Text Box 8">
              <a:extLst>
                <a:ext uri="{FF2B5EF4-FFF2-40B4-BE49-F238E27FC236}">
                  <a16:creationId xmlns:a16="http://schemas.microsoft.com/office/drawing/2014/main" id="{47094B0D-83B6-0E1C-4645-C165467205A0}"/>
                </a:ext>
              </a:extLst>
            </p:cNvPr>
            <p:cNvSpPr txBox="1">
              <a:spLocks noChangeArrowheads="1"/>
            </p:cNvSpPr>
            <p:nvPr/>
          </p:nvSpPr>
          <p:spPr bwMode="auto">
            <a:xfrm>
              <a:off x="1730" y="3062"/>
              <a:ext cx="280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2.b. If </a:t>
              </a:r>
              <a:r>
                <a:rPr lang="en-US" altLang="en-US" i="1" dirty="0"/>
                <a:t>n</a:t>
              </a:r>
              <a:r>
                <a:rPr lang="en-US" altLang="en-US" dirty="0"/>
                <a:t> is </a:t>
              </a:r>
              <a:r>
                <a:rPr lang="en-US" altLang="en-US" b="1" dirty="0"/>
                <a:t>even,</a:t>
              </a:r>
              <a:r>
                <a:rPr lang="en-US" altLang="en-US" dirty="0"/>
                <a:t> the median is the </a:t>
              </a:r>
            </a:p>
            <a:p>
              <a:r>
                <a:rPr lang="en-US" altLang="en-US" dirty="0"/>
                <a:t>       mean of the two middle observations.</a:t>
              </a:r>
            </a:p>
          </p:txBody>
        </p:sp>
      </p:grpSp>
      <p:grpSp>
        <p:nvGrpSpPr>
          <p:cNvPr id="1354761" name="Group 9">
            <a:extLst>
              <a:ext uri="{FF2B5EF4-FFF2-40B4-BE49-F238E27FC236}">
                <a16:creationId xmlns:a16="http://schemas.microsoft.com/office/drawing/2014/main" id="{B6733C81-0B77-FD87-2692-696CC5FA3ABB}"/>
              </a:ext>
            </a:extLst>
          </p:cNvPr>
          <p:cNvGrpSpPr>
            <a:grpSpLocks/>
          </p:cNvGrpSpPr>
          <p:nvPr/>
        </p:nvGrpSpPr>
        <p:grpSpPr bwMode="auto">
          <a:xfrm>
            <a:off x="528638" y="1944688"/>
            <a:ext cx="5718174" cy="4892675"/>
            <a:chOff x="333" y="1225"/>
            <a:chExt cx="3602" cy="3082"/>
          </a:xfrm>
        </p:grpSpPr>
        <p:graphicFrame>
          <p:nvGraphicFramePr>
            <p:cNvPr id="33799" name="Object 10">
              <a:extLst>
                <a:ext uri="{FF2B5EF4-FFF2-40B4-BE49-F238E27FC236}">
                  <a16:creationId xmlns:a16="http://schemas.microsoft.com/office/drawing/2014/main" id="{93AE043C-8CA3-4AE9-4C16-B80D0A557C3C}"/>
                </a:ext>
              </a:extLst>
            </p:cNvPr>
            <p:cNvGraphicFramePr>
              <a:graphicFrameLocks noChangeAspect="1"/>
            </p:cNvGraphicFramePr>
            <p:nvPr/>
          </p:nvGraphicFramePr>
          <p:xfrm>
            <a:off x="333" y="1225"/>
            <a:ext cx="665" cy="3082"/>
          </p:xfrm>
          <a:graphic>
            <a:graphicData uri="http://schemas.openxmlformats.org/presentationml/2006/ole">
              <mc:AlternateContent xmlns:mc="http://schemas.openxmlformats.org/markup-compatibility/2006">
                <mc:Choice xmlns:v="urn:schemas-microsoft-com:vml" Requires="v">
                  <p:oleObj name="Worksheet" r:id="rId4" imgW="838200" imgH="3857549" progId="Excel.Sheet.8">
                    <p:embed/>
                  </p:oleObj>
                </mc:Choice>
                <mc:Fallback>
                  <p:oleObj name="Worksheet" r:id="rId4" imgW="838200" imgH="3857549" progId="Excel.Sheet.8">
                    <p:embed/>
                    <p:pic>
                      <p:nvPicPr>
                        <p:cNvPr id="33799" name="Object 10">
                          <a:extLst>
                            <a:ext uri="{FF2B5EF4-FFF2-40B4-BE49-F238E27FC236}">
                              <a16:creationId xmlns:a16="http://schemas.microsoft.com/office/drawing/2014/main" id="{93AE043C-8CA3-4AE9-4C16-B80D0A557C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 y="1225"/>
                          <a:ext cx="665" cy="308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0" name="Text Box 11">
              <a:extLst>
                <a:ext uri="{FF2B5EF4-FFF2-40B4-BE49-F238E27FC236}">
                  <a16:creationId xmlns:a16="http://schemas.microsoft.com/office/drawing/2014/main" id="{D4A2F5D4-7CEB-4B46-1E39-C6F2D807C2B6}"/>
                </a:ext>
              </a:extLst>
            </p:cNvPr>
            <p:cNvSpPr txBox="1">
              <a:spLocks noChangeArrowheads="1"/>
            </p:cNvSpPr>
            <p:nvPr/>
          </p:nvSpPr>
          <p:spPr bwMode="auto">
            <a:xfrm>
              <a:off x="1243" y="2385"/>
              <a:ext cx="1349" cy="567"/>
            </a:xfrm>
            <a:prstGeom prst="rect">
              <a:avLst/>
            </a:prstGeom>
            <a:solidFill>
              <a:srgbClr val="FFCC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ym typeface="Wingdings" panose="05000000000000000000" pitchFamily="2" charset="2"/>
                </a:rPr>
                <a:t></a:t>
              </a:r>
              <a:r>
                <a:rPr lang="en-US" altLang="en-US" dirty="0"/>
                <a:t> </a:t>
              </a:r>
              <a:r>
                <a:rPr lang="en-US" altLang="en-US" i="1" dirty="0"/>
                <a:t>n </a:t>
              </a:r>
              <a:r>
                <a:rPr lang="en-US" altLang="en-US" dirty="0"/>
                <a:t>= 25              </a:t>
              </a:r>
            </a:p>
            <a:p>
              <a:pPr eaLnBrk="1" hangingPunct="1"/>
              <a:r>
                <a:rPr lang="en-US" altLang="en-US" dirty="0"/>
                <a:t>(</a:t>
              </a:r>
              <a:r>
                <a:rPr lang="en-US" altLang="en-US" i="1" dirty="0"/>
                <a:t>n</a:t>
              </a:r>
              <a:r>
                <a:rPr lang="en-US" altLang="en-US" dirty="0"/>
                <a:t>+1)/2 = 26/2 = 13  </a:t>
              </a:r>
            </a:p>
            <a:p>
              <a:pPr eaLnBrk="1" hangingPunct="1"/>
              <a:r>
                <a:rPr lang="en-US" altLang="en-US" dirty="0"/>
                <a:t>Median = 3.4</a:t>
              </a:r>
            </a:p>
          </p:txBody>
        </p:sp>
        <p:sp>
          <p:nvSpPr>
            <p:cNvPr id="33801" name="Text Box 12">
              <a:extLst>
                <a:ext uri="{FF2B5EF4-FFF2-40B4-BE49-F238E27FC236}">
                  <a16:creationId xmlns:a16="http://schemas.microsoft.com/office/drawing/2014/main" id="{FD0B169B-4AF3-B7F6-87F3-DA144D37BBFF}"/>
                </a:ext>
              </a:extLst>
            </p:cNvPr>
            <p:cNvSpPr txBox="1">
              <a:spLocks noChangeArrowheads="1"/>
            </p:cNvSpPr>
            <p:nvPr/>
          </p:nvSpPr>
          <p:spPr bwMode="auto">
            <a:xfrm>
              <a:off x="1727" y="1825"/>
              <a:ext cx="22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2.a. If </a:t>
              </a:r>
              <a:r>
                <a:rPr lang="en-US" altLang="en-US" i="1" dirty="0"/>
                <a:t>n</a:t>
              </a:r>
              <a:r>
                <a:rPr lang="en-US" altLang="en-US" dirty="0"/>
                <a:t> is </a:t>
              </a:r>
              <a:r>
                <a:rPr lang="en-US" altLang="en-US" b="1" dirty="0"/>
                <a:t>odd,</a:t>
              </a:r>
              <a:r>
                <a:rPr lang="en-US" altLang="en-US" dirty="0"/>
                <a:t> the median is observation (</a:t>
              </a:r>
              <a:r>
                <a:rPr lang="en-US" altLang="en-US" i="1" dirty="0"/>
                <a:t>n</a:t>
              </a:r>
              <a:r>
                <a:rPr lang="en-US" altLang="en-US" dirty="0"/>
                <a:t>+1)/2 down the list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47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47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5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47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2BFAE8F-FFDA-FAB0-24F8-EF42D40DAA54}"/>
              </a:ext>
            </a:extLst>
          </p:cNvPr>
          <p:cNvSpPr>
            <a:spLocks noChangeArrowheads="1"/>
          </p:cNvSpPr>
          <p:nvPr/>
        </p:nvSpPr>
        <p:spPr bwMode="auto">
          <a:xfrm>
            <a:off x="6477000" y="4572000"/>
            <a:ext cx="2438400" cy="762000"/>
          </a:xfrm>
          <a:prstGeom prst="rect">
            <a:avLst/>
          </a:prstGeom>
          <a:solidFill>
            <a:srgbClr val="66CCFF">
              <a:alpha val="39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n-US" altLang="en-US" i="1"/>
              <a:t>Mean and median for skewed distributions</a:t>
            </a:r>
          </a:p>
        </p:txBody>
      </p:sp>
      <p:sp>
        <p:nvSpPr>
          <p:cNvPr id="34819" name="Rectangle 3">
            <a:extLst>
              <a:ext uri="{FF2B5EF4-FFF2-40B4-BE49-F238E27FC236}">
                <a16:creationId xmlns:a16="http://schemas.microsoft.com/office/drawing/2014/main" id="{77C4DCC9-0B74-E725-0A53-7FB7AA4EAA28}"/>
              </a:ext>
            </a:extLst>
          </p:cNvPr>
          <p:cNvSpPr>
            <a:spLocks noChangeArrowheads="1"/>
          </p:cNvSpPr>
          <p:nvPr/>
        </p:nvSpPr>
        <p:spPr bwMode="auto">
          <a:xfrm>
            <a:off x="4724400" y="2555646"/>
            <a:ext cx="2590800" cy="762000"/>
          </a:xfrm>
          <a:prstGeom prst="rect">
            <a:avLst/>
          </a:prstGeom>
          <a:solidFill>
            <a:srgbClr val="66CC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n-US" altLang="en-US" i="1" dirty="0"/>
              <a:t>Mean and median for a symmetric distribution</a:t>
            </a:r>
          </a:p>
        </p:txBody>
      </p:sp>
      <p:pic>
        <p:nvPicPr>
          <p:cNvPr id="34820" name="Picture 4" descr="F01-15">
            <a:extLst>
              <a:ext uri="{FF2B5EF4-FFF2-40B4-BE49-F238E27FC236}">
                <a16:creationId xmlns:a16="http://schemas.microsoft.com/office/drawing/2014/main" id="{A27EBFCA-F84A-0149-BD1A-0A2FC4F067D1}"/>
              </a:ext>
            </a:extLst>
          </p:cNvPr>
          <p:cNvPicPr>
            <a:picLocks noGrp="1" noChangeAspect="1" noChangeArrowheads="1"/>
          </p:cNvPicPr>
          <p:nvPr>
            <p:ph sz="quarter" idx="3"/>
          </p:nvPr>
        </p:nvPicPr>
        <p:blipFill>
          <a:blip r:embed="rId2">
            <a:clrChange>
              <a:clrFrom>
                <a:srgbClr val="D8E2F3"/>
              </a:clrFrom>
              <a:clrTo>
                <a:srgbClr val="D8E2F3">
                  <a:alpha val="0"/>
                </a:srgbClr>
              </a:clrTo>
            </a:clrChange>
            <a:extLst>
              <a:ext uri="{28A0092B-C50C-407E-A947-70E740481C1C}">
                <a14:useLocalDpi xmlns:a14="http://schemas.microsoft.com/office/drawing/2010/main" val="0"/>
              </a:ext>
            </a:extLst>
          </a:blip>
          <a:srcRect r="51898" b="8603"/>
          <a:stretch>
            <a:fillRect/>
          </a:stretch>
        </p:blipFill>
        <p:spPr>
          <a:xfrm>
            <a:off x="2371599" y="2238375"/>
            <a:ext cx="2895600" cy="161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21" name="Picture 5" descr="F01-15">
            <a:extLst>
              <a:ext uri="{FF2B5EF4-FFF2-40B4-BE49-F238E27FC236}">
                <a16:creationId xmlns:a16="http://schemas.microsoft.com/office/drawing/2014/main" id="{D23C06F4-FDB0-B2ED-F359-542D2CC09E7C}"/>
              </a:ext>
            </a:extLst>
          </p:cNvPr>
          <p:cNvPicPr>
            <a:picLocks noGrp="1" noChangeAspect="1" noChangeArrowheads="1"/>
          </p:cNvPicPr>
          <p:nvPr>
            <p:ph sz="quarter" idx="2"/>
          </p:nvPr>
        </p:nvPicPr>
        <p:blipFill>
          <a:blip r:embed="rId3">
            <a:clrChange>
              <a:clrFrom>
                <a:srgbClr val="D8E2F3"/>
              </a:clrFrom>
              <a:clrTo>
                <a:srgbClr val="D8E2F3">
                  <a:alpha val="0"/>
                </a:srgbClr>
              </a:clrTo>
            </a:clrChange>
            <a:extLst>
              <a:ext uri="{28A0092B-C50C-407E-A947-70E740481C1C}">
                <a14:useLocalDpi xmlns:a14="http://schemas.microsoft.com/office/drawing/2010/main" val="0"/>
              </a:ext>
            </a:extLst>
          </a:blip>
          <a:srcRect r="50633" b="17313"/>
          <a:stretch>
            <a:fillRect/>
          </a:stretch>
        </p:blipFill>
        <p:spPr>
          <a:xfrm>
            <a:off x="522718" y="4399675"/>
            <a:ext cx="3048000" cy="1455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22" name="Picture 6" descr="F01-15">
            <a:extLst>
              <a:ext uri="{FF2B5EF4-FFF2-40B4-BE49-F238E27FC236}">
                <a16:creationId xmlns:a16="http://schemas.microsoft.com/office/drawing/2014/main" id="{C8146596-0212-8A80-3DD7-08024457B11A}"/>
              </a:ext>
            </a:extLst>
          </p:cNvPr>
          <p:cNvPicPr>
            <a:picLocks noChangeAspect="1" noChangeArrowheads="1"/>
          </p:cNvPicPr>
          <p:nvPr/>
        </p:nvPicPr>
        <p:blipFill>
          <a:blip r:embed="rId2">
            <a:clrChange>
              <a:clrFrom>
                <a:srgbClr val="D8E2F3"/>
              </a:clrFrom>
              <a:clrTo>
                <a:srgbClr val="D8E2F3">
                  <a:alpha val="0"/>
                </a:srgbClr>
              </a:clrTo>
            </a:clrChange>
            <a:extLst>
              <a:ext uri="{28A0092B-C50C-407E-A947-70E740481C1C}">
                <a14:useLocalDpi xmlns:a14="http://schemas.microsoft.com/office/drawing/2010/main" val="0"/>
              </a:ext>
            </a:extLst>
          </a:blip>
          <a:srcRect l="51898" b="17204"/>
          <a:stretch>
            <a:fillRect/>
          </a:stretch>
        </p:blipFill>
        <p:spPr bwMode="auto">
          <a:xfrm>
            <a:off x="4785645" y="4356723"/>
            <a:ext cx="28956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7">
            <a:extLst>
              <a:ext uri="{FF2B5EF4-FFF2-40B4-BE49-F238E27FC236}">
                <a16:creationId xmlns:a16="http://schemas.microsoft.com/office/drawing/2014/main" id="{DC348F1F-6BC2-89D4-C820-42198C07E33D}"/>
              </a:ext>
            </a:extLst>
          </p:cNvPr>
          <p:cNvSpPr txBox="1">
            <a:spLocks noChangeArrowheads="1"/>
          </p:cNvSpPr>
          <p:nvPr/>
        </p:nvSpPr>
        <p:spPr bwMode="auto">
          <a:xfrm>
            <a:off x="533297" y="5744205"/>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Left skew</a:t>
            </a:r>
          </a:p>
        </p:txBody>
      </p:sp>
      <p:sp>
        <p:nvSpPr>
          <p:cNvPr id="34824" name="Text Box 8">
            <a:extLst>
              <a:ext uri="{FF2B5EF4-FFF2-40B4-BE49-F238E27FC236}">
                <a16:creationId xmlns:a16="http://schemas.microsoft.com/office/drawing/2014/main" id="{66B38104-2CDA-4032-643A-CC6C84AD2DBA}"/>
              </a:ext>
            </a:extLst>
          </p:cNvPr>
          <p:cNvSpPr txBox="1">
            <a:spLocks noChangeArrowheads="1"/>
          </p:cNvSpPr>
          <p:nvPr/>
        </p:nvSpPr>
        <p:spPr bwMode="auto">
          <a:xfrm>
            <a:off x="6553200" y="5701646"/>
            <a:ext cx="130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Right skew</a:t>
            </a:r>
          </a:p>
        </p:txBody>
      </p:sp>
      <p:sp>
        <p:nvSpPr>
          <p:cNvPr id="34825" name="Text Box 9">
            <a:extLst>
              <a:ext uri="{FF2B5EF4-FFF2-40B4-BE49-F238E27FC236}">
                <a16:creationId xmlns:a16="http://schemas.microsoft.com/office/drawing/2014/main" id="{26DB2C7D-ACBD-7804-32A3-E67B470C8BD7}"/>
              </a:ext>
            </a:extLst>
          </p:cNvPr>
          <p:cNvSpPr txBox="1">
            <a:spLocks noChangeArrowheads="1"/>
          </p:cNvSpPr>
          <p:nvPr/>
        </p:nvSpPr>
        <p:spPr bwMode="auto">
          <a:xfrm>
            <a:off x="3505200" y="3810000"/>
            <a:ext cx="7937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dirty="0"/>
              <a:t>Mean</a:t>
            </a:r>
          </a:p>
          <a:p>
            <a:pPr algn="ctr" eaLnBrk="1" hangingPunct="1"/>
            <a:r>
              <a:rPr lang="en-US" altLang="en-US" sz="1400" b="1" dirty="0"/>
              <a:t>Median</a:t>
            </a:r>
          </a:p>
        </p:txBody>
      </p:sp>
      <p:sp>
        <p:nvSpPr>
          <p:cNvPr id="34826" name="Text Box 10">
            <a:extLst>
              <a:ext uri="{FF2B5EF4-FFF2-40B4-BE49-F238E27FC236}">
                <a16:creationId xmlns:a16="http://schemas.microsoft.com/office/drawing/2014/main" id="{613843AC-0DB5-E168-C885-F456948FBA45}"/>
              </a:ext>
            </a:extLst>
          </p:cNvPr>
          <p:cNvSpPr txBox="1">
            <a:spLocks noChangeArrowheads="1"/>
          </p:cNvSpPr>
          <p:nvPr/>
        </p:nvSpPr>
        <p:spPr bwMode="auto">
          <a:xfrm>
            <a:off x="2366911" y="5886450"/>
            <a:ext cx="990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t>Mean</a:t>
            </a:r>
          </a:p>
          <a:p>
            <a:pPr eaLnBrk="1" hangingPunct="1"/>
            <a:r>
              <a:rPr lang="en-US" altLang="en-US" sz="1400" b="1" dirty="0"/>
              <a:t>    Median</a:t>
            </a:r>
          </a:p>
        </p:txBody>
      </p:sp>
      <p:sp>
        <p:nvSpPr>
          <p:cNvPr id="34827" name="Text Box 11">
            <a:extLst>
              <a:ext uri="{FF2B5EF4-FFF2-40B4-BE49-F238E27FC236}">
                <a16:creationId xmlns:a16="http://schemas.microsoft.com/office/drawing/2014/main" id="{6B7D3F2C-74C1-63FF-808F-9E8E69F1263C}"/>
              </a:ext>
            </a:extLst>
          </p:cNvPr>
          <p:cNvSpPr txBox="1">
            <a:spLocks noChangeArrowheads="1"/>
          </p:cNvSpPr>
          <p:nvPr/>
        </p:nvSpPr>
        <p:spPr bwMode="auto">
          <a:xfrm>
            <a:off x="5029200" y="5855412"/>
            <a:ext cx="990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400" b="1" dirty="0"/>
              <a:t>Mean</a:t>
            </a:r>
          </a:p>
          <a:p>
            <a:pPr algn="r" eaLnBrk="1" hangingPunct="1"/>
            <a:r>
              <a:rPr lang="en-US" altLang="en-US" sz="1400" b="1" dirty="0"/>
              <a:t>Median    </a:t>
            </a:r>
          </a:p>
        </p:txBody>
      </p:sp>
      <p:sp>
        <p:nvSpPr>
          <p:cNvPr id="34828" name="Text Box 12">
            <a:extLst>
              <a:ext uri="{FF2B5EF4-FFF2-40B4-BE49-F238E27FC236}">
                <a16:creationId xmlns:a16="http://schemas.microsoft.com/office/drawing/2014/main" id="{205BFACD-FBBC-97F4-3041-5E2BCEBC75CD}"/>
              </a:ext>
            </a:extLst>
          </p:cNvPr>
          <p:cNvSpPr txBox="1">
            <a:spLocks noChangeArrowheads="1"/>
          </p:cNvSpPr>
          <p:nvPr/>
        </p:nvSpPr>
        <p:spPr bwMode="auto">
          <a:xfrm>
            <a:off x="838200" y="270528"/>
            <a:ext cx="67818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solidFill>
                  <a:srgbClr val="333399"/>
                </a:solidFill>
                <a:latin typeface="+mj-lt"/>
              </a:rPr>
              <a:t>Comparing the mean and the median</a:t>
            </a:r>
          </a:p>
        </p:txBody>
      </p:sp>
      <p:sp>
        <p:nvSpPr>
          <p:cNvPr id="34829" name="Text Box 13">
            <a:extLst>
              <a:ext uri="{FF2B5EF4-FFF2-40B4-BE49-F238E27FC236}">
                <a16:creationId xmlns:a16="http://schemas.microsoft.com/office/drawing/2014/main" id="{AAC69480-078D-4163-666A-BDCC5FF035F7}"/>
              </a:ext>
            </a:extLst>
          </p:cNvPr>
          <p:cNvSpPr txBox="1">
            <a:spLocks noChangeArrowheads="1"/>
          </p:cNvSpPr>
          <p:nvPr/>
        </p:nvSpPr>
        <p:spPr bwMode="auto">
          <a:xfrm>
            <a:off x="228600" y="878348"/>
            <a:ext cx="830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0"/>
              </a:spcBef>
              <a:buClr>
                <a:srgbClr val="00CC99"/>
              </a:buClr>
              <a:buSzPct val="65000"/>
              <a:buFont typeface="Wingdings" panose="05000000000000000000" pitchFamily="2" charset="2"/>
              <a:buNone/>
            </a:pPr>
            <a:r>
              <a:rPr lang="en-US" altLang="en-US" sz="2400" dirty="0"/>
              <a:t>The mean and the median are the same only if the distribution is symmetrical. The median is a measure of center that is resistant to skew and outliers. The mean is not.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6802" name="Group 2">
            <a:extLst>
              <a:ext uri="{FF2B5EF4-FFF2-40B4-BE49-F238E27FC236}">
                <a16:creationId xmlns:a16="http://schemas.microsoft.com/office/drawing/2014/main" id="{CA2DD5CC-D766-2AB0-3093-253869D04F27}"/>
              </a:ext>
            </a:extLst>
          </p:cNvPr>
          <p:cNvGrpSpPr>
            <a:grpSpLocks/>
          </p:cNvGrpSpPr>
          <p:nvPr/>
        </p:nvGrpSpPr>
        <p:grpSpPr bwMode="auto">
          <a:xfrm>
            <a:off x="1104900" y="4814887"/>
            <a:ext cx="6858000" cy="1244600"/>
            <a:chOff x="672" y="3152"/>
            <a:chExt cx="4320" cy="784"/>
          </a:xfrm>
        </p:grpSpPr>
        <p:sp>
          <p:nvSpPr>
            <p:cNvPr id="35857" name="Text Box 3">
              <a:extLst>
                <a:ext uri="{FF2B5EF4-FFF2-40B4-BE49-F238E27FC236}">
                  <a16:creationId xmlns:a16="http://schemas.microsoft.com/office/drawing/2014/main" id="{AD9EDF12-8BF8-FFB1-C58F-41F299342604}"/>
                </a:ext>
              </a:extLst>
            </p:cNvPr>
            <p:cNvSpPr txBox="1">
              <a:spLocks noChangeArrowheads="1"/>
            </p:cNvSpPr>
            <p:nvPr/>
          </p:nvSpPr>
          <p:spPr bwMode="auto">
            <a:xfrm>
              <a:off x="2832" y="3152"/>
              <a:ext cx="2160"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40000"/>
                </a:lnSpc>
              </a:pPr>
              <a:r>
                <a:rPr lang="en-US" altLang="en-US" dirty="0"/>
                <a:t>The median, on the other hand, is only slightly pulled to the right by the outliers (from 3.4 to 3.6).</a:t>
              </a:r>
            </a:p>
          </p:txBody>
        </p:sp>
        <p:sp>
          <p:nvSpPr>
            <p:cNvPr id="35858" name="Text Box 4">
              <a:extLst>
                <a:ext uri="{FF2B5EF4-FFF2-40B4-BE49-F238E27FC236}">
                  <a16:creationId xmlns:a16="http://schemas.microsoft.com/office/drawing/2014/main" id="{6D278B40-A2DB-8791-544B-A15ED9CCC2EE}"/>
                </a:ext>
              </a:extLst>
            </p:cNvPr>
            <p:cNvSpPr txBox="1">
              <a:spLocks noChangeArrowheads="1"/>
            </p:cNvSpPr>
            <p:nvPr/>
          </p:nvSpPr>
          <p:spPr bwMode="auto">
            <a:xfrm>
              <a:off x="672" y="3152"/>
              <a:ext cx="2031"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40000"/>
                </a:lnSpc>
              </a:pPr>
              <a:r>
                <a:rPr lang="en-US" altLang="en-US"/>
                <a:t>The mean is pulled to the right a lot by the outliers </a:t>
              </a:r>
              <a:br>
                <a:rPr lang="en-US" altLang="en-US"/>
              </a:br>
              <a:r>
                <a:rPr lang="en-US" altLang="en-US"/>
                <a:t>(from 3.4 to 4.2).</a:t>
              </a:r>
            </a:p>
          </p:txBody>
        </p:sp>
      </p:grpSp>
      <p:sp>
        <p:nvSpPr>
          <p:cNvPr id="35843" name="Rectangle 5">
            <a:extLst>
              <a:ext uri="{FF2B5EF4-FFF2-40B4-BE49-F238E27FC236}">
                <a16:creationId xmlns:a16="http://schemas.microsoft.com/office/drawing/2014/main" id="{7C395D01-DD5C-336F-DE72-723CFF2272CF}"/>
              </a:ext>
            </a:extLst>
          </p:cNvPr>
          <p:cNvSpPr>
            <a:spLocks noChangeArrowheads="1"/>
          </p:cNvSpPr>
          <p:nvPr/>
        </p:nvSpPr>
        <p:spPr bwMode="auto">
          <a:xfrm>
            <a:off x="6286500" y="3713163"/>
            <a:ext cx="762000" cy="4572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844" name="Text Box 6">
            <a:extLst>
              <a:ext uri="{FF2B5EF4-FFF2-40B4-BE49-F238E27FC236}">
                <a16:creationId xmlns:a16="http://schemas.microsoft.com/office/drawing/2014/main" id="{7483F43C-305E-FD2C-6CCA-E19F892183BB}"/>
              </a:ext>
            </a:extLst>
          </p:cNvPr>
          <p:cNvSpPr txBox="1">
            <a:spLocks noChangeArrowheads="1"/>
          </p:cNvSpPr>
          <p:nvPr/>
        </p:nvSpPr>
        <p:spPr bwMode="auto">
          <a:xfrm rot="16200000">
            <a:off x="349701" y="2493169"/>
            <a:ext cx="3675063" cy="4667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t>                      Percent of people dying                      </a:t>
            </a:r>
          </a:p>
          <a:p>
            <a:r>
              <a:rPr lang="en-US" altLang="en-US" sz="1200" dirty="0"/>
              <a:t>   </a:t>
            </a:r>
            <a:endParaRPr lang="en-US" altLang="en-US" sz="1200" u="sng" dirty="0"/>
          </a:p>
        </p:txBody>
      </p:sp>
      <p:pic>
        <p:nvPicPr>
          <p:cNvPr id="35845" name="Picture 7">
            <a:extLst>
              <a:ext uri="{FF2B5EF4-FFF2-40B4-BE49-F238E27FC236}">
                <a16:creationId xmlns:a16="http://schemas.microsoft.com/office/drawing/2014/main" id="{624F5FEF-8BCD-3335-0CE2-C1F8179E661D}"/>
              </a:ext>
            </a:extLst>
          </p:cNvPr>
          <p:cNvPicPr>
            <a:picLocks noChangeAspect="1" noChangeArrowheads="1"/>
          </p:cNvPicPr>
          <p:nvPr/>
        </p:nvPicPr>
        <p:blipFill>
          <a:blip r:embed="rId3">
            <a:clrChange>
              <a:clrFrom>
                <a:srgbClr val="A9A7A8"/>
              </a:clrFrom>
              <a:clrTo>
                <a:srgbClr val="A9A7A8">
                  <a:alpha val="0"/>
                </a:srgbClr>
              </a:clrTo>
            </a:clrChange>
            <a:extLst>
              <a:ext uri="{28A0092B-C50C-407E-A947-70E740481C1C}">
                <a14:useLocalDpi xmlns:a14="http://schemas.microsoft.com/office/drawing/2010/main" val="0"/>
              </a:ext>
            </a:extLst>
          </a:blip>
          <a:srcRect/>
          <a:stretch>
            <a:fillRect/>
          </a:stretch>
        </p:blipFill>
        <p:spPr bwMode="auto">
          <a:xfrm>
            <a:off x="2286000" y="889000"/>
            <a:ext cx="48006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6808" name="Text Box 8">
            <a:extLst>
              <a:ext uri="{FF2B5EF4-FFF2-40B4-BE49-F238E27FC236}">
                <a16:creationId xmlns:a16="http://schemas.microsoft.com/office/drawing/2014/main" id="{DA7A8F6D-57C5-3F7F-8684-E5E48A9C9BC8}"/>
              </a:ext>
            </a:extLst>
          </p:cNvPr>
          <p:cNvSpPr txBox="1">
            <a:spLocks noChangeArrowheads="1"/>
          </p:cNvSpPr>
          <p:nvPr/>
        </p:nvSpPr>
        <p:spPr bwMode="auto">
          <a:xfrm>
            <a:off x="533400" y="215439"/>
            <a:ext cx="7239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solidFill>
                  <a:srgbClr val="333399"/>
                </a:solidFill>
                <a:latin typeface="+mj-lt"/>
              </a:rPr>
              <a:t>Mean and median of a distribution with outliers</a:t>
            </a:r>
          </a:p>
        </p:txBody>
      </p:sp>
      <p:grpSp>
        <p:nvGrpSpPr>
          <p:cNvPr id="1356809" name="Group 9">
            <a:extLst>
              <a:ext uri="{FF2B5EF4-FFF2-40B4-BE49-F238E27FC236}">
                <a16:creationId xmlns:a16="http://schemas.microsoft.com/office/drawing/2014/main" id="{4F3C46DE-CC20-F519-0B8A-3530FBAD614E}"/>
              </a:ext>
            </a:extLst>
          </p:cNvPr>
          <p:cNvGrpSpPr>
            <a:grpSpLocks/>
          </p:cNvGrpSpPr>
          <p:nvPr/>
        </p:nvGrpSpPr>
        <p:grpSpPr bwMode="auto">
          <a:xfrm>
            <a:off x="1416050" y="1249362"/>
            <a:ext cx="2625725" cy="544512"/>
            <a:chOff x="892" y="787"/>
            <a:chExt cx="1654" cy="343"/>
          </a:xfrm>
        </p:grpSpPr>
        <p:sp>
          <p:nvSpPr>
            <p:cNvPr id="35854" name="Line 10">
              <a:extLst>
                <a:ext uri="{FF2B5EF4-FFF2-40B4-BE49-F238E27FC236}">
                  <a16:creationId xmlns:a16="http://schemas.microsoft.com/office/drawing/2014/main" id="{7FDAA65A-1C8F-21A7-8B82-84FE43DEE7CA}"/>
                </a:ext>
              </a:extLst>
            </p:cNvPr>
            <p:cNvSpPr>
              <a:spLocks noChangeShapeType="1"/>
            </p:cNvSpPr>
            <p:nvPr/>
          </p:nvSpPr>
          <p:spPr bwMode="auto">
            <a:xfrm>
              <a:off x="2546" y="842"/>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5855" name="Object 11">
              <a:extLst>
                <a:ext uri="{FF2B5EF4-FFF2-40B4-BE49-F238E27FC236}">
                  <a16:creationId xmlns:a16="http://schemas.microsoft.com/office/drawing/2014/main" id="{837BA695-21B6-7F20-090D-550B4A925BA2}"/>
                </a:ext>
              </a:extLst>
            </p:cNvPr>
            <p:cNvGraphicFramePr>
              <a:graphicFrameLocks noChangeAspect="1"/>
            </p:cNvGraphicFramePr>
            <p:nvPr/>
          </p:nvGraphicFramePr>
          <p:xfrm>
            <a:off x="1936" y="787"/>
            <a:ext cx="549" cy="253"/>
          </p:xfrm>
          <a:graphic>
            <a:graphicData uri="http://schemas.openxmlformats.org/presentationml/2006/ole">
              <mc:AlternateContent xmlns:mc="http://schemas.openxmlformats.org/markup-compatibility/2006">
                <mc:Choice xmlns:v="urn:schemas-microsoft-com:vml" Requires="v">
                  <p:oleObj name="Equation" r:id="rId4" imgW="469696" imgH="215806" progId="Equation.3">
                    <p:embed/>
                  </p:oleObj>
                </mc:Choice>
                <mc:Fallback>
                  <p:oleObj name="Equation" r:id="rId4" imgW="469696" imgH="215806" progId="Equation.3">
                    <p:embed/>
                    <p:pic>
                      <p:nvPicPr>
                        <p:cNvPr id="35855" name="Object 11">
                          <a:extLst>
                            <a:ext uri="{FF2B5EF4-FFF2-40B4-BE49-F238E27FC236}">
                              <a16:creationId xmlns:a16="http://schemas.microsoft.com/office/drawing/2014/main" id="{837BA695-21B6-7F20-090D-550B4A925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 y="787"/>
                          <a:ext cx="549" cy="25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6" name="Text Box 12">
              <a:extLst>
                <a:ext uri="{FF2B5EF4-FFF2-40B4-BE49-F238E27FC236}">
                  <a16:creationId xmlns:a16="http://schemas.microsoft.com/office/drawing/2014/main" id="{7B27FB13-6846-37F6-E10E-E9EE28EA6CD5}"/>
                </a:ext>
              </a:extLst>
            </p:cNvPr>
            <p:cNvSpPr txBox="1">
              <a:spLocks noChangeArrowheads="1"/>
            </p:cNvSpPr>
            <p:nvPr/>
          </p:nvSpPr>
          <p:spPr bwMode="auto">
            <a:xfrm>
              <a:off x="892" y="842"/>
              <a:ext cx="10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i="1" dirty="0"/>
                <a:t>Without the outliers</a:t>
              </a:r>
            </a:p>
          </p:txBody>
        </p:sp>
      </p:grpSp>
      <p:grpSp>
        <p:nvGrpSpPr>
          <p:cNvPr id="1356813" name="Group 13">
            <a:extLst>
              <a:ext uri="{FF2B5EF4-FFF2-40B4-BE49-F238E27FC236}">
                <a16:creationId xmlns:a16="http://schemas.microsoft.com/office/drawing/2014/main" id="{A46C07DC-A38B-318D-B9CB-F70DD026A5F0}"/>
              </a:ext>
            </a:extLst>
          </p:cNvPr>
          <p:cNvGrpSpPr>
            <a:grpSpLocks/>
          </p:cNvGrpSpPr>
          <p:nvPr/>
        </p:nvGrpSpPr>
        <p:grpSpPr bwMode="auto">
          <a:xfrm>
            <a:off x="4346575" y="1254125"/>
            <a:ext cx="2867025" cy="2916238"/>
            <a:chOff x="2738" y="790"/>
            <a:chExt cx="1806" cy="1837"/>
          </a:xfrm>
        </p:grpSpPr>
        <p:sp>
          <p:nvSpPr>
            <p:cNvPr id="35850" name="Oval 14">
              <a:extLst>
                <a:ext uri="{FF2B5EF4-FFF2-40B4-BE49-F238E27FC236}">
                  <a16:creationId xmlns:a16="http://schemas.microsoft.com/office/drawing/2014/main" id="{DAD2336A-27B6-3A34-93E7-645AB75A7C9A}"/>
                </a:ext>
              </a:extLst>
            </p:cNvPr>
            <p:cNvSpPr>
              <a:spLocks noChangeArrowheads="1"/>
            </p:cNvSpPr>
            <p:nvPr/>
          </p:nvSpPr>
          <p:spPr bwMode="auto">
            <a:xfrm>
              <a:off x="4112" y="2339"/>
              <a:ext cx="432" cy="288"/>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p>
          </p:txBody>
        </p:sp>
        <p:sp>
          <p:nvSpPr>
            <p:cNvPr id="35851" name="Line 15">
              <a:extLst>
                <a:ext uri="{FF2B5EF4-FFF2-40B4-BE49-F238E27FC236}">
                  <a16:creationId xmlns:a16="http://schemas.microsoft.com/office/drawing/2014/main" id="{666A7F6B-B7D0-89E2-EE90-0FFAE09096A2}"/>
                </a:ext>
              </a:extLst>
            </p:cNvPr>
            <p:cNvSpPr>
              <a:spLocks noChangeShapeType="1"/>
            </p:cNvSpPr>
            <p:nvPr/>
          </p:nvSpPr>
          <p:spPr bwMode="auto">
            <a:xfrm>
              <a:off x="2738" y="842"/>
              <a:ext cx="0" cy="28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5852" name="Object 16">
              <a:extLst>
                <a:ext uri="{FF2B5EF4-FFF2-40B4-BE49-F238E27FC236}">
                  <a16:creationId xmlns:a16="http://schemas.microsoft.com/office/drawing/2014/main" id="{9E5D289B-C3F0-814C-FC2C-EB36C5E521AC}"/>
                </a:ext>
              </a:extLst>
            </p:cNvPr>
            <p:cNvGraphicFramePr>
              <a:graphicFrameLocks noChangeAspect="1"/>
            </p:cNvGraphicFramePr>
            <p:nvPr/>
          </p:nvGraphicFramePr>
          <p:xfrm>
            <a:off x="2810" y="790"/>
            <a:ext cx="550" cy="253"/>
          </p:xfrm>
          <a:graphic>
            <a:graphicData uri="http://schemas.openxmlformats.org/presentationml/2006/ole">
              <mc:AlternateContent xmlns:mc="http://schemas.openxmlformats.org/markup-compatibility/2006">
                <mc:Choice xmlns:v="urn:schemas-microsoft-com:vml" Requires="v">
                  <p:oleObj name="Equation" r:id="rId6" imgW="469696" imgH="215806" progId="Equation.3">
                    <p:embed/>
                  </p:oleObj>
                </mc:Choice>
                <mc:Fallback>
                  <p:oleObj name="Equation" r:id="rId6" imgW="469696" imgH="215806" progId="Equation.3">
                    <p:embed/>
                    <p:pic>
                      <p:nvPicPr>
                        <p:cNvPr id="35852" name="Object 16">
                          <a:extLst>
                            <a:ext uri="{FF2B5EF4-FFF2-40B4-BE49-F238E27FC236}">
                              <a16:creationId xmlns:a16="http://schemas.microsoft.com/office/drawing/2014/main" id="{9E5D289B-C3F0-814C-FC2C-EB36C5E521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 y="790"/>
                          <a:ext cx="550" cy="253"/>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3" name="Text Box 17">
              <a:extLst>
                <a:ext uri="{FF2B5EF4-FFF2-40B4-BE49-F238E27FC236}">
                  <a16:creationId xmlns:a16="http://schemas.microsoft.com/office/drawing/2014/main" id="{58A7ED10-DF4E-3740-1019-800EB134C0DE}"/>
                </a:ext>
              </a:extLst>
            </p:cNvPr>
            <p:cNvSpPr txBox="1">
              <a:spLocks noChangeArrowheads="1"/>
            </p:cNvSpPr>
            <p:nvPr/>
          </p:nvSpPr>
          <p:spPr bwMode="auto">
            <a:xfrm>
              <a:off x="3360" y="820"/>
              <a:ext cx="9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i="1" dirty="0">
                  <a:solidFill>
                    <a:srgbClr val="CC0000"/>
                  </a:solidFill>
                </a:rPr>
                <a:t>With the outliers</a:t>
              </a:r>
            </a:p>
          </p:txBody>
        </p:sp>
      </p:grpSp>
      <p:sp>
        <p:nvSpPr>
          <p:cNvPr id="2" name="TextBox 1">
            <a:extLst>
              <a:ext uri="{FF2B5EF4-FFF2-40B4-BE49-F238E27FC236}">
                <a16:creationId xmlns:a16="http://schemas.microsoft.com/office/drawing/2014/main" id="{385D8131-61F1-7B13-7E92-4976051D0C51}"/>
              </a:ext>
            </a:extLst>
          </p:cNvPr>
          <p:cNvSpPr txBox="1">
            <a:spLocks noChangeArrowheads="1"/>
          </p:cNvSpPr>
          <p:nvPr/>
        </p:nvSpPr>
        <p:spPr bwMode="auto">
          <a:xfrm>
            <a:off x="533400" y="6172200"/>
            <a:ext cx="8161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dirty="0">
                <a:solidFill>
                  <a:srgbClr val="FF0000"/>
                </a:solidFill>
              </a:rPr>
              <a:t>Mean is sensitive to extreme observations (or outliers), but Median not!!!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68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68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568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356808"/>
                    </p:tgtEl>
                  </p:cond>
                </p:stCondLst>
                <p:endSync evt="end" delay="0">
                  <p:rtn val="all"/>
                </p:endSync>
                <p:childTnLst>
                  <p:par>
                    <p:cTn id="20" fill="hold" nodeType="clickPar">
                      <p:stCondLst>
                        <p:cond delay="0"/>
                      </p:stCondLst>
                      <p:childTnLst>
                        <p:par>
                          <p:cTn id="21" fill="hold" nodeType="withGroup">
                            <p:stCondLst>
                              <p:cond delay="0"/>
                            </p:stCondLst>
                            <p:childTnLst>
                              <p:par>
                                <p:cTn id="22" presetID="18" presetClass="emph" presetSubtype="0" fill="hold" nodeType="clickEffect">
                                  <p:stCondLst>
                                    <p:cond delay="0"/>
                                  </p:stCondLst>
                                  <p:iterate type="lt">
                                    <p:tmPct val="4000"/>
                                  </p:iterate>
                                  <p:childTnLst>
                                    <p:set>
                                      <p:cBhvr override="childStyle">
                                        <p:cTn id="23" dur="500" fill="hold"/>
                                        <p:tgtEl>
                                          <p:spTgt spid="2"/>
                                        </p:tgtEl>
                                        <p:attrNameLst>
                                          <p:attrName>style.textDecorationUnderline</p:attrName>
                                        </p:attrNameLst>
                                      </p:cBhvr>
                                      <p:to>
                                        <p:strVal val="true"/>
                                      </p:to>
                                    </p:set>
                                  </p:childTnLst>
                                </p:cTn>
                              </p:par>
                            </p:childTnLst>
                          </p:cTn>
                        </p:par>
                      </p:childTnLst>
                    </p:cTn>
                  </p:par>
                </p:childTnLst>
              </p:cTn>
              <p:nextCondLst>
                <p:cond evt="onClick" delay="0">
                  <p:tgtEl>
                    <p:spTgt spid="1356808"/>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187ACA1-B2D9-527B-DE2D-24935D2E5320}"/>
              </a:ext>
            </a:extLst>
          </p:cNvPr>
          <p:cNvSpPr>
            <a:spLocks noChangeArrowheads="1"/>
          </p:cNvSpPr>
          <p:nvPr/>
        </p:nvSpPr>
        <p:spPr bwMode="auto">
          <a:xfrm>
            <a:off x="206375" y="855930"/>
            <a:ext cx="7794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10000"/>
              </a:lnSpc>
              <a:spcBef>
                <a:spcPct val="50000"/>
              </a:spcBef>
            </a:pPr>
            <a:r>
              <a:rPr lang="en-US" altLang="en-US" sz="2000" dirty="0"/>
              <a:t>The standard deviation “</a:t>
            </a:r>
            <a:r>
              <a:rPr lang="en-US" altLang="en-US" sz="2000" i="1" dirty="0"/>
              <a:t>s</a:t>
            </a:r>
            <a:r>
              <a:rPr lang="en-US" altLang="en-US" sz="2000" dirty="0"/>
              <a:t>” is used to describe the variation around the </a:t>
            </a:r>
            <a:r>
              <a:rPr lang="en-US" altLang="en-US" sz="2000" u="sng" dirty="0"/>
              <a:t>mean</a:t>
            </a:r>
            <a:r>
              <a:rPr lang="en-US" altLang="en-US" sz="2000" dirty="0"/>
              <a:t>. Like the mean, it is not resistant to skew or outliers.</a:t>
            </a:r>
          </a:p>
        </p:txBody>
      </p:sp>
      <p:grpSp>
        <p:nvGrpSpPr>
          <p:cNvPr id="1371139" name="Group 3">
            <a:extLst>
              <a:ext uri="{FF2B5EF4-FFF2-40B4-BE49-F238E27FC236}">
                <a16:creationId xmlns:a16="http://schemas.microsoft.com/office/drawing/2014/main" id="{7996CB2E-7F45-4F85-2FD9-4F6CF4D4833F}"/>
              </a:ext>
            </a:extLst>
          </p:cNvPr>
          <p:cNvGrpSpPr>
            <a:grpSpLocks/>
          </p:cNvGrpSpPr>
          <p:nvPr/>
        </p:nvGrpSpPr>
        <p:grpSpPr bwMode="auto">
          <a:xfrm>
            <a:off x="4508500" y="2060575"/>
            <a:ext cx="3927475" cy="1398588"/>
            <a:chOff x="2888" y="1183"/>
            <a:chExt cx="2474" cy="881"/>
          </a:xfrm>
        </p:grpSpPr>
        <p:graphicFrame>
          <p:nvGraphicFramePr>
            <p:cNvPr id="36881" name="Object 4">
              <a:extLst>
                <a:ext uri="{FF2B5EF4-FFF2-40B4-BE49-F238E27FC236}">
                  <a16:creationId xmlns:a16="http://schemas.microsoft.com/office/drawing/2014/main" id="{32347009-8549-3AB8-1E79-B3D53BCEEF42}"/>
                </a:ext>
              </a:extLst>
            </p:cNvPr>
            <p:cNvGraphicFramePr>
              <a:graphicFrameLocks noChangeAspect="1"/>
            </p:cNvGraphicFramePr>
            <p:nvPr/>
          </p:nvGraphicFramePr>
          <p:xfrm>
            <a:off x="3360" y="1468"/>
            <a:ext cx="1824" cy="596"/>
          </p:xfrm>
          <a:graphic>
            <a:graphicData uri="http://schemas.openxmlformats.org/presentationml/2006/ole">
              <mc:AlternateContent xmlns:mc="http://schemas.openxmlformats.org/markup-compatibility/2006">
                <mc:Choice xmlns:v="urn:schemas-microsoft-com:vml" Requires="v">
                  <p:oleObj name="Equation" r:id="rId3" imgW="1320227" imgH="431613" progId="Equation.3">
                    <p:embed/>
                  </p:oleObj>
                </mc:Choice>
                <mc:Fallback>
                  <p:oleObj name="Equation" r:id="rId3" imgW="1320227" imgH="431613" progId="Equation.3">
                    <p:embed/>
                    <p:pic>
                      <p:nvPicPr>
                        <p:cNvPr id="36881" name="Object 4">
                          <a:extLst>
                            <a:ext uri="{FF2B5EF4-FFF2-40B4-BE49-F238E27FC236}">
                              <a16:creationId xmlns:a16="http://schemas.microsoft.com/office/drawing/2014/main" id="{32347009-8549-3AB8-1E79-B3D53BCEE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1468"/>
                          <a:ext cx="1824"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2" name="Text Box 5">
              <a:extLst>
                <a:ext uri="{FF2B5EF4-FFF2-40B4-BE49-F238E27FC236}">
                  <a16:creationId xmlns:a16="http://schemas.microsoft.com/office/drawing/2014/main" id="{891828E2-C81D-2E42-489C-EF7ED994DA45}"/>
                </a:ext>
              </a:extLst>
            </p:cNvPr>
            <p:cNvSpPr txBox="1">
              <a:spLocks noChangeArrowheads="1"/>
            </p:cNvSpPr>
            <p:nvPr/>
          </p:nvSpPr>
          <p:spPr bwMode="auto">
            <a:xfrm>
              <a:off x="2888" y="1183"/>
              <a:ext cx="2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1. First calculate the </a:t>
              </a:r>
              <a:r>
                <a:rPr lang="en-US" altLang="en-US" sz="2000" b="1">
                  <a:solidFill>
                    <a:srgbClr val="333399"/>
                  </a:solidFill>
                </a:rPr>
                <a:t>variance </a:t>
              </a:r>
              <a:r>
                <a:rPr lang="en-US" altLang="en-US" sz="2000" b="1" i="1">
                  <a:solidFill>
                    <a:srgbClr val="333399"/>
                  </a:solidFill>
                </a:rPr>
                <a:t>s</a:t>
              </a:r>
              <a:r>
                <a:rPr lang="en-US" altLang="en-US" sz="2000" b="1" baseline="30000">
                  <a:solidFill>
                    <a:srgbClr val="333399"/>
                  </a:solidFill>
                </a:rPr>
                <a:t>2</a:t>
              </a:r>
              <a:r>
                <a:rPr lang="en-US" altLang="en-US" sz="2000" b="1"/>
                <a:t>.</a:t>
              </a:r>
              <a:endParaRPr lang="en-US" altLang="en-US" sz="2000"/>
            </a:p>
          </p:txBody>
        </p:sp>
      </p:grpSp>
      <p:grpSp>
        <p:nvGrpSpPr>
          <p:cNvPr id="1371142" name="Group 6">
            <a:extLst>
              <a:ext uri="{FF2B5EF4-FFF2-40B4-BE49-F238E27FC236}">
                <a16:creationId xmlns:a16="http://schemas.microsoft.com/office/drawing/2014/main" id="{5BAC5502-FB6C-25E5-40F3-2FCF21A173E2}"/>
              </a:ext>
            </a:extLst>
          </p:cNvPr>
          <p:cNvGrpSpPr>
            <a:grpSpLocks/>
          </p:cNvGrpSpPr>
          <p:nvPr/>
        </p:nvGrpSpPr>
        <p:grpSpPr bwMode="auto">
          <a:xfrm>
            <a:off x="4519613" y="4008438"/>
            <a:ext cx="4395787" cy="2011362"/>
            <a:chOff x="2895" y="2410"/>
            <a:chExt cx="2769" cy="1267"/>
          </a:xfrm>
        </p:grpSpPr>
        <p:graphicFrame>
          <p:nvGraphicFramePr>
            <p:cNvPr id="36879" name="Object 7">
              <a:extLst>
                <a:ext uri="{FF2B5EF4-FFF2-40B4-BE49-F238E27FC236}">
                  <a16:creationId xmlns:a16="http://schemas.microsoft.com/office/drawing/2014/main" id="{4B8AA23F-2123-3937-C315-6CA8B111C87B}"/>
                </a:ext>
              </a:extLst>
            </p:cNvPr>
            <p:cNvGraphicFramePr>
              <a:graphicFrameLocks noChangeAspect="1"/>
            </p:cNvGraphicFramePr>
            <p:nvPr/>
          </p:nvGraphicFramePr>
          <p:xfrm>
            <a:off x="3312" y="3024"/>
            <a:ext cx="1872" cy="653"/>
          </p:xfrm>
          <a:graphic>
            <a:graphicData uri="http://schemas.openxmlformats.org/presentationml/2006/ole">
              <mc:AlternateContent xmlns:mc="http://schemas.openxmlformats.org/markup-compatibility/2006">
                <mc:Choice xmlns:v="urn:schemas-microsoft-com:vml" Requires="v">
                  <p:oleObj name="Equation" r:id="rId5" imgW="1384300" imgH="482600" progId="Equation.3">
                    <p:embed/>
                  </p:oleObj>
                </mc:Choice>
                <mc:Fallback>
                  <p:oleObj name="Equation" r:id="rId5" imgW="1384300" imgH="482600" progId="Equation.3">
                    <p:embed/>
                    <p:pic>
                      <p:nvPicPr>
                        <p:cNvPr id="36879" name="Object 7">
                          <a:extLst>
                            <a:ext uri="{FF2B5EF4-FFF2-40B4-BE49-F238E27FC236}">
                              <a16:creationId xmlns:a16="http://schemas.microsoft.com/office/drawing/2014/main" id="{4B8AA23F-2123-3937-C315-6CA8B111C8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3024"/>
                          <a:ext cx="1872" cy="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0" name="Text Box 8">
              <a:extLst>
                <a:ext uri="{FF2B5EF4-FFF2-40B4-BE49-F238E27FC236}">
                  <a16:creationId xmlns:a16="http://schemas.microsoft.com/office/drawing/2014/main" id="{2ABC319F-0DD3-2405-59F6-1B7737B70D66}"/>
                </a:ext>
              </a:extLst>
            </p:cNvPr>
            <p:cNvSpPr txBox="1">
              <a:spLocks noChangeArrowheads="1"/>
            </p:cNvSpPr>
            <p:nvPr/>
          </p:nvSpPr>
          <p:spPr bwMode="auto">
            <a:xfrm>
              <a:off x="2895" y="2410"/>
              <a:ext cx="276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pPr>
              <a:r>
                <a:rPr lang="en-US" altLang="en-US" sz="2000"/>
                <a:t>2. Then take the square root to get the </a:t>
              </a:r>
              <a:r>
                <a:rPr lang="en-US" altLang="en-US" sz="2000" b="1">
                  <a:solidFill>
                    <a:srgbClr val="333399"/>
                  </a:solidFill>
                </a:rPr>
                <a:t>standard deviation </a:t>
              </a:r>
              <a:r>
                <a:rPr lang="en-US" altLang="en-US" sz="2000" b="1" i="1">
                  <a:solidFill>
                    <a:srgbClr val="333399"/>
                  </a:solidFill>
                </a:rPr>
                <a:t>s</a:t>
              </a:r>
              <a:r>
                <a:rPr lang="en-US" altLang="en-US" sz="2000" b="1"/>
                <a:t>.</a:t>
              </a:r>
            </a:p>
          </p:txBody>
        </p:sp>
      </p:grpSp>
      <p:sp>
        <p:nvSpPr>
          <p:cNvPr id="36869" name="Rectangle 9">
            <a:extLst>
              <a:ext uri="{FF2B5EF4-FFF2-40B4-BE49-F238E27FC236}">
                <a16:creationId xmlns:a16="http://schemas.microsoft.com/office/drawing/2014/main" id="{567999DA-EE79-3DE5-C788-CA478973A0E8}"/>
              </a:ext>
            </a:extLst>
          </p:cNvPr>
          <p:cNvSpPr>
            <a:spLocks noChangeArrowheads="1"/>
          </p:cNvSpPr>
          <p:nvPr/>
        </p:nvSpPr>
        <p:spPr bwMode="auto">
          <a:xfrm>
            <a:off x="609600" y="177653"/>
            <a:ext cx="739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solidFill>
                  <a:srgbClr val="CC0000"/>
                </a:solidFill>
                <a:latin typeface="+mj-lt"/>
              </a:rPr>
              <a:t>Measure of spread: </a:t>
            </a:r>
            <a:r>
              <a:rPr lang="en-US" altLang="en-US" sz="2800" b="1" dirty="0">
                <a:solidFill>
                  <a:srgbClr val="CC0000"/>
                </a:solidFill>
                <a:latin typeface="+mj-lt"/>
              </a:rPr>
              <a:t>standard deviation</a:t>
            </a:r>
          </a:p>
        </p:txBody>
      </p:sp>
      <p:pic>
        <p:nvPicPr>
          <p:cNvPr id="36870" name="Picture 10">
            <a:extLst>
              <a:ext uri="{FF2B5EF4-FFF2-40B4-BE49-F238E27FC236}">
                <a16:creationId xmlns:a16="http://schemas.microsoft.com/office/drawing/2014/main" id="{F5ACCBAD-8FF5-50D5-97F7-11918A7215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505" r="958" b="4041"/>
          <a:stretch>
            <a:fillRect/>
          </a:stretch>
        </p:blipFill>
        <p:spPr bwMode="auto">
          <a:xfrm>
            <a:off x="283851" y="1841500"/>
            <a:ext cx="41021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Line 11">
            <a:extLst>
              <a:ext uri="{FF2B5EF4-FFF2-40B4-BE49-F238E27FC236}">
                <a16:creationId xmlns:a16="http://schemas.microsoft.com/office/drawing/2014/main" id="{C90648FD-080F-82A0-6158-66853D69082F}"/>
              </a:ext>
            </a:extLst>
          </p:cNvPr>
          <p:cNvSpPr>
            <a:spLocks noChangeShapeType="1"/>
          </p:cNvSpPr>
          <p:nvPr/>
        </p:nvSpPr>
        <p:spPr bwMode="auto">
          <a:xfrm>
            <a:off x="3822700" y="30226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Line 12">
            <a:extLst>
              <a:ext uri="{FF2B5EF4-FFF2-40B4-BE49-F238E27FC236}">
                <a16:creationId xmlns:a16="http://schemas.microsoft.com/office/drawing/2014/main" id="{9C44EA66-272C-FBE6-5AA1-8746C0AAF355}"/>
              </a:ext>
            </a:extLst>
          </p:cNvPr>
          <p:cNvSpPr>
            <a:spLocks noChangeShapeType="1"/>
          </p:cNvSpPr>
          <p:nvPr/>
        </p:nvSpPr>
        <p:spPr bwMode="auto">
          <a:xfrm>
            <a:off x="3746500" y="3022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Line 13">
            <a:extLst>
              <a:ext uri="{FF2B5EF4-FFF2-40B4-BE49-F238E27FC236}">
                <a16:creationId xmlns:a16="http://schemas.microsoft.com/office/drawing/2014/main" id="{E947F3BF-C0DB-58EC-20DA-3325D665A52A}"/>
              </a:ext>
            </a:extLst>
          </p:cNvPr>
          <p:cNvSpPr>
            <a:spLocks noChangeShapeType="1"/>
          </p:cNvSpPr>
          <p:nvPr/>
        </p:nvSpPr>
        <p:spPr bwMode="auto">
          <a:xfrm>
            <a:off x="3746500" y="546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Rectangle 14">
            <a:extLst>
              <a:ext uri="{FF2B5EF4-FFF2-40B4-BE49-F238E27FC236}">
                <a16:creationId xmlns:a16="http://schemas.microsoft.com/office/drawing/2014/main" id="{353DCA08-5FDC-7E4C-17BA-EB99C0E69092}"/>
              </a:ext>
            </a:extLst>
          </p:cNvPr>
          <p:cNvSpPr>
            <a:spLocks noChangeArrowheads="1"/>
          </p:cNvSpPr>
          <p:nvPr/>
        </p:nvSpPr>
        <p:spPr bwMode="auto">
          <a:xfrm>
            <a:off x="3746500" y="4318000"/>
            <a:ext cx="152400" cy="76200"/>
          </a:xfrm>
          <a:prstGeom prst="rect">
            <a:avLst/>
          </a:prstGeom>
          <a:solidFill>
            <a:srgbClr val="ED181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75" name="Text Box 15">
            <a:extLst>
              <a:ext uri="{FF2B5EF4-FFF2-40B4-BE49-F238E27FC236}">
                <a16:creationId xmlns:a16="http://schemas.microsoft.com/office/drawing/2014/main" id="{3C11DDE4-C847-10E0-76DC-5F4FB9F6D16F}"/>
              </a:ext>
            </a:extLst>
          </p:cNvPr>
          <p:cNvSpPr txBox="1">
            <a:spLocks noChangeArrowheads="1"/>
          </p:cNvSpPr>
          <p:nvPr/>
        </p:nvSpPr>
        <p:spPr bwMode="auto">
          <a:xfrm>
            <a:off x="3441700" y="5459413"/>
            <a:ext cx="99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Mean</a:t>
            </a:r>
          </a:p>
          <a:p>
            <a:r>
              <a:rPr lang="en-US" altLang="en-US"/>
              <a:t>± 1 s.d.</a:t>
            </a:r>
            <a:endParaRPr lang="en-US" altLang="en-US" sz="2400"/>
          </a:p>
        </p:txBody>
      </p:sp>
      <p:graphicFrame>
        <p:nvGraphicFramePr>
          <p:cNvPr id="36876" name="Object 16">
            <a:extLst>
              <a:ext uri="{FF2B5EF4-FFF2-40B4-BE49-F238E27FC236}">
                <a16:creationId xmlns:a16="http://schemas.microsoft.com/office/drawing/2014/main" id="{48C9B51E-5F6D-2CDE-8BA6-ADEC5509817F}"/>
              </a:ext>
            </a:extLst>
          </p:cNvPr>
          <p:cNvGraphicFramePr>
            <a:graphicFrameLocks noChangeAspect="1"/>
          </p:cNvGraphicFramePr>
          <p:nvPr/>
        </p:nvGraphicFramePr>
        <p:xfrm>
          <a:off x="3289300" y="4178300"/>
          <a:ext cx="338138" cy="400050"/>
        </p:xfrm>
        <a:graphic>
          <a:graphicData uri="http://schemas.openxmlformats.org/presentationml/2006/ole">
            <mc:AlternateContent xmlns:mc="http://schemas.openxmlformats.org/markup-compatibility/2006">
              <mc:Choice xmlns:v="urn:schemas-microsoft-com:vml" Requires="v">
                <p:oleObj name="Equation" r:id="rId8" imgW="139579" imgH="164957" progId="Equation.3">
                  <p:embed/>
                </p:oleObj>
              </mc:Choice>
              <mc:Fallback>
                <p:oleObj name="Equation" r:id="rId8" imgW="139579" imgH="164957" progId="Equation.3">
                  <p:embed/>
                  <p:pic>
                    <p:nvPicPr>
                      <p:cNvPr id="36876" name="Object 16">
                        <a:extLst>
                          <a:ext uri="{FF2B5EF4-FFF2-40B4-BE49-F238E27FC236}">
                            <a16:creationId xmlns:a16="http://schemas.microsoft.com/office/drawing/2014/main" id="{48C9B51E-5F6D-2CDE-8BA6-ADEC550981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9300" y="4178300"/>
                        <a:ext cx="338138" cy="400050"/>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7" name="Line 17">
            <a:extLst>
              <a:ext uri="{FF2B5EF4-FFF2-40B4-BE49-F238E27FC236}">
                <a16:creationId xmlns:a16="http://schemas.microsoft.com/office/drawing/2014/main" id="{65EE1A8D-7183-C328-1D93-F00102D757A2}"/>
              </a:ext>
            </a:extLst>
          </p:cNvPr>
          <p:cNvSpPr>
            <a:spLocks noChangeShapeType="1"/>
          </p:cNvSpPr>
          <p:nvPr/>
        </p:nvSpPr>
        <p:spPr bwMode="auto">
          <a:xfrm>
            <a:off x="304800" y="5054600"/>
            <a:ext cx="0" cy="1752600"/>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Line 18">
            <a:extLst>
              <a:ext uri="{FF2B5EF4-FFF2-40B4-BE49-F238E27FC236}">
                <a16:creationId xmlns:a16="http://schemas.microsoft.com/office/drawing/2014/main" id="{9470196B-380C-110B-9ECC-418CB909EAF5}"/>
              </a:ext>
            </a:extLst>
          </p:cNvPr>
          <p:cNvSpPr>
            <a:spLocks noChangeShapeType="1"/>
          </p:cNvSpPr>
          <p:nvPr/>
        </p:nvSpPr>
        <p:spPr bwMode="auto">
          <a:xfrm flipH="1">
            <a:off x="292100" y="1905000"/>
            <a:ext cx="12700" cy="1930400"/>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矩形 1">
            <a:extLst>
              <a:ext uri="{FF2B5EF4-FFF2-40B4-BE49-F238E27FC236}">
                <a16:creationId xmlns:a16="http://schemas.microsoft.com/office/drawing/2014/main" id="{574A7CB2-2FAC-7C7E-C65E-612CF61EB914}"/>
              </a:ext>
            </a:extLst>
          </p:cNvPr>
          <p:cNvSpPr/>
          <p:nvPr/>
        </p:nvSpPr>
        <p:spPr>
          <a:xfrm>
            <a:off x="1737675" y="1778000"/>
            <a:ext cx="1358900" cy="29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C84802-E0A2-7441-2170-71485C281B4E}"/>
              </a:ext>
            </a:extLst>
          </p:cNvPr>
          <p:cNvSpPr txBox="1"/>
          <p:nvPr/>
        </p:nvSpPr>
        <p:spPr>
          <a:xfrm>
            <a:off x="1737675" y="1739384"/>
            <a:ext cx="1364476" cy="369332"/>
          </a:xfrm>
          <a:prstGeom prst="rect">
            <a:avLst/>
          </a:prstGeom>
          <a:noFill/>
        </p:spPr>
        <p:txBody>
          <a:bodyPr wrap="none" rtlCol="0">
            <a:spAutoFit/>
          </a:bodyPr>
          <a:lstStyle/>
          <a:p>
            <a:r>
              <a:rPr lang="en-US" altLang="zh-CN" dirty="0"/>
              <a:t>Men Height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1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71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86144BD-9F3E-3CD2-C0C8-AF46035A77D4}"/>
              </a:ext>
            </a:extLst>
          </p:cNvPr>
          <p:cNvSpPr>
            <a:spLocks noGrp="1" noChangeArrowheads="1"/>
          </p:cNvSpPr>
          <p:nvPr>
            <p:ph type="title"/>
          </p:nvPr>
        </p:nvSpPr>
        <p:spPr>
          <a:xfrm>
            <a:off x="525315" y="323332"/>
            <a:ext cx="8229600" cy="609600"/>
          </a:xfrm>
        </p:spPr>
        <p:txBody>
          <a:bodyPr/>
          <a:lstStyle/>
          <a:p>
            <a:pPr eaLnBrk="1" hangingPunct="1"/>
            <a:r>
              <a:rPr lang="en-US" altLang="en-US" sz="2800" b="1" dirty="0">
                <a:solidFill>
                  <a:srgbClr val="333399"/>
                </a:solidFill>
              </a:rPr>
              <a:t>Calculations …</a:t>
            </a:r>
          </a:p>
        </p:txBody>
      </p:sp>
      <p:sp>
        <p:nvSpPr>
          <p:cNvPr id="37891" name="Rectangle 3">
            <a:extLst>
              <a:ext uri="{FF2B5EF4-FFF2-40B4-BE49-F238E27FC236}">
                <a16:creationId xmlns:a16="http://schemas.microsoft.com/office/drawing/2014/main" id="{1154E215-4558-664A-3D1F-5AB7CD177852}"/>
              </a:ext>
            </a:extLst>
          </p:cNvPr>
          <p:cNvSpPr>
            <a:spLocks noGrp="1" noChangeArrowheads="1"/>
          </p:cNvSpPr>
          <p:nvPr>
            <p:ph type="body" sz="half" idx="1"/>
          </p:nvPr>
        </p:nvSpPr>
        <p:spPr>
          <a:xfrm>
            <a:off x="688976" y="5174731"/>
            <a:ext cx="8153400" cy="1481998"/>
          </a:xfrm>
        </p:spPr>
        <p:txBody>
          <a:bodyPr/>
          <a:lstStyle/>
          <a:p>
            <a:pPr marL="0" indent="0" eaLnBrk="1" hangingPunct="1">
              <a:lnSpc>
                <a:spcPct val="90000"/>
              </a:lnSpc>
              <a:buFont typeface="Wingdings" panose="05000000000000000000" pitchFamily="2" charset="2"/>
              <a:buNone/>
            </a:pPr>
            <a:r>
              <a:rPr lang="en-US" altLang="en-US" b="1" i="1" dirty="0">
                <a:solidFill>
                  <a:srgbClr val="333399"/>
                </a:solidFill>
              </a:rPr>
              <a:t>We’ll never calculate these by hand, so make sure to know how to get the standard deviation using your calculator or software.</a:t>
            </a:r>
          </a:p>
        </p:txBody>
      </p:sp>
      <p:graphicFrame>
        <p:nvGraphicFramePr>
          <p:cNvPr id="37892" name="Object 4">
            <a:extLst>
              <a:ext uri="{FF2B5EF4-FFF2-40B4-BE49-F238E27FC236}">
                <a16:creationId xmlns:a16="http://schemas.microsoft.com/office/drawing/2014/main" id="{E5E671CE-D0FF-923F-1469-769272693C9E}"/>
              </a:ext>
            </a:extLst>
          </p:cNvPr>
          <p:cNvGraphicFramePr>
            <a:graphicFrameLocks noGrp="1" noChangeAspect="1"/>
          </p:cNvGraphicFramePr>
          <p:nvPr>
            <p:ph sz="half" idx="2"/>
            <p:extLst>
              <p:ext uri="{D42A27DB-BD31-4B8C-83A1-F6EECF244321}">
                <p14:modId xmlns:p14="http://schemas.microsoft.com/office/powerpoint/2010/main" val="868196853"/>
              </p:ext>
            </p:extLst>
          </p:nvPr>
        </p:nvGraphicFramePr>
        <p:xfrm>
          <a:off x="525315" y="1143000"/>
          <a:ext cx="3084513" cy="1138238"/>
        </p:xfrm>
        <a:graphic>
          <a:graphicData uri="http://schemas.openxmlformats.org/presentationml/2006/ole">
            <mc:AlternateContent xmlns:mc="http://schemas.openxmlformats.org/markup-compatibility/2006">
              <mc:Choice xmlns:v="urn:schemas-microsoft-com:vml" Requires="v">
                <p:oleObj name="Equation" r:id="rId2" imgW="1307532" imgH="482391" progId="Equation.3">
                  <p:embed/>
                </p:oleObj>
              </mc:Choice>
              <mc:Fallback>
                <p:oleObj name="Equation" r:id="rId2" imgW="1307532" imgH="482391" progId="Equation.3">
                  <p:embed/>
                  <p:pic>
                    <p:nvPicPr>
                      <p:cNvPr id="37892" name="Object 4">
                        <a:extLst>
                          <a:ext uri="{FF2B5EF4-FFF2-40B4-BE49-F238E27FC236}">
                            <a16:creationId xmlns:a16="http://schemas.microsoft.com/office/drawing/2014/main" id="{E5E671CE-D0FF-923F-1469-769272693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15" y="1143000"/>
                        <a:ext cx="3084513"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xt Box 5">
            <a:extLst>
              <a:ext uri="{FF2B5EF4-FFF2-40B4-BE49-F238E27FC236}">
                <a16:creationId xmlns:a16="http://schemas.microsoft.com/office/drawing/2014/main" id="{9CE089E6-F872-04EA-E142-11797A50A6EC}"/>
              </a:ext>
            </a:extLst>
          </p:cNvPr>
          <p:cNvSpPr txBox="1">
            <a:spLocks noChangeArrowheads="1"/>
          </p:cNvSpPr>
          <p:nvPr/>
        </p:nvSpPr>
        <p:spPr bwMode="auto">
          <a:xfrm>
            <a:off x="304800" y="2491306"/>
            <a:ext cx="4953000" cy="2022475"/>
          </a:xfrm>
          <a:prstGeom prst="rect">
            <a:avLst/>
          </a:prstGeom>
          <a:solidFill>
            <a:srgbClr val="FFCC66"/>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40000"/>
              </a:lnSpc>
            </a:pPr>
            <a:r>
              <a:rPr lang="en-US" altLang="en-US" dirty="0"/>
              <a:t>Mean  =  63.4</a:t>
            </a:r>
          </a:p>
          <a:p>
            <a:pPr>
              <a:lnSpc>
                <a:spcPct val="140000"/>
              </a:lnSpc>
            </a:pPr>
            <a:r>
              <a:rPr lang="en-US" altLang="en-US" dirty="0"/>
              <a:t>Sum of squared deviations from mean = 85.2</a:t>
            </a:r>
          </a:p>
          <a:p>
            <a:pPr>
              <a:lnSpc>
                <a:spcPct val="140000"/>
              </a:lnSpc>
            </a:pPr>
            <a:r>
              <a:rPr lang="en-US" altLang="en-US" dirty="0"/>
              <a:t>Degrees of freedom (</a:t>
            </a:r>
            <a:r>
              <a:rPr lang="en-US" altLang="en-US" dirty="0" err="1"/>
              <a:t>df</a:t>
            </a:r>
            <a:r>
              <a:rPr lang="en-US" altLang="en-US" dirty="0"/>
              <a:t>) = (</a:t>
            </a:r>
            <a:r>
              <a:rPr lang="en-US" altLang="en-US" i="1" dirty="0"/>
              <a:t>n </a:t>
            </a:r>
            <a:r>
              <a:rPr lang="en-US" altLang="en-US" dirty="0">
                <a:cs typeface="Arial" panose="020B0604020202020204" pitchFamily="34" charset="0"/>
              </a:rPr>
              <a:t>− </a:t>
            </a:r>
            <a:r>
              <a:rPr lang="en-US" altLang="en-US" dirty="0"/>
              <a:t>1) = 13</a:t>
            </a:r>
          </a:p>
          <a:p>
            <a:pPr>
              <a:lnSpc>
                <a:spcPct val="140000"/>
              </a:lnSpc>
            </a:pPr>
            <a:r>
              <a:rPr lang="en-US" altLang="en-US" i="1" dirty="0"/>
              <a:t>s</a:t>
            </a:r>
            <a:r>
              <a:rPr lang="en-US" altLang="en-US" baseline="30000" dirty="0"/>
              <a:t>2</a:t>
            </a:r>
            <a:r>
              <a:rPr lang="en-US" altLang="en-US" dirty="0"/>
              <a:t> = variance =  85.2/13 = 6.55 inches squared</a:t>
            </a:r>
          </a:p>
          <a:p>
            <a:pPr>
              <a:lnSpc>
                <a:spcPct val="140000"/>
              </a:lnSpc>
            </a:pPr>
            <a:r>
              <a:rPr lang="en-US" altLang="en-US" i="1" dirty="0"/>
              <a:t>s</a:t>
            </a:r>
            <a:r>
              <a:rPr lang="en-US" altLang="en-US" dirty="0"/>
              <a:t> = standard deviation = </a:t>
            </a:r>
            <a:r>
              <a:rPr lang="en-US" altLang="en-US" dirty="0">
                <a:cs typeface="Arial" panose="020B0604020202020204" pitchFamily="34" charset="0"/>
              </a:rPr>
              <a:t>√6.55 = 2.56 inches</a:t>
            </a:r>
          </a:p>
        </p:txBody>
      </p:sp>
      <p:sp>
        <p:nvSpPr>
          <p:cNvPr id="37894" name="Rectangle 6">
            <a:extLst>
              <a:ext uri="{FF2B5EF4-FFF2-40B4-BE49-F238E27FC236}">
                <a16:creationId xmlns:a16="http://schemas.microsoft.com/office/drawing/2014/main" id="{C58A0FC3-54A4-4DA2-2909-6F957842E56B}"/>
              </a:ext>
            </a:extLst>
          </p:cNvPr>
          <p:cNvSpPr>
            <a:spLocks noChangeArrowheads="1"/>
          </p:cNvSpPr>
          <p:nvPr/>
        </p:nvSpPr>
        <p:spPr bwMode="auto">
          <a:xfrm>
            <a:off x="3806394" y="1105666"/>
            <a:ext cx="201121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333399"/>
              </a:buClr>
              <a:buSzPct val="65000"/>
              <a:buFont typeface="Wingdings" panose="05000000000000000000" pitchFamily="2" charset="2"/>
              <a:buNone/>
            </a:pPr>
            <a:r>
              <a:rPr lang="en-US" altLang="en-US" sz="1600" dirty="0"/>
              <a:t>Men height (inches)</a:t>
            </a:r>
          </a:p>
        </p:txBody>
      </p:sp>
      <p:grpSp>
        <p:nvGrpSpPr>
          <p:cNvPr id="37895" name="Group 7">
            <a:extLst>
              <a:ext uri="{FF2B5EF4-FFF2-40B4-BE49-F238E27FC236}">
                <a16:creationId xmlns:a16="http://schemas.microsoft.com/office/drawing/2014/main" id="{9788A2B7-19EF-EF5F-D0CD-3B4AED9B3EB8}"/>
              </a:ext>
            </a:extLst>
          </p:cNvPr>
          <p:cNvGrpSpPr>
            <a:grpSpLocks/>
          </p:cNvGrpSpPr>
          <p:nvPr/>
        </p:nvGrpSpPr>
        <p:grpSpPr bwMode="auto">
          <a:xfrm>
            <a:off x="5638800" y="152400"/>
            <a:ext cx="3429000" cy="4957762"/>
            <a:chOff x="3408" y="477"/>
            <a:chExt cx="2160" cy="3123"/>
          </a:xfrm>
        </p:grpSpPr>
        <p:graphicFrame>
          <p:nvGraphicFramePr>
            <p:cNvPr id="37896" name="Object 8">
              <a:extLst>
                <a:ext uri="{FF2B5EF4-FFF2-40B4-BE49-F238E27FC236}">
                  <a16:creationId xmlns:a16="http://schemas.microsoft.com/office/drawing/2014/main" id="{81173E82-FCB8-E1DC-4B85-B92D261ABF15}"/>
                </a:ext>
              </a:extLst>
            </p:cNvPr>
            <p:cNvGraphicFramePr>
              <a:graphicFrameLocks noChangeAspect="1"/>
            </p:cNvGraphicFramePr>
            <p:nvPr/>
          </p:nvGraphicFramePr>
          <p:xfrm>
            <a:off x="3500" y="477"/>
            <a:ext cx="2020" cy="3075"/>
          </p:xfrm>
          <a:graphic>
            <a:graphicData uri="http://schemas.openxmlformats.org/presentationml/2006/ole">
              <mc:AlternateContent xmlns:mc="http://schemas.openxmlformats.org/markup-compatibility/2006">
                <mc:Choice xmlns:v="urn:schemas-microsoft-com:vml" Requires="v">
                  <p:oleObj name="Document" r:id="rId4" imgW="4651925" imgH="5618283" progId="Word.Document.8">
                    <p:embed/>
                  </p:oleObj>
                </mc:Choice>
                <mc:Fallback>
                  <p:oleObj name="Document" r:id="rId4" imgW="4651925" imgH="5618283" progId="Word.Document.8">
                    <p:embed/>
                    <p:pic>
                      <p:nvPicPr>
                        <p:cNvPr id="37896" name="Object 8">
                          <a:extLst>
                            <a:ext uri="{FF2B5EF4-FFF2-40B4-BE49-F238E27FC236}">
                              <a16:creationId xmlns:a16="http://schemas.microsoft.com/office/drawing/2014/main" id="{81173E82-FCB8-E1DC-4B85-B92D261ABF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31169"/>
                        <a:stretch>
                          <a:fillRect/>
                        </a:stretch>
                      </p:blipFill>
                      <p:spPr bwMode="auto">
                        <a:xfrm>
                          <a:off x="3500" y="477"/>
                          <a:ext cx="2020" cy="307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7" name="Line 9">
              <a:extLst>
                <a:ext uri="{FF2B5EF4-FFF2-40B4-BE49-F238E27FC236}">
                  <a16:creationId xmlns:a16="http://schemas.microsoft.com/office/drawing/2014/main" id="{0211B667-32B7-4B25-C475-1C938AC8896B}"/>
                </a:ext>
              </a:extLst>
            </p:cNvPr>
            <p:cNvSpPr>
              <a:spLocks noChangeShapeType="1"/>
            </p:cNvSpPr>
            <p:nvPr/>
          </p:nvSpPr>
          <p:spPr bwMode="auto">
            <a:xfrm>
              <a:off x="4341" y="496"/>
              <a:ext cx="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Line 10">
              <a:extLst>
                <a:ext uri="{FF2B5EF4-FFF2-40B4-BE49-F238E27FC236}">
                  <a16:creationId xmlns:a16="http://schemas.microsoft.com/office/drawing/2014/main" id="{B5F1D4FF-6A49-FEAA-33F5-43E0E7996401}"/>
                </a:ext>
              </a:extLst>
            </p:cNvPr>
            <p:cNvSpPr>
              <a:spLocks noChangeShapeType="1"/>
            </p:cNvSpPr>
            <p:nvPr/>
          </p:nvSpPr>
          <p:spPr bwMode="auto">
            <a:xfrm>
              <a:off x="4908" y="496"/>
              <a:ext cx="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Line 11">
              <a:extLst>
                <a:ext uri="{FF2B5EF4-FFF2-40B4-BE49-F238E27FC236}">
                  <a16:creationId xmlns:a16="http://schemas.microsoft.com/office/drawing/2014/main" id="{72F4D6C9-F2D8-CA0C-C50D-7927C66D8B8B}"/>
                </a:ext>
              </a:extLst>
            </p:cNvPr>
            <p:cNvSpPr>
              <a:spLocks noChangeShapeType="1"/>
            </p:cNvSpPr>
            <p:nvPr/>
          </p:nvSpPr>
          <p:spPr bwMode="auto">
            <a:xfrm>
              <a:off x="5321" y="496"/>
              <a:ext cx="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Rectangle 12">
              <a:extLst>
                <a:ext uri="{FF2B5EF4-FFF2-40B4-BE49-F238E27FC236}">
                  <a16:creationId xmlns:a16="http://schemas.microsoft.com/office/drawing/2014/main" id="{BECED715-F66E-EE24-CC65-797126626648}"/>
                </a:ext>
              </a:extLst>
            </p:cNvPr>
            <p:cNvSpPr>
              <a:spLocks noChangeArrowheads="1"/>
            </p:cNvSpPr>
            <p:nvPr/>
          </p:nvSpPr>
          <p:spPr bwMode="auto">
            <a:xfrm>
              <a:off x="3408" y="3456"/>
              <a:ext cx="2160" cy="14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AF85CB6-A473-C4DB-0414-4C16DA1DA2EE}"/>
              </a:ext>
            </a:extLst>
          </p:cNvPr>
          <p:cNvSpPr>
            <a:spLocks noGrp="1"/>
          </p:cNvSpPr>
          <p:nvPr>
            <p:ph type="title"/>
          </p:nvPr>
        </p:nvSpPr>
        <p:spPr>
          <a:xfrm>
            <a:off x="395681" y="213519"/>
            <a:ext cx="7543800" cy="563562"/>
          </a:xfrm>
        </p:spPr>
        <p:txBody>
          <a:bodyPr/>
          <a:lstStyle/>
          <a:p>
            <a:pPr algn="ctr" eaLnBrk="1" hangingPunct="1"/>
            <a:r>
              <a:rPr lang="en-US" altLang="en-US" dirty="0"/>
              <a:t>Other examples</a:t>
            </a:r>
          </a:p>
        </p:txBody>
      </p:sp>
      <p:sp>
        <p:nvSpPr>
          <p:cNvPr id="3" name="Content Placeholder 2">
            <a:extLst>
              <a:ext uri="{FF2B5EF4-FFF2-40B4-BE49-F238E27FC236}">
                <a16:creationId xmlns:a16="http://schemas.microsoft.com/office/drawing/2014/main" id="{722B8254-CB04-D7C9-383B-7C8AD8A0C83F}"/>
              </a:ext>
            </a:extLst>
          </p:cNvPr>
          <p:cNvSpPr>
            <a:spLocks noGrp="1"/>
          </p:cNvSpPr>
          <p:nvPr>
            <p:ph idx="1"/>
          </p:nvPr>
        </p:nvSpPr>
        <p:spPr>
          <a:xfrm>
            <a:off x="381000" y="800100"/>
            <a:ext cx="8305800" cy="5562600"/>
          </a:xfrm>
        </p:spPr>
        <p:txBody>
          <a:bodyPr/>
          <a:lstStyle/>
          <a:p>
            <a:pPr marL="0" indent="0" eaLnBrk="1" hangingPunct="1">
              <a:buNone/>
              <a:defRPr/>
            </a:pPr>
            <a:r>
              <a:rPr lang="en-US" sz="2800" dirty="0"/>
              <a:t>A college‘s student database includes information about every currently enrolled student. Individual students are each characterized by the values of variables, such as date of birth, gender, choice of major, and grade point average (GPA). </a:t>
            </a:r>
            <a:r>
              <a:rPr lang="en-US" altLang="zh-CN" sz="2800" dirty="0"/>
              <a:t>Some biological variables may also be included.</a:t>
            </a:r>
            <a:endParaRPr lang="en-US" sz="2800" dirty="0"/>
          </a:p>
          <a:p>
            <a:pPr marL="0" indent="0" eaLnBrk="1" hangingPunct="1">
              <a:buFont typeface="Wingdings" panose="05000000000000000000" pitchFamily="2" charset="2"/>
              <a:buNone/>
              <a:defRPr/>
            </a:pPr>
            <a:r>
              <a:rPr lang="en-US" dirty="0"/>
              <a:t> </a:t>
            </a:r>
          </a:p>
          <a:p>
            <a:pPr eaLnBrk="1" hangingPunct="1">
              <a:defRPr/>
            </a:pPr>
            <a:endParaRPr lang="en-US" dirty="0"/>
          </a:p>
        </p:txBody>
      </p:sp>
      <p:pic>
        <p:nvPicPr>
          <p:cNvPr id="10244" name="Picture 2">
            <a:extLst>
              <a:ext uri="{FF2B5EF4-FFF2-40B4-BE49-F238E27FC236}">
                <a16:creationId xmlns:a16="http://schemas.microsoft.com/office/drawing/2014/main" id="{66275BCF-24E0-4FDF-7F7A-CD1FCB0A0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749776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4F65537-5C3B-F9FC-45BB-6BBC66C933D8}"/>
              </a:ext>
            </a:extLst>
          </p:cNvPr>
          <p:cNvSpPr>
            <a:spLocks noGrp="1" noChangeArrowheads="1"/>
          </p:cNvSpPr>
          <p:nvPr>
            <p:ph type="title"/>
          </p:nvPr>
        </p:nvSpPr>
        <p:spPr>
          <a:xfrm>
            <a:off x="914400" y="154285"/>
            <a:ext cx="6781800" cy="604837"/>
          </a:xfrm>
        </p:spPr>
        <p:txBody>
          <a:bodyPr/>
          <a:lstStyle/>
          <a:p>
            <a:pPr eaLnBrk="1" hangingPunct="1"/>
            <a:r>
              <a:rPr lang="en-US" altLang="en-US" sz="2800" dirty="0"/>
              <a:t>Properties of Standard Deviation</a:t>
            </a:r>
          </a:p>
        </p:txBody>
      </p:sp>
      <p:sp>
        <p:nvSpPr>
          <p:cNvPr id="38915" name="Rectangle 3">
            <a:extLst>
              <a:ext uri="{FF2B5EF4-FFF2-40B4-BE49-F238E27FC236}">
                <a16:creationId xmlns:a16="http://schemas.microsoft.com/office/drawing/2014/main" id="{927BB275-BB47-D811-D8AF-2E3A6DA2F712}"/>
              </a:ext>
            </a:extLst>
          </p:cNvPr>
          <p:cNvSpPr>
            <a:spLocks noGrp="1" noChangeArrowheads="1"/>
          </p:cNvSpPr>
          <p:nvPr>
            <p:ph type="body" idx="1"/>
          </p:nvPr>
        </p:nvSpPr>
        <p:spPr>
          <a:xfrm>
            <a:off x="533400" y="1600200"/>
            <a:ext cx="8229600" cy="4411662"/>
          </a:xfrm>
        </p:spPr>
        <p:txBody>
          <a:bodyPr/>
          <a:lstStyle/>
          <a:p>
            <a:pPr eaLnBrk="1" hangingPunct="1"/>
            <a:r>
              <a:rPr lang="en-US" altLang="en-US" sz="2400" i="1" dirty="0"/>
              <a:t>s</a:t>
            </a:r>
            <a:r>
              <a:rPr lang="en-US" altLang="en-US" sz="2400" dirty="0"/>
              <a:t> measures spread about the mean and should be used only when the mean is the measure of center.</a:t>
            </a:r>
          </a:p>
          <a:p>
            <a:pPr eaLnBrk="1" hangingPunct="1"/>
            <a:endParaRPr lang="en-US" altLang="en-US" sz="2400" dirty="0"/>
          </a:p>
          <a:p>
            <a:pPr eaLnBrk="1" hangingPunct="1"/>
            <a:r>
              <a:rPr lang="en-US" altLang="en-US" sz="2400" i="1" dirty="0"/>
              <a:t>s</a:t>
            </a:r>
            <a:r>
              <a:rPr lang="en-US" altLang="en-US" sz="2400" dirty="0"/>
              <a:t> = 0 only when all observations have the same value and there is </a:t>
            </a:r>
            <a:r>
              <a:rPr lang="en-US" altLang="en-US" sz="2400" dirty="0">
                <a:solidFill>
                  <a:srgbClr val="333399"/>
                </a:solidFill>
              </a:rPr>
              <a:t>no spread</a:t>
            </a:r>
            <a:r>
              <a:rPr lang="en-US" altLang="en-US" sz="2400" dirty="0"/>
              <a:t>. Otherwise, </a:t>
            </a:r>
            <a:r>
              <a:rPr lang="en-US" altLang="en-US" sz="2400" i="1" dirty="0"/>
              <a:t>s</a:t>
            </a:r>
            <a:r>
              <a:rPr lang="en-US" altLang="en-US" sz="2400" dirty="0"/>
              <a:t> &gt; 0.</a:t>
            </a:r>
          </a:p>
          <a:p>
            <a:pPr eaLnBrk="1" hangingPunct="1"/>
            <a:endParaRPr lang="en-US" altLang="en-US" sz="2400" dirty="0"/>
          </a:p>
          <a:p>
            <a:pPr eaLnBrk="1" hangingPunct="1"/>
            <a:r>
              <a:rPr lang="en-US" altLang="en-US" sz="2400" i="1" dirty="0"/>
              <a:t>s</a:t>
            </a:r>
            <a:r>
              <a:rPr lang="en-US" altLang="en-US" sz="2400" dirty="0"/>
              <a:t> is not resistant to outliers. </a:t>
            </a:r>
          </a:p>
          <a:p>
            <a:pPr eaLnBrk="1" hangingPunct="1"/>
            <a:endParaRPr lang="en-US" altLang="en-US" sz="2400" dirty="0"/>
          </a:p>
          <a:p>
            <a:pPr eaLnBrk="1" hangingPunct="1"/>
            <a:r>
              <a:rPr lang="en-US" altLang="en-US" sz="2400" i="1" dirty="0"/>
              <a:t>s</a:t>
            </a:r>
            <a:r>
              <a:rPr lang="en-US" altLang="en-US" sz="2400" dirty="0"/>
              <a:t> has the same units of measurement as the original observations. </a:t>
            </a:r>
          </a:p>
          <a:p>
            <a:pPr eaLnBrk="1" hangingPunct="1"/>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2BDBFE5E-B5C2-3099-E728-6861D8965C39}"/>
              </a:ext>
            </a:extLst>
          </p:cNvPr>
          <p:cNvSpPr txBox="1">
            <a:spLocks noChangeArrowheads="1"/>
          </p:cNvSpPr>
          <p:nvPr/>
        </p:nvSpPr>
        <p:spPr bwMode="auto">
          <a:xfrm>
            <a:off x="3276600" y="3619500"/>
            <a:ext cx="211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M = </a:t>
            </a:r>
            <a:r>
              <a:rPr lang="en-US" altLang="en-US"/>
              <a:t>median</a:t>
            </a:r>
            <a:r>
              <a:rPr lang="en-US" altLang="en-US" i="1"/>
              <a:t> = 3.4</a:t>
            </a:r>
          </a:p>
        </p:txBody>
      </p:sp>
      <p:sp>
        <p:nvSpPr>
          <p:cNvPr id="40963" name="Text Box 3">
            <a:extLst>
              <a:ext uri="{FF2B5EF4-FFF2-40B4-BE49-F238E27FC236}">
                <a16:creationId xmlns:a16="http://schemas.microsoft.com/office/drawing/2014/main" id="{DEDFF094-A9BE-19DF-7537-A221FE6C265D}"/>
              </a:ext>
            </a:extLst>
          </p:cNvPr>
          <p:cNvSpPr txBox="1">
            <a:spLocks noChangeArrowheads="1"/>
          </p:cNvSpPr>
          <p:nvPr/>
        </p:nvSpPr>
        <p:spPr bwMode="auto">
          <a:xfrm>
            <a:off x="6400800" y="22098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Q</a:t>
            </a:r>
            <a:r>
              <a:rPr lang="en-US" altLang="en-US" baseline="-25000"/>
              <a:t>1</a:t>
            </a:r>
            <a:r>
              <a:rPr lang="en-US" altLang="en-US"/>
              <a:t>= first quartile = 2.2</a:t>
            </a:r>
          </a:p>
        </p:txBody>
      </p:sp>
      <p:sp>
        <p:nvSpPr>
          <p:cNvPr id="40964" name="Text Box 4">
            <a:extLst>
              <a:ext uri="{FF2B5EF4-FFF2-40B4-BE49-F238E27FC236}">
                <a16:creationId xmlns:a16="http://schemas.microsoft.com/office/drawing/2014/main" id="{DCD50021-EA03-2142-E6F0-4A69FF9F4941}"/>
              </a:ext>
            </a:extLst>
          </p:cNvPr>
          <p:cNvSpPr txBox="1">
            <a:spLocks noChangeArrowheads="1"/>
          </p:cNvSpPr>
          <p:nvPr/>
        </p:nvSpPr>
        <p:spPr bwMode="auto">
          <a:xfrm>
            <a:off x="6400800" y="5056188"/>
            <a:ext cx="2667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Q</a:t>
            </a:r>
            <a:r>
              <a:rPr lang="en-US" altLang="en-US" baseline="-25000"/>
              <a:t>3</a:t>
            </a:r>
            <a:r>
              <a:rPr lang="en-US" altLang="en-US"/>
              <a:t>= third quartile = 4.35</a:t>
            </a:r>
          </a:p>
        </p:txBody>
      </p:sp>
      <p:graphicFrame>
        <p:nvGraphicFramePr>
          <p:cNvPr id="40965" name="Object 5">
            <a:extLst>
              <a:ext uri="{FF2B5EF4-FFF2-40B4-BE49-F238E27FC236}">
                <a16:creationId xmlns:a16="http://schemas.microsoft.com/office/drawing/2014/main" id="{335264FF-99AF-1AE9-6A88-1BAB90536698}"/>
              </a:ext>
            </a:extLst>
          </p:cNvPr>
          <p:cNvGraphicFramePr>
            <a:graphicFrameLocks noChangeAspect="1"/>
          </p:cNvGraphicFramePr>
          <p:nvPr/>
        </p:nvGraphicFramePr>
        <p:xfrm>
          <a:off x="5280025" y="1066800"/>
          <a:ext cx="1165225" cy="5486400"/>
        </p:xfrm>
        <a:graphic>
          <a:graphicData uri="http://schemas.openxmlformats.org/presentationml/2006/ole">
            <mc:AlternateContent xmlns:mc="http://schemas.openxmlformats.org/markup-compatibility/2006">
              <mc:Choice xmlns:v="urn:schemas-microsoft-com:vml" Requires="v">
                <p:oleObj name="Worksheet" r:id="rId3" imgW="781202" imgH="3857549" progId="Excel.Sheet.8">
                  <p:embed/>
                </p:oleObj>
              </mc:Choice>
              <mc:Fallback>
                <p:oleObj name="Worksheet" r:id="rId3" imgW="781202" imgH="3857549" progId="Excel.Sheet.8">
                  <p:embed/>
                  <p:pic>
                    <p:nvPicPr>
                      <p:cNvPr id="40965" name="Object 5">
                        <a:extLst>
                          <a:ext uri="{FF2B5EF4-FFF2-40B4-BE49-F238E27FC236}">
                            <a16:creationId xmlns:a16="http://schemas.microsoft.com/office/drawing/2014/main" id="{335264FF-99AF-1AE9-6A88-1BAB90536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025" y="1066800"/>
                        <a:ext cx="1165225" cy="548640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Rectangle 6">
            <a:extLst>
              <a:ext uri="{FF2B5EF4-FFF2-40B4-BE49-F238E27FC236}">
                <a16:creationId xmlns:a16="http://schemas.microsoft.com/office/drawing/2014/main" id="{FA09C0C9-208D-0246-A888-06EA05AD5405}"/>
              </a:ext>
            </a:extLst>
          </p:cNvPr>
          <p:cNvSpPr>
            <a:spLocks noChangeArrowheads="1"/>
          </p:cNvSpPr>
          <p:nvPr/>
        </p:nvSpPr>
        <p:spPr bwMode="auto">
          <a:xfrm>
            <a:off x="457200" y="228600"/>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solidFill>
                  <a:srgbClr val="CC0000"/>
                </a:solidFill>
                <a:latin typeface="+mj-lt"/>
              </a:rPr>
              <a:t>Measure of spread: the </a:t>
            </a:r>
            <a:r>
              <a:rPr lang="en-US" altLang="en-US" sz="2800" b="1" dirty="0">
                <a:solidFill>
                  <a:srgbClr val="CC0000"/>
                </a:solidFill>
                <a:latin typeface="+mj-lt"/>
              </a:rPr>
              <a:t>quartiles</a:t>
            </a:r>
          </a:p>
        </p:txBody>
      </p:sp>
      <p:sp>
        <p:nvSpPr>
          <p:cNvPr id="40967" name="Text Box 7">
            <a:extLst>
              <a:ext uri="{FF2B5EF4-FFF2-40B4-BE49-F238E27FC236}">
                <a16:creationId xmlns:a16="http://schemas.microsoft.com/office/drawing/2014/main" id="{8552F067-3469-EC43-45C4-473341B835A5}"/>
              </a:ext>
            </a:extLst>
          </p:cNvPr>
          <p:cNvSpPr txBox="1">
            <a:spLocks noChangeArrowheads="1"/>
          </p:cNvSpPr>
          <p:nvPr/>
        </p:nvSpPr>
        <p:spPr bwMode="auto">
          <a:xfrm>
            <a:off x="535188" y="1036484"/>
            <a:ext cx="441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0"/>
              </a:spcBef>
              <a:buClr>
                <a:schemeClr val="accent1"/>
              </a:buClr>
              <a:buSzPct val="65000"/>
              <a:buFont typeface="Wingdings" panose="05000000000000000000" pitchFamily="2" charset="2"/>
              <a:buNone/>
            </a:pPr>
            <a:r>
              <a:rPr lang="en-US" altLang="en-US" dirty="0">
                <a:cs typeface="Times New Roman" panose="02020603050405020304" pitchFamily="18" charset="0"/>
              </a:rPr>
              <a:t>The </a:t>
            </a:r>
            <a:r>
              <a:rPr lang="en-US" altLang="en-US" b="1" dirty="0">
                <a:cs typeface="Times New Roman" panose="02020603050405020304" pitchFamily="18" charset="0"/>
              </a:rPr>
              <a:t>first quartile,</a:t>
            </a:r>
            <a:r>
              <a:rPr lang="en-US" altLang="en-US" b="1" i="1" dirty="0">
                <a:cs typeface="Times New Roman" panose="02020603050405020304" pitchFamily="18" charset="0"/>
              </a:rPr>
              <a:t> Q</a:t>
            </a:r>
            <a:r>
              <a:rPr lang="en-US" altLang="en-US" b="1" baseline="-30000" dirty="0">
                <a:cs typeface="Times New Roman" panose="02020603050405020304" pitchFamily="18" charset="0"/>
              </a:rPr>
              <a:t>1</a:t>
            </a:r>
            <a:r>
              <a:rPr lang="en-US" altLang="en-US" b="1" dirty="0">
                <a:cs typeface="Times New Roman" panose="02020603050405020304" pitchFamily="18" charset="0"/>
              </a:rPr>
              <a:t>,</a:t>
            </a:r>
            <a:r>
              <a:rPr lang="en-US" altLang="en-US" dirty="0">
                <a:cs typeface="Times New Roman" panose="02020603050405020304" pitchFamily="18" charset="0"/>
              </a:rPr>
              <a:t> is the value in the sample that has 25% of the data at or below it.</a:t>
            </a:r>
          </a:p>
        </p:txBody>
      </p:sp>
      <p:sp>
        <p:nvSpPr>
          <p:cNvPr id="3" name="文本框 2">
            <a:extLst>
              <a:ext uri="{FF2B5EF4-FFF2-40B4-BE49-F238E27FC236}">
                <a16:creationId xmlns:a16="http://schemas.microsoft.com/office/drawing/2014/main" id="{2EBA7403-C7CF-4600-7BAD-F2184CF02EAA}"/>
              </a:ext>
            </a:extLst>
          </p:cNvPr>
          <p:cNvSpPr txBox="1"/>
          <p:nvPr/>
        </p:nvSpPr>
        <p:spPr>
          <a:xfrm>
            <a:off x="4877379" y="2158484"/>
            <a:ext cx="419738" cy="369332"/>
          </a:xfrm>
          <a:prstGeom prst="rect">
            <a:avLst/>
          </a:prstGeom>
          <a:noFill/>
        </p:spPr>
        <p:txBody>
          <a:bodyPr wrap="square">
            <a:spAutoFit/>
          </a:bodyPr>
          <a:lstStyle/>
          <a:p>
            <a:r>
              <a:rPr lang="en-US" altLang="en-US" dirty="0">
                <a:cs typeface="Times New Roman" panose="02020603050405020304" pitchFamily="18" charset="0"/>
                <a:sym typeface="Wingdings" panose="05000000000000000000" pitchFamily="2" charset="2"/>
              </a:rPr>
              <a:t></a:t>
            </a:r>
            <a:endParaRPr lang="zh-CN" altLang="en-US" dirty="0"/>
          </a:p>
        </p:txBody>
      </p:sp>
      <p:sp>
        <p:nvSpPr>
          <p:cNvPr id="5" name="文本框 4">
            <a:extLst>
              <a:ext uri="{FF2B5EF4-FFF2-40B4-BE49-F238E27FC236}">
                <a16:creationId xmlns:a16="http://schemas.microsoft.com/office/drawing/2014/main" id="{4B2854D2-A6CC-E11D-F4B6-187507DF980A}"/>
              </a:ext>
            </a:extLst>
          </p:cNvPr>
          <p:cNvSpPr txBox="1"/>
          <p:nvPr/>
        </p:nvSpPr>
        <p:spPr>
          <a:xfrm>
            <a:off x="4916265" y="5085040"/>
            <a:ext cx="381000" cy="369332"/>
          </a:xfrm>
          <a:prstGeom prst="rect">
            <a:avLst/>
          </a:prstGeom>
          <a:noFill/>
        </p:spPr>
        <p:txBody>
          <a:bodyPr wrap="square">
            <a:spAutoFit/>
          </a:bodyPr>
          <a:lstStyle/>
          <a:p>
            <a:r>
              <a:rPr lang="en-US" altLang="en-US" dirty="0">
                <a:sym typeface="Wingdings" panose="05000000000000000000" pitchFamily="2" charset="2"/>
              </a:rPr>
              <a:t></a:t>
            </a:r>
            <a:endParaRPr lang="zh-CN" altLang="en-US" dirty="0"/>
          </a:p>
        </p:txBody>
      </p:sp>
      <p:sp>
        <p:nvSpPr>
          <p:cNvPr id="7" name="文本框 6">
            <a:extLst>
              <a:ext uri="{FF2B5EF4-FFF2-40B4-BE49-F238E27FC236}">
                <a16:creationId xmlns:a16="http://schemas.microsoft.com/office/drawing/2014/main" id="{679A283F-C6D4-8A5A-2E34-1195A3BCAC98}"/>
              </a:ext>
            </a:extLst>
          </p:cNvPr>
          <p:cNvSpPr txBox="1"/>
          <p:nvPr/>
        </p:nvSpPr>
        <p:spPr>
          <a:xfrm>
            <a:off x="506702" y="5731371"/>
            <a:ext cx="4572000" cy="923330"/>
          </a:xfrm>
          <a:prstGeom prst="rect">
            <a:avLst/>
          </a:prstGeom>
          <a:noFill/>
        </p:spPr>
        <p:txBody>
          <a:bodyPr wrap="square">
            <a:spAutoFit/>
          </a:bodyPr>
          <a:lstStyle/>
          <a:p>
            <a:pPr eaLnBrk="1" hangingPunct="1">
              <a:spcBef>
                <a:spcPts val="0"/>
              </a:spcBef>
              <a:buClr>
                <a:schemeClr val="accent1"/>
              </a:buClr>
              <a:buSzPct val="65000"/>
              <a:buFont typeface="Wingdings" panose="05000000000000000000" pitchFamily="2" charset="2"/>
              <a:buNone/>
            </a:pPr>
            <a:r>
              <a:rPr lang="en-US" altLang="en-US" dirty="0">
                <a:cs typeface="Times New Roman" panose="02020603050405020304" pitchFamily="18" charset="0"/>
              </a:rPr>
              <a:t>The </a:t>
            </a:r>
            <a:r>
              <a:rPr lang="en-US" altLang="en-US" b="1" dirty="0">
                <a:cs typeface="Times New Roman" panose="02020603050405020304" pitchFamily="18" charset="0"/>
              </a:rPr>
              <a:t>third quartile,</a:t>
            </a:r>
            <a:r>
              <a:rPr lang="en-US" altLang="en-US" b="1" i="1" dirty="0">
                <a:cs typeface="Times New Roman" panose="02020603050405020304" pitchFamily="18" charset="0"/>
              </a:rPr>
              <a:t> Q</a:t>
            </a:r>
            <a:r>
              <a:rPr lang="en-US" altLang="en-US" b="1" baseline="-30000" dirty="0">
                <a:cs typeface="Times New Roman" panose="02020603050405020304" pitchFamily="18" charset="0"/>
              </a:rPr>
              <a:t>3</a:t>
            </a:r>
            <a:r>
              <a:rPr lang="en-US" altLang="en-US" b="1" dirty="0">
                <a:cs typeface="Times New Roman" panose="02020603050405020304" pitchFamily="18" charset="0"/>
              </a:rPr>
              <a:t>,</a:t>
            </a:r>
            <a:r>
              <a:rPr lang="en-US" altLang="en-US" dirty="0">
                <a:cs typeface="Times New Roman" panose="02020603050405020304" pitchFamily="18" charset="0"/>
              </a:rPr>
              <a:t> is the value in the sample that has 75% of the data at or below it.</a:t>
            </a:r>
            <a:endParaRPr lang="en-US" altLang="en-US" dirty="0"/>
          </a:p>
        </p:txBody>
      </p:sp>
      <p:sp>
        <p:nvSpPr>
          <p:cNvPr id="9" name="文本框 8">
            <a:extLst>
              <a:ext uri="{FF2B5EF4-FFF2-40B4-BE49-F238E27FC236}">
                <a16:creationId xmlns:a16="http://schemas.microsoft.com/office/drawing/2014/main" id="{080142FF-99F8-B5EA-96D8-949D50CE332F}"/>
              </a:ext>
            </a:extLst>
          </p:cNvPr>
          <p:cNvSpPr txBox="1"/>
          <p:nvPr/>
        </p:nvSpPr>
        <p:spPr>
          <a:xfrm>
            <a:off x="591448" y="2158484"/>
            <a:ext cx="4572000" cy="646331"/>
          </a:xfrm>
          <a:prstGeom prst="rect">
            <a:avLst/>
          </a:prstGeom>
          <a:noFill/>
        </p:spPr>
        <p:txBody>
          <a:bodyPr wrap="square">
            <a:spAutoFit/>
          </a:bodyPr>
          <a:lstStyle/>
          <a:p>
            <a:r>
              <a:rPr lang="en-US" altLang="en-US" dirty="0">
                <a:cs typeface="Times New Roman" panose="02020603050405020304" pitchFamily="18" charset="0"/>
                <a:sym typeface="Wingdings" panose="05000000000000000000" pitchFamily="2" charset="2"/>
              </a:rPr>
              <a:t>The median of the lower half of the sorted data, excluding </a:t>
            </a:r>
            <a:r>
              <a:rPr lang="en-US" altLang="en-US" i="1" dirty="0">
                <a:cs typeface="Times New Roman" panose="02020603050405020304" pitchFamily="18" charset="0"/>
                <a:sym typeface="Wingdings" panose="05000000000000000000" pitchFamily="2" charset="2"/>
              </a:rPr>
              <a:t>M</a:t>
            </a:r>
            <a:r>
              <a:rPr lang="en-US" altLang="en-US" dirty="0">
                <a:cs typeface="Times New Roman" panose="02020603050405020304" pitchFamily="18" charset="0"/>
              </a:rPr>
              <a:t>. </a:t>
            </a:r>
            <a:endParaRPr lang="zh-CN" altLang="en-US" dirty="0"/>
          </a:p>
        </p:txBody>
      </p:sp>
      <p:sp>
        <p:nvSpPr>
          <p:cNvPr id="11" name="文本框 10">
            <a:extLst>
              <a:ext uri="{FF2B5EF4-FFF2-40B4-BE49-F238E27FC236}">
                <a16:creationId xmlns:a16="http://schemas.microsoft.com/office/drawing/2014/main" id="{C4967297-31E1-FCAA-1ADC-DDD6AD75E2E3}"/>
              </a:ext>
            </a:extLst>
          </p:cNvPr>
          <p:cNvSpPr txBox="1"/>
          <p:nvPr/>
        </p:nvSpPr>
        <p:spPr>
          <a:xfrm>
            <a:off x="523875" y="4895644"/>
            <a:ext cx="4572000" cy="646331"/>
          </a:xfrm>
          <a:prstGeom prst="rect">
            <a:avLst/>
          </a:prstGeom>
          <a:noFill/>
        </p:spPr>
        <p:txBody>
          <a:bodyPr wrap="square">
            <a:spAutoFit/>
          </a:bodyPr>
          <a:lstStyle/>
          <a:p>
            <a:r>
              <a:rPr lang="en-US" altLang="en-US" dirty="0">
                <a:sym typeface="Wingdings" panose="05000000000000000000" pitchFamily="2" charset="2"/>
              </a:rPr>
              <a:t>The median of the upper half of the sorted data, excluding </a:t>
            </a:r>
            <a:r>
              <a:rPr lang="en-US" altLang="en-US" i="1" dirty="0">
                <a:sym typeface="Wingdings" panose="05000000000000000000" pitchFamily="2" charset="2"/>
              </a:rPr>
              <a:t>M.</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9D0FCD1E-CACA-C9E7-AC6F-304C8E23126A}"/>
              </a:ext>
            </a:extLst>
          </p:cNvPr>
          <p:cNvSpPr txBox="1">
            <a:spLocks noChangeArrowheads="1"/>
          </p:cNvSpPr>
          <p:nvPr/>
        </p:nvSpPr>
        <p:spPr bwMode="auto">
          <a:xfrm>
            <a:off x="1828800" y="3684588"/>
            <a:ext cx="2155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t>M</a:t>
            </a:r>
            <a:r>
              <a:rPr lang="en-US" altLang="en-US" sz="2000"/>
              <a:t> = median = 3.4</a:t>
            </a:r>
          </a:p>
        </p:txBody>
      </p:sp>
      <p:sp>
        <p:nvSpPr>
          <p:cNvPr id="41987" name="Rectangle 3">
            <a:extLst>
              <a:ext uri="{FF2B5EF4-FFF2-40B4-BE49-F238E27FC236}">
                <a16:creationId xmlns:a16="http://schemas.microsoft.com/office/drawing/2014/main" id="{445362A0-225F-1428-916C-1CA971B325C6}"/>
              </a:ext>
            </a:extLst>
          </p:cNvPr>
          <p:cNvSpPr>
            <a:spLocks noChangeArrowheads="1"/>
          </p:cNvSpPr>
          <p:nvPr/>
        </p:nvSpPr>
        <p:spPr bwMode="auto">
          <a:xfrm>
            <a:off x="6842125" y="25796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41988" name="Text Box 4">
            <a:extLst>
              <a:ext uri="{FF2B5EF4-FFF2-40B4-BE49-F238E27FC236}">
                <a16:creationId xmlns:a16="http://schemas.microsoft.com/office/drawing/2014/main" id="{537234EF-0F18-E05B-57F9-63F473AC3115}"/>
              </a:ext>
            </a:extLst>
          </p:cNvPr>
          <p:cNvSpPr txBox="1">
            <a:spLocks noChangeArrowheads="1"/>
          </p:cNvSpPr>
          <p:nvPr/>
        </p:nvSpPr>
        <p:spPr bwMode="auto">
          <a:xfrm>
            <a:off x="1828800" y="2008188"/>
            <a:ext cx="21574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t>Q</a:t>
            </a:r>
            <a:r>
              <a:rPr lang="en-US" altLang="en-US" sz="2000" baseline="-25000"/>
              <a:t>3</a:t>
            </a:r>
            <a:r>
              <a:rPr lang="en-US" altLang="en-US" sz="2000"/>
              <a:t>= third quartile </a:t>
            </a:r>
          </a:p>
          <a:p>
            <a:r>
              <a:rPr lang="en-US" altLang="en-US" sz="2000"/>
              <a:t>     = 4.35</a:t>
            </a:r>
          </a:p>
        </p:txBody>
      </p:sp>
      <p:sp>
        <p:nvSpPr>
          <p:cNvPr id="41989" name="Text Box 5">
            <a:extLst>
              <a:ext uri="{FF2B5EF4-FFF2-40B4-BE49-F238E27FC236}">
                <a16:creationId xmlns:a16="http://schemas.microsoft.com/office/drawing/2014/main" id="{6EFF5079-68EA-5D03-B272-62E6EE89B820}"/>
              </a:ext>
            </a:extLst>
          </p:cNvPr>
          <p:cNvSpPr txBox="1">
            <a:spLocks noChangeArrowheads="1"/>
          </p:cNvSpPr>
          <p:nvPr/>
        </p:nvSpPr>
        <p:spPr bwMode="auto">
          <a:xfrm>
            <a:off x="1828800" y="5132388"/>
            <a:ext cx="2071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t>Q</a:t>
            </a:r>
            <a:r>
              <a:rPr lang="en-US" altLang="en-US" sz="2000" baseline="-25000"/>
              <a:t>1</a:t>
            </a:r>
            <a:r>
              <a:rPr lang="en-US" altLang="en-US" sz="2000"/>
              <a:t>= first quartile </a:t>
            </a:r>
          </a:p>
          <a:p>
            <a:r>
              <a:rPr lang="en-US" altLang="en-US" sz="2000"/>
              <a:t>     = 2.2</a:t>
            </a:r>
          </a:p>
        </p:txBody>
      </p:sp>
      <p:graphicFrame>
        <p:nvGraphicFramePr>
          <p:cNvPr id="41990" name="Object 6">
            <a:extLst>
              <a:ext uri="{FF2B5EF4-FFF2-40B4-BE49-F238E27FC236}">
                <a16:creationId xmlns:a16="http://schemas.microsoft.com/office/drawing/2014/main" id="{7FAA87F5-77D0-6A3E-DF6C-2D1CE4C846B9}"/>
              </a:ext>
            </a:extLst>
          </p:cNvPr>
          <p:cNvGraphicFramePr>
            <a:graphicFrameLocks noChangeAspect="1"/>
          </p:cNvGraphicFramePr>
          <p:nvPr/>
        </p:nvGraphicFramePr>
        <p:xfrm>
          <a:off x="533400" y="914400"/>
          <a:ext cx="1193800" cy="5778500"/>
        </p:xfrm>
        <a:graphic>
          <a:graphicData uri="http://schemas.openxmlformats.org/presentationml/2006/ole">
            <mc:AlternateContent xmlns:mc="http://schemas.openxmlformats.org/markup-compatibility/2006">
              <mc:Choice xmlns:v="urn:schemas-microsoft-com:vml" Requires="v">
                <p:oleObj name="Worksheet" r:id="rId3" imgW="780961" imgH="3857770" progId="Excel.Sheet.8">
                  <p:embed/>
                </p:oleObj>
              </mc:Choice>
              <mc:Fallback>
                <p:oleObj name="Worksheet" r:id="rId3" imgW="780961" imgH="3857770" progId="Excel.Sheet.8">
                  <p:embed/>
                  <p:pic>
                    <p:nvPicPr>
                      <p:cNvPr id="41990" name="Object 6">
                        <a:extLst>
                          <a:ext uri="{FF2B5EF4-FFF2-40B4-BE49-F238E27FC236}">
                            <a16:creationId xmlns:a16="http://schemas.microsoft.com/office/drawing/2014/main" id="{7FAA87F5-77D0-6A3E-DF6C-2D1CE4C84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1193800" cy="577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Text Box 7">
            <a:extLst>
              <a:ext uri="{FF2B5EF4-FFF2-40B4-BE49-F238E27FC236}">
                <a16:creationId xmlns:a16="http://schemas.microsoft.com/office/drawing/2014/main" id="{D680487C-1DE2-661C-4937-6B3E676F0E6A}"/>
              </a:ext>
            </a:extLst>
          </p:cNvPr>
          <p:cNvSpPr txBox="1">
            <a:spLocks noChangeArrowheads="1"/>
          </p:cNvSpPr>
          <p:nvPr/>
        </p:nvSpPr>
        <p:spPr bwMode="auto">
          <a:xfrm>
            <a:off x="1828800" y="849313"/>
            <a:ext cx="2436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Largest = max = 6.1</a:t>
            </a:r>
          </a:p>
        </p:txBody>
      </p:sp>
      <p:sp>
        <p:nvSpPr>
          <p:cNvPr id="41992" name="Text Box 8">
            <a:extLst>
              <a:ext uri="{FF2B5EF4-FFF2-40B4-BE49-F238E27FC236}">
                <a16:creationId xmlns:a16="http://schemas.microsoft.com/office/drawing/2014/main" id="{0AC7E574-F8C6-2FD2-7C27-45B2263004CD}"/>
              </a:ext>
            </a:extLst>
          </p:cNvPr>
          <p:cNvSpPr txBox="1">
            <a:spLocks noChangeArrowheads="1"/>
          </p:cNvSpPr>
          <p:nvPr/>
        </p:nvSpPr>
        <p:spPr bwMode="auto">
          <a:xfrm>
            <a:off x="1828800" y="6351588"/>
            <a:ext cx="249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Smallest = min = 0.6</a:t>
            </a:r>
          </a:p>
        </p:txBody>
      </p:sp>
      <p:graphicFrame>
        <p:nvGraphicFramePr>
          <p:cNvPr id="41993" name="Object 9">
            <a:extLst>
              <a:ext uri="{FF2B5EF4-FFF2-40B4-BE49-F238E27FC236}">
                <a16:creationId xmlns:a16="http://schemas.microsoft.com/office/drawing/2014/main" id="{C370C84F-3646-A528-42E0-E03DF78CE810}"/>
              </a:ext>
            </a:extLst>
          </p:cNvPr>
          <p:cNvGraphicFramePr>
            <a:graphicFrameLocks noChangeAspect="1"/>
          </p:cNvGraphicFramePr>
          <p:nvPr/>
        </p:nvGraphicFramePr>
        <p:xfrm>
          <a:off x="5219700" y="990600"/>
          <a:ext cx="3395663" cy="4813300"/>
        </p:xfrm>
        <a:graphic>
          <a:graphicData uri="http://schemas.openxmlformats.org/presentationml/2006/ole">
            <mc:AlternateContent xmlns:mc="http://schemas.openxmlformats.org/markup-compatibility/2006">
              <mc:Choice xmlns:v="urn:schemas-microsoft-com:vml" Requires="v">
                <p:oleObj name="Worksheet" r:id="rId5" imgW="2857500" imgH="4051300" progId="Excel.Sheet.8">
                  <p:embed/>
                </p:oleObj>
              </mc:Choice>
              <mc:Fallback>
                <p:oleObj name="Worksheet" r:id="rId5" imgW="2857500" imgH="4051300" progId="Excel.Sheet.8">
                  <p:embed/>
                  <p:pic>
                    <p:nvPicPr>
                      <p:cNvPr id="41993" name="Object 9">
                        <a:extLst>
                          <a:ext uri="{FF2B5EF4-FFF2-40B4-BE49-F238E27FC236}">
                            <a16:creationId xmlns:a16="http://schemas.microsoft.com/office/drawing/2014/main" id="{C370C84F-3646-A528-42E0-E03DF78CE8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990600"/>
                        <a:ext cx="3395663" cy="481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Rectangle 10">
            <a:extLst>
              <a:ext uri="{FF2B5EF4-FFF2-40B4-BE49-F238E27FC236}">
                <a16:creationId xmlns:a16="http://schemas.microsoft.com/office/drawing/2014/main" id="{F49598A3-E275-2362-E90F-5FEE3399FA9B}"/>
              </a:ext>
            </a:extLst>
          </p:cNvPr>
          <p:cNvSpPr>
            <a:spLocks noChangeArrowheads="1"/>
          </p:cNvSpPr>
          <p:nvPr/>
        </p:nvSpPr>
        <p:spPr bwMode="auto">
          <a:xfrm>
            <a:off x="7048500" y="3048000"/>
            <a:ext cx="304800" cy="533400"/>
          </a:xfrm>
          <a:prstGeom prst="rect">
            <a:avLst/>
          </a:prstGeom>
          <a:solidFill>
            <a:srgbClr val="FFAF1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995" name="Rectangle 11">
            <a:extLst>
              <a:ext uri="{FF2B5EF4-FFF2-40B4-BE49-F238E27FC236}">
                <a16:creationId xmlns:a16="http://schemas.microsoft.com/office/drawing/2014/main" id="{E9CA4194-0062-985B-8C5F-9F4937C5BCC4}"/>
              </a:ext>
            </a:extLst>
          </p:cNvPr>
          <p:cNvSpPr>
            <a:spLocks noChangeArrowheads="1"/>
          </p:cNvSpPr>
          <p:nvPr/>
        </p:nvSpPr>
        <p:spPr bwMode="auto">
          <a:xfrm>
            <a:off x="7048500" y="3581400"/>
            <a:ext cx="304800" cy="533400"/>
          </a:xfrm>
          <a:prstGeom prst="rect">
            <a:avLst/>
          </a:prstGeom>
          <a:solidFill>
            <a:srgbClr val="FFAF1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996" name="Text Box 12">
            <a:extLst>
              <a:ext uri="{FF2B5EF4-FFF2-40B4-BE49-F238E27FC236}">
                <a16:creationId xmlns:a16="http://schemas.microsoft.com/office/drawing/2014/main" id="{01496C10-92DD-6136-8843-F12232365229}"/>
              </a:ext>
            </a:extLst>
          </p:cNvPr>
          <p:cNvSpPr txBox="1">
            <a:spLocks noChangeArrowheads="1"/>
          </p:cNvSpPr>
          <p:nvPr/>
        </p:nvSpPr>
        <p:spPr bwMode="auto">
          <a:xfrm>
            <a:off x="5751513" y="5876925"/>
            <a:ext cx="27114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pPr>
            <a:r>
              <a:rPr lang="en-US" altLang="en-US" b="1">
                <a:solidFill>
                  <a:srgbClr val="333399"/>
                </a:solidFill>
              </a:rPr>
              <a:t>Five-number summary:</a:t>
            </a:r>
          </a:p>
          <a:p>
            <a:pPr algn="ctr">
              <a:lnSpc>
                <a:spcPct val="120000"/>
              </a:lnSpc>
            </a:pPr>
            <a:r>
              <a:rPr lang="en-US" altLang="en-US" b="1">
                <a:solidFill>
                  <a:srgbClr val="333399"/>
                </a:solidFill>
              </a:rPr>
              <a:t>min Q</a:t>
            </a:r>
            <a:r>
              <a:rPr lang="en-US" altLang="en-US" b="1" baseline="-25000">
                <a:solidFill>
                  <a:srgbClr val="333399"/>
                </a:solidFill>
              </a:rPr>
              <a:t>1</a:t>
            </a:r>
            <a:r>
              <a:rPr lang="en-US" altLang="en-US" b="1">
                <a:solidFill>
                  <a:srgbClr val="333399"/>
                </a:solidFill>
              </a:rPr>
              <a:t> </a:t>
            </a:r>
            <a:r>
              <a:rPr lang="en-US" altLang="en-US" b="1" i="1">
                <a:solidFill>
                  <a:srgbClr val="333399"/>
                </a:solidFill>
              </a:rPr>
              <a:t>M</a:t>
            </a:r>
            <a:r>
              <a:rPr lang="en-US" altLang="en-US" b="1">
                <a:solidFill>
                  <a:srgbClr val="333399"/>
                </a:solidFill>
              </a:rPr>
              <a:t> Q</a:t>
            </a:r>
            <a:r>
              <a:rPr lang="en-US" altLang="en-US" b="1" baseline="-25000">
                <a:solidFill>
                  <a:srgbClr val="333399"/>
                </a:solidFill>
              </a:rPr>
              <a:t>3</a:t>
            </a:r>
            <a:r>
              <a:rPr lang="en-US" altLang="en-US" b="1">
                <a:solidFill>
                  <a:srgbClr val="333399"/>
                </a:solidFill>
              </a:rPr>
              <a:t> max</a:t>
            </a:r>
          </a:p>
        </p:txBody>
      </p:sp>
      <p:sp>
        <p:nvSpPr>
          <p:cNvPr id="41997" name="Rectangle 13">
            <a:extLst>
              <a:ext uri="{FF2B5EF4-FFF2-40B4-BE49-F238E27FC236}">
                <a16:creationId xmlns:a16="http://schemas.microsoft.com/office/drawing/2014/main" id="{253522E9-8E12-E8BA-9396-3ABBD0099E67}"/>
              </a:ext>
            </a:extLst>
          </p:cNvPr>
          <p:cNvSpPr>
            <a:spLocks noChangeArrowheads="1"/>
          </p:cNvSpPr>
          <p:nvPr/>
        </p:nvSpPr>
        <p:spPr bwMode="auto">
          <a:xfrm>
            <a:off x="1222375" y="198438"/>
            <a:ext cx="5861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solidFill>
                  <a:srgbClr val="CC0000"/>
                </a:solidFill>
                <a:latin typeface="+mj-lt"/>
              </a:rPr>
              <a:t>Five-number summary and boxplot</a:t>
            </a:r>
          </a:p>
        </p:txBody>
      </p:sp>
      <p:sp>
        <p:nvSpPr>
          <p:cNvPr id="41998" name="Line 14">
            <a:extLst>
              <a:ext uri="{FF2B5EF4-FFF2-40B4-BE49-F238E27FC236}">
                <a16:creationId xmlns:a16="http://schemas.microsoft.com/office/drawing/2014/main" id="{0B37DAFA-657C-79A3-7B8D-980830817708}"/>
              </a:ext>
            </a:extLst>
          </p:cNvPr>
          <p:cNvSpPr>
            <a:spLocks noChangeShapeType="1"/>
          </p:cNvSpPr>
          <p:nvPr/>
        </p:nvSpPr>
        <p:spPr bwMode="auto">
          <a:xfrm>
            <a:off x="4229100" y="1143000"/>
            <a:ext cx="2819400" cy="1066800"/>
          </a:xfrm>
          <a:prstGeom prst="line">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9" name="Line 15">
            <a:extLst>
              <a:ext uri="{FF2B5EF4-FFF2-40B4-BE49-F238E27FC236}">
                <a16:creationId xmlns:a16="http://schemas.microsoft.com/office/drawing/2014/main" id="{E4F7FA1B-63CF-C7A5-0484-678D55788F03}"/>
              </a:ext>
            </a:extLst>
          </p:cNvPr>
          <p:cNvSpPr>
            <a:spLocks noChangeShapeType="1"/>
          </p:cNvSpPr>
          <p:nvPr/>
        </p:nvSpPr>
        <p:spPr bwMode="auto">
          <a:xfrm>
            <a:off x="3848100" y="2209800"/>
            <a:ext cx="3200400" cy="838200"/>
          </a:xfrm>
          <a:prstGeom prst="line">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0" name="Line 16">
            <a:extLst>
              <a:ext uri="{FF2B5EF4-FFF2-40B4-BE49-F238E27FC236}">
                <a16:creationId xmlns:a16="http://schemas.microsoft.com/office/drawing/2014/main" id="{F1448FED-F676-935E-6FD6-2269CF6F9DE5}"/>
              </a:ext>
            </a:extLst>
          </p:cNvPr>
          <p:cNvSpPr>
            <a:spLocks noChangeShapeType="1"/>
          </p:cNvSpPr>
          <p:nvPr/>
        </p:nvSpPr>
        <p:spPr bwMode="auto">
          <a:xfrm flipV="1">
            <a:off x="3924300" y="3581400"/>
            <a:ext cx="3048000" cy="304800"/>
          </a:xfrm>
          <a:prstGeom prst="line">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1" name="Line 17">
            <a:extLst>
              <a:ext uri="{FF2B5EF4-FFF2-40B4-BE49-F238E27FC236}">
                <a16:creationId xmlns:a16="http://schemas.microsoft.com/office/drawing/2014/main" id="{4393867E-B533-DAFA-FEAC-E3A9B81F9B70}"/>
              </a:ext>
            </a:extLst>
          </p:cNvPr>
          <p:cNvSpPr>
            <a:spLocks noChangeShapeType="1"/>
          </p:cNvSpPr>
          <p:nvPr/>
        </p:nvSpPr>
        <p:spPr bwMode="auto">
          <a:xfrm flipV="1">
            <a:off x="3924300" y="4114800"/>
            <a:ext cx="3124200" cy="1219200"/>
          </a:xfrm>
          <a:prstGeom prst="line">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18">
            <a:extLst>
              <a:ext uri="{FF2B5EF4-FFF2-40B4-BE49-F238E27FC236}">
                <a16:creationId xmlns:a16="http://schemas.microsoft.com/office/drawing/2014/main" id="{19486BDE-533D-B97A-EA6B-24ECBEC7179F}"/>
              </a:ext>
            </a:extLst>
          </p:cNvPr>
          <p:cNvSpPr>
            <a:spLocks noChangeShapeType="1"/>
          </p:cNvSpPr>
          <p:nvPr/>
        </p:nvSpPr>
        <p:spPr bwMode="auto">
          <a:xfrm flipV="1">
            <a:off x="4152900" y="4876800"/>
            <a:ext cx="2895600" cy="1752600"/>
          </a:xfrm>
          <a:prstGeom prst="line">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Text Box 19">
            <a:extLst>
              <a:ext uri="{FF2B5EF4-FFF2-40B4-BE49-F238E27FC236}">
                <a16:creationId xmlns:a16="http://schemas.microsoft.com/office/drawing/2014/main" id="{A23D23FB-1038-7CDB-EBE4-C46E179705BF}"/>
              </a:ext>
            </a:extLst>
          </p:cNvPr>
          <p:cNvSpPr txBox="1">
            <a:spLocks noChangeArrowheads="1"/>
          </p:cNvSpPr>
          <p:nvPr/>
        </p:nvSpPr>
        <p:spPr bwMode="auto">
          <a:xfrm>
            <a:off x="6470650" y="1219200"/>
            <a:ext cx="12890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pPr>
            <a:r>
              <a:rPr lang="en-US" altLang="en-US" b="1">
                <a:solidFill>
                  <a:srgbClr val="333399"/>
                </a:solidFill>
              </a:rPr>
              <a:t>BOXPLOT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BB5D096-A912-D667-B830-4DA1A3278996}"/>
              </a:ext>
            </a:extLst>
          </p:cNvPr>
          <p:cNvSpPr>
            <a:spLocks noChangeArrowheads="1"/>
          </p:cNvSpPr>
          <p:nvPr/>
        </p:nvSpPr>
        <p:spPr bwMode="auto">
          <a:xfrm>
            <a:off x="0" y="2133600"/>
            <a:ext cx="9144000" cy="47244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3011" name="Object 3">
            <a:extLst>
              <a:ext uri="{FF2B5EF4-FFF2-40B4-BE49-F238E27FC236}">
                <a16:creationId xmlns:a16="http://schemas.microsoft.com/office/drawing/2014/main" id="{A05B960D-A503-F1EF-8131-52C482A38F13}"/>
              </a:ext>
            </a:extLst>
          </p:cNvPr>
          <p:cNvGraphicFramePr>
            <a:graphicFrameLocks noChangeAspect="1"/>
          </p:cNvGraphicFramePr>
          <p:nvPr/>
        </p:nvGraphicFramePr>
        <p:xfrm>
          <a:off x="304800" y="2222500"/>
          <a:ext cx="5791200" cy="4559300"/>
        </p:xfrm>
        <a:graphic>
          <a:graphicData uri="http://schemas.openxmlformats.org/presentationml/2006/ole">
            <mc:AlternateContent xmlns:mc="http://schemas.openxmlformats.org/markup-compatibility/2006">
              <mc:Choice xmlns:v="urn:schemas-microsoft-com:vml" Requires="v">
                <p:oleObj name="Worksheet" r:id="rId3" imgW="5238902" imgH="3876751" progId="Excel.Sheet.8">
                  <p:embed/>
                </p:oleObj>
              </mc:Choice>
              <mc:Fallback>
                <p:oleObj name="Worksheet" r:id="rId3" imgW="5238902" imgH="3876751" progId="Excel.Sheet.8">
                  <p:embed/>
                  <p:pic>
                    <p:nvPicPr>
                      <p:cNvPr id="43011" name="Object 3">
                        <a:extLst>
                          <a:ext uri="{FF2B5EF4-FFF2-40B4-BE49-F238E27FC236}">
                            <a16:creationId xmlns:a16="http://schemas.microsoft.com/office/drawing/2014/main" id="{A05B960D-A503-F1EF-8131-52C482A38F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22500"/>
                        <a:ext cx="5791200" cy="455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Line 4">
            <a:extLst>
              <a:ext uri="{FF2B5EF4-FFF2-40B4-BE49-F238E27FC236}">
                <a16:creationId xmlns:a16="http://schemas.microsoft.com/office/drawing/2014/main" id="{5A15A218-FA8F-AA58-B491-7C5CE0CB30B7}"/>
              </a:ext>
            </a:extLst>
          </p:cNvPr>
          <p:cNvSpPr>
            <a:spLocks noChangeShapeType="1"/>
          </p:cNvSpPr>
          <p:nvPr/>
        </p:nvSpPr>
        <p:spPr bwMode="auto">
          <a:xfrm>
            <a:off x="2679700" y="4943475"/>
            <a:ext cx="0" cy="1143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Line 5">
            <a:extLst>
              <a:ext uri="{FF2B5EF4-FFF2-40B4-BE49-F238E27FC236}">
                <a16:creationId xmlns:a16="http://schemas.microsoft.com/office/drawing/2014/main" id="{FB713AC5-C4F2-1A38-AFBE-C4E80096E90B}"/>
              </a:ext>
            </a:extLst>
          </p:cNvPr>
          <p:cNvSpPr>
            <a:spLocks noChangeShapeType="1"/>
          </p:cNvSpPr>
          <p:nvPr/>
        </p:nvSpPr>
        <p:spPr bwMode="auto">
          <a:xfrm>
            <a:off x="4343400" y="3292475"/>
            <a:ext cx="0" cy="2895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6">
            <a:extLst>
              <a:ext uri="{FF2B5EF4-FFF2-40B4-BE49-F238E27FC236}">
                <a16:creationId xmlns:a16="http://schemas.microsoft.com/office/drawing/2014/main" id="{04F55279-C274-D593-E71E-8D6D04107E38}"/>
              </a:ext>
            </a:extLst>
          </p:cNvPr>
          <p:cNvSpPr>
            <a:spLocks noChangeArrowheads="1"/>
          </p:cNvSpPr>
          <p:nvPr/>
        </p:nvSpPr>
        <p:spPr bwMode="auto">
          <a:xfrm>
            <a:off x="4191000" y="5273675"/>
            <a:ext cx="304800" cy="4572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3015" name="Rectangle 7">
            <a:extLst>
              <a:ext uri="{FF2B5EF4-FFF2-40B4-BE49-F238E27FC236}">
                <a16:creationId xmlns:a16="http://schemas.microsoft.com/office/drawing/2014/main" id="{D1212155-A3CB-0242-5078-504F04BDD891}"/>
              </a:ext>
            </a:extLst>
          </p:cNvPr>
          <p:cNvSpPr>
            <a:spLocks noChangeArrowheads="1"/>
          </p:cNvSpPr>
          <p:nvPr/>
        </p:nvSpPr>
        <p:spPr bwMode="auto">
          <a:xfrm>
            <a:off x="4191000" y="5730875"/>
            <a:ext cx="304800" cy="3048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3016" name="Rectangle 8">
            <a:extLst>
              <a:ext uri="{FF2B5EF4-FFF2-40B4-BE49-F238E27FC236}">
                <a16:creationId xmlns:a16="http://schemas.microsoft.com/office/drawing/2014/main" id="{DC0918A2-E9A8-27D6-1C96-6AE020B26FF1}"/>
              </a:ext>
            </a:extLst>
          </p:cNvPr>
          <p:cNvSpPr>
            <a:spLocks noChangeArrowheads="1"/>
          </p:cNvSpPr>
          <p:nvPr/>
        </p:nvSpPr>
        <p:spPr bwMode="auto">
          <a:xfrm>
            <a:off x="2527300" y="5311775"/>
            <a:ext cx="304800" cy="2286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3017" name="Rectangle 9">
            <a:extLst>
              <a:ext uri="{FF2B5EF4-FFF2-40B4-BE49-F238E27FC236}">
                <a16:creationId xmlns:a16="http://schemas.microsoft.com/office/drawing/2014/main" id="{074D3552-B01C-D21B-D32F-59DCE5BEA85A}"/>
              </a:ext>
            </a:extLst>
          </p:cNvPr>
          <p:cNvSpPr>
            <a:spLocks noChangeArrowheads="1"/>
          </p:cNvSpPr>
          <p:nvPr/>
        </p:nvSpPr>
        <p:spPr bwMode="auto">
          <a:xfrm>
            <a:off x="2527300" y="5540375"/>
            <a:ext cx="304800" cy="2286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3018" name="Text Box 10">
            <a:extLst>
              <a:ext uri="{FF2B5EF4-FFF2-40B4-BE49-F238E27FC236}">
                <a16:creationId xmlns:a16="http://schemas.microsoft.com/office/drawing/2014/main" id="{D6096D28-1680-4BA7-0930-35B6CA34FD6E}"/>
              </a:ext>
            </a:extLst>
          </p:cNvPr>
          <p:cNvSpPr txBox="1">
            <a:spLocks noChangeArrowheads="1"/>
          </p:cNvSpPr>
          <p:nvPr/>
        </p:nvSpPr>
        <p:spPr bwMode="auto">
          <a:xfrm>
            <a:off x="609600" y="2330450"/>
            <a:ext cx="563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Comparing box plots for a normal </a:t>
            </a:r>
            <a:br>
              <a:rPr lang="en-US" altLang="en-US"/>
            </a:br>
            <a:r>
              <a:rPr lang="en-US" altLang="en-US"/>
              <a:t>and a right-skewed distribution</a:t>
            </a:r>
          </a:p>
        </p:txBody>
      </p:sp>
      <p:sp>
        <p:nvSpPr>
          <p:cNvPr id="43019" name="Rectangle 11">
            <a:extLst>
              <a:ext uri="{FF2B5EF4-FFF2-40B4-BE49-F238E27FC236}">
                <a16:creationId xmlns:a16="http://schemas.microsoft.com/office/drawing/2014/main" id="{12472E38-D2C6-C765-5C43-CC56CA1C9944}"/>
              </a:ext>
            </a:extLst>
          </p:cNvPr>
          <p:cNvSpPr>
            <a:spLocks noChangeArrowheads="1"/>
          </p:cNvSpPr>
          <p:nvPr/>
        </p:nvSpPr>
        <p:spPr bwMode="auto">
          <a:xfrm>
            <a:off x="1981200" y="149907"/>
            <a:ext cx="518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solidFill>
                  <a:srgbClr val="333399"/>
                </a:solidFill>
                <a:latin typeface="+mj-lt"/>
              </a:rPr>
              <a:t>Boxplots for skewed data</a:t>
            </a:r>
          </a:p>
        </p:txBody>
      </p:sp>
      <p:pic>
        <p:nvPicPr>
          <p:cNvPr id="43020" name="Picture 12" descr="w0059-n">
            <a:extLst>
              <a:ext uri="{FF2B5EF4-FFF2-40B4-BE49-F238E27FC236}">
                <a16:creationId xmlns:a16="http://schemas.microsoft.com/office/drawing/2014/main" id="{4A61B383-2358-E066-6D95-174C32DF0FAB}"/>
              </a:ext>
            </a:extLst>
          </p:cNvPr>
          <p:cNvPicPr>
            <a:picLocks noChangeAspect="1" noChangeArrowheads="1"/>
          </p:cNvPicPr>
          <p:nvPr/>
        </p:nvPicPr>
        <p:blipFill>
          <a:blip r:embed="rId5">
            <a:clrChange>
              <a:clrFrom>
                <a:srgbClr val="ECBC98"/>
              </a:clrFrom>
              <a:clrTo>
                <a:srgbClr val="ECBC98">
                  <a:alpha val="0"/>
                </a:srgbClr>
              </a:clrTo>
            </a:clrChange>
            <a:extLst>
              <a:ext uri="{28A0092B-C50C-407E-A947-70E740481C1C}">
                <a14:useLocalDpi xmlns:a14="http://schemas.microsoft.com/office/drawing/2010/main" val="0"/>
              </a:ext>
            </a:extLst>
          </a:blip>
          <a:srcRect l="6319" r="6129"/>
          <a:stretch>
            <a:fillRect/>
          </a:stretch>
        </p:blipFill>
        <p:spPr bwMode="auto">
          <a:xfrm>
            <a:off x="914400" y="1143000"/>
            <a:ext cx="73914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Text Box 13">
            <a:extLst>
              <a:ext uri="{FF2B5EF4-FFF2-40B4-BE49-F238E27FC236}">
                <a16:creationId xmlns:a16="http://schemas.microsoft.com/office/drawing/2014/main" id="{0386B6C2-B39C-C883-E639-B5D9D7DDBD7B}"/>
              </a:ext>
            </a:extLst>
          </p:cNvPr>
          <p:cNvSpPr txBox="1">
            <a:spLocks noChangeArrowheads="1"/>
          </p:cNvSpPr>
          <p:nvPr/>
        </p:nvSpPr>
        <p:spPr bwMode="auto">
          <a:xfrm>
            <a:off x="6324600" y="3886200"/>
            <a:ext cx="2438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t>Boxplots remain true to the data and depict clearly symmetry or skew.</a:t>
            </a:r>
          </a:p>
        </p:txBody>
      </p:sp>
      <p:pic>
        <p:nvPicPr>
          <p:cNvPr id="43022" name="Picture 14">
            <a:extLst>
              <a:ext uri="{FF2B5EF4-FFF2-40B4-BE49-F238E27FC236}">
                <a16:creationId xmlns:a16="http://schemas.microsoft.com/office/drawing/2014/main" id="{BAD7BC8F-8B89-F211-C3B5-5652DCDDCD35}"/>
              </a:ext>
            </a:extLst>
          </p:cNvPr>
          <p:cNvPicPr>
            <a:picLocks noChangeAspect="1" noChangeArrowheads="1"/>
          </p:cNvPicPr>
          <p:nvPr/>
        </p:nvPicPr>
        <p:blipFill>
          <a:blip r:embed="rId6">
            <a:lum bright="30000" contrast="-50000"/>
            <a:extLst>
              <a:ext uri="{28A0092B-C50C-407E-A947-70E740481C1C}">
                <a14:useLocalDpi xmlns:a14="http://schemas.microsoft.com/office/drawing/2010/main" val="0"/>
              </a:ext>
            </a:extLst>
          </a:blip>
          <a:srcRect/>
          <a:stretch>
            <a:fillRect/>
          </a:stretch>
        </p:blipFill>
        <p:spPr bwMode="auto">
          <a:xfrm>
            <a:off x="4697413" y="3124200"/>
            <a:ext cx="12461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783FA66-960C-87CE-ABFF-570646A5BF9A}"/>
              </a:ext>
            </a:extLst>
          </p:cNvPr>
          <p:cNvSpPr>
            <a:spLocks noGrp="1" noChangeArrowheads="1"/>
          </p:cNvSpPr>
          <p:nvPr>
            <p:ph type="title"/>
          </p:nvPr>
        </p:nvSpPr>
        <p:spPr>
          <a:xfrm>
            <a:off x="1143000" y="304800"/>
            <a:ext cx="6248400" cy="563562"/>
          </a:xfrm>
        </p:spPr>
        <p:txBody>
          <a:bodyPr/>
          <a:lstStyle/>
          <a:p>
            <a:pPr algn="ctr" eaLnBrk="1" hangingPunct="1">
              <a:lnSpc>
                <a:spcPct val="110000"/>
              </a:lnSpc>
            </a:pPr>
            <a:r>
              <a:rPr lang="en-US" altLang="en-US" sz="2800" b="1" dirty="0">
                <a:solidFill>
                  <a:srgbClr val="333399"/>
                </a:solidFill>
              </a:rPr>
              <a:t>Suspected outliers</a:t>
            </a:r>
          </a:p>
        </p:txBody>
      </p:sp>
      <p:sp>
        <p:nvSpPr>
          <p:cNvPr id="1367043" name="Rectangle 3">
            <a:extLst>
              <a:ext uri="{FF2B5EF4-FFF2-40B4-BE49-F238E27FC236}">
                <a16:creationId xmlns:a16="http://schemas.microsoft.com/office/drawing/2014/main" id="{936859B3-29E4-5759-1DF1-DCF552B5F93A}"/>
              </a:ext>
            </a:extLst>
          </p:cNvPr>
          <p:cNvSpPr>
            <a:spLocks noGrp="1" noChangeArrowheads="1"/>
          </p:cNvSpPr>
          <p:nvPr>
            <p:ph type="body" idx="1"/>
          </p:nvPr>
        </p:nvSpPr>
        <p:spPr>
          <a:xfrm>
            <a:off x="381000" y="1143000"/>
            <a:ext cx="8229600" cy="5638800"/>
          </a:xfrm>
        </p:spPr>
        <p:txBody>
          <a:bodyPr/>
          <a:lstStyle/>
          <a:p>
            <a:pPr marL="0" indent="0" eaLnBrk="1" hangingPunct="1">
              <a:spcBef>
                <a:spcPts val="0"/>
              </a:spcBef>
              <a:buFont typeface="Wingdings" panose="05000000000000000000" pitchFamily="2" charset="2"/>
              <a:buNone/>
            </a:pPr>
            <a:r>
              <a:rPr lang="en-US" altLang="en-US" sz="2400" dirty="0"/>
              <a:t>Outliers are troublesome data points, and it is important to be able to identify them.</a:t>
            </a:r>
          </a:p>
          <a:p>
            <a:pPr marL="0" indent="0" eaLnBrk="1" hangingPunct="1">
              <a:spcBef>
                <a:spcPts val="0"/>
              </a:spcBef>
              <a:buFont typeface="Wingdings" panose="05000000000000000000" pitchFamily="2" charset="2"/>
              <a:buNone/>
            </a:pPr>
            <a:endParaRPr lang="en-US" altLang="en-US" sz="2400" dirty="0"/>
          </a:p>
          <a:p>
            <a:pPr marL="0" indent="0" eaLnBrk="1" hangingPunct="1">
              <a:spcBef>
                <a:spcPts val="0"/>
              </a:spcBef>
              <a:buFont typeface="Wingdings" panose="05000000000000000000" pitchFamily="2" charset="2"/>
              <a:buNone/>
            </a:pPr>
            <a:r>
              <a:rPr lang="en-US" altLang="en-US" sz="2400" dirty="0"/>
              <a:t>One way to raise the flag for a suspected outlier is to compare the distance from the suspicious data point to the nearest quartile (Q</a:t>
            </a:r>
            <a:r>
              <a:rPr lang="en-US" altLang="en-US" sz="2400" baseline="-25000" dirty="0"/>
              <a:t>1</a:t>
            </a:r>
            <a:r>
              <a:rPr lang="en-US" altLang="en-US" sz="2400" dirty="0"/>
              <a:t> or Q</a:t>
            </a:r>
            <a:r>
              <a:rPr lang="en-US" altLang="en-US" sz="2400" baseline="-25000" dirty="0"/>
              <a:t>3</a:t>
            </a:r>
            <a:r>
              <a:rPr lang="en-US" altLang="en-US" sz="2400" dirty="0"/>
              <a:t>). We then compare this distance to the </a:t>
            </a:r>
            <a:r>
              <a:rPr lang="en-US" altLang="en-US" sz="2400" b="1" dirty="0">
                <a:solidFill>
                  <a:srgbClr val="333399"/>
                </a:solidFill>
              </a:rPr>
              <a:t>interquartile range</a:t>
            </a:r>
            <a:r>
              <a:rPr lang="en-US" altLang="en-US" sz="2400" dirty="0"/>
              <a:t> (distance between Q</a:t>
            </a:r>
            <a:r>
              <a:rPr lang="en-US" altLang="en-US" sz="2400" baseline="-25000" dirty="0"/>
              <a:t>1</a:t>
            </a:r>
            <a:r>
              <a:rPr lang="en-US" altLang="en-US" sz="2400" dirty="0"/>
              <a:t> and Q</a:t>
            </a:r>
            <a:r>
              <a:rPr lang="en-US" altLang="en-US" sz="2400" baseline="-25000" dirty="0"/>
              <a:t>3</a:t>
            </a:r>
            <a:r>
              <a:rPr lang="en-US" altLang="en-US" sz="2400" dirty="0"/>
              <a:t>).</a:t>
            </a:r>
          </a:p>
          <a:p>
            <a:pPr marL="0" indent="0" eaLnBrk="1" hangingPunct="1">
              <a:spcBef>
                <a:spcPts val="0"/>
              </a:spcBef>
              <a:buFont typeface="Wingdings" panose="05000000000000000000" pitchFamily="2" charset="2"/>
              <a:buNone/>
            </a:pPr>
            <a:endParaRPr lang="en-US" altLang="en-US" sz="2400" dirty="0"/>
          </a:p>
          <a:p>
            <a:pPr marL="0" indent="0" eaLnBrk="1" hangingPunct="1">
              <a:spcBef>
                <a:spcPts val="0"/>
              </a:spcBef>
              <a:buFont typeface="Wingdings" panose="05000000000000000000" pitchFamily="2" charset="2"/>
              <a:buNone/>
            </a:pPr>
            <a:r>
              <a:rPr lang="en-US" altLang="en-US" sz="2400" dirty="0"/>
              <a:t>We call an observation a </a:t>
            </a:r>
            <a:r>
              <a:rPr lang="en-US" altLang="en-US" sz="2400" b="1" dirty="0">
                <a:solidFill>
                  <a:srgbClr val="333399"/>
                </a:solidFill>
              </a:rPr>
              <a:t>suspected outlier</a:t>
            </a:r>
            <a:r>
              <a:rPr lang="en-US" altLang="en-US" sz="2400" dirty="0"/>
              <a:t> if it falls more than 1.5 times the size of the interquartile range (IQR) above the third quartile or below the first quartile. This is called the “</a:t>
            </a:r>
            <a:r>
              <a:rPr lang="en-US" altLang="en-US" sz="2400" b="1" dirty="0">
                <a:solidFill>
                  <a:srgbClr val="333399"/>
                </a:solidFill>
              </a:rPr>
              <a:t>1.5 * IQR rule for outliers.</a:t>
            </a:r>
            <a:r>
              <a:rPr lang="en-US" altLang="en-US" sz="2400" dirty="0"/>
              <a:t>” For example, we call X is an outlier if X&gt; Q</a:t>
            </a:r>
            <a:r>
              <a:rPr lang="en-US" altLang="en-US" sz="2400" baseline="-25000" dirty="0"/>
              <a:t>3 </a:t>
            </a:r>
            <a:r>
              <a:rPr lang="en-US" altLang="en-US" sz="2400" dirty="0"/>
              <a:t>+1.5*IQR or if X&lt; Q</a:t>
            </a:r>
            <a:r>
              <a:rPr lang="en-US" altLang="en-US" sz="2400" baseline="-25000" dirty="0"/>
              <a:t>1 </a:t>
            </a:r>
            <a:r>
              <a:rPr lang="en-US" altLang="en-US" sz="2400" dirty="0"/>
              <a:t>-1.5*IQR.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704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67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0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B8696D9E-1612-3722-FFEC-534C1A10E572}"/>
              </a:ext>
            </a:extLst>
          </p:cNvPr>
          <p:cNvSpPr txBox="1">
            <a:spLocks noChangeArrowheads="1"/>
          </p:cNvSpPr>
          <p:nvPr/>
        </p:nvSpPr>
        <p:spPr bwMode="auto">
          <a:xfrm>
            <a:off x="1600200" y="1614488"/>
            <a:ext cx="1150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Q</a:t>
            </a:r>
            <a:r>
              <a:rPr lang="en-US" altLang="en-US" baseline="-25000"/>
              <a:t>3</a:t>
            </a:r>
            <a:r>
              <a:rPr lang="en-US" altLang="en-US"/>
              <a:t> = 4.35</a:t>
            </a:r>
          </a:p>
        </p:txBody>
      </p:sp>
      <p:sp>
        <p:nvSpPr>
          <p:cNvPr id="45059" name="Text Box 3">
            <a:extLst>
              <a:ext uri="{FF2B5EF4-FFF2-40B4-BE49-F238E27FC236}">
                <a16:creationId xmlns:a16="http://schemas.microsoft.com/office/drawing/2014/main" id="{1C904B19-C66E-3529-7C6C-2357949F8965}"/>
              </a:ext>
            </a:extLst>
          </p:cNvPr>
          <p:cNvSpPr txBox="1">
            <a:spLocks noChangeArrowheads="1"/>
          </p:cNvSpPr>
          <p:nvPr/>
        </p:nvSpPr>
        <p:spPr bwMode="auto">
          <a:xfrm>
            <a:off x="1600200" y="4586288"/>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Q</a:t>
            </a:r>
            <a:r>
              <a:rPr lang="en-US" altLang="en-US" baseline="-25000"/>
              <a:t>1 </a:t>
            </a:r>
            <a:r>
              <a:rPr lang="en-US" altLang="en-US"/>
              <a:t>= 2.2</a:t>
            </a:r>
          </a:p>
        </p:txBody>
      </p:sp>
      <p:graphicFrame>
        <p:nvGraphicFramePr>
          <p:cNvPr id="45060" name="Object 4">
            <a:extLst>
              <a:ext uri="{FF2B5EF4-FFF2-40B4-BE49-F238E27FC236}">
                <a16:creationId xmlns:a16="http://schemas.microsoft.com/office/drawing/2014/main" id="{4673EFC8-7639-867A-117B-6D2B4CC0DEAA}"/>
              </a:ext>
            </a:extLst>
          </p:cNvPr>
          <p:cNvGraphicFramePr>
            <a:graphicFrameLocks noChangeAspect="1"/>
          </p:cNvGraphicFramePr>
          <p:nvPr/>
        </p:nvGraphicFramePr>
        <p:xfrm>
          <a:off x="431800" y="388938"/>
          <a:ext cx="1171575" cy="5859462"/>
        </p:xfrm>
        <a:graphic>
          <a:graphicData uri="http://schemas.openxmlformats.org/presentationml/2006/ole">
            <mc:AlternateContent xmlns:mc="http://schemas.openxmlformats.org/markup-compatibility/2006">
              <mc:Choice xmlns:v="urn:schemas-microsoft-com:vml" Requires="v">
                <p:oleObj name="Worksheet" r:id="rId3" imgW="781202" imgH="3857549" progId="Excel.Sheet.8">
                  <p:embed/>
                </p:oleObj>
              </mc:Choice>
              <mc:Fallback>
                <p:oleObj name="Worksheet" r:id="rId3" imgW="781202" imgH="3857549" progId="Excel.Sheet.8">
                  <p:embed/>
                  <p:pic>
                    <p:nvPicPr>
                      <p:cNvPr id="45060" name="Object 4">
                        <a:extLst>
                          <a:ext uri="{FF2B5EF4-FFF2-40B4-BE49-F238E27FC236}">
                            <a16:creationId xmlns:a16="http://schemas.microsoft.com/office/drawing/2014/main" id="{4673EFC8-7639-867A-117B-6D2B4CC0D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88938"/>
                        <a:ext cx="1171575" cy="585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1" name="Group 5">
            <a:extLst>
              <a:ext uri="{FF2B5EF4-FFF2-40B4-BE49-F238E27FC236}">
                <a16:creationId xmlns:a16="http://schemas.microsoft.com/office/drawing/2014/main" id="{519EFBA0-F896-926A-9B58-8214667C7EC8}"/>
              </a:ext>
            </a:extLst>
          </p:cNvPr>
          <p:cNvGrpSpPr>
            <a:grpSpLocks/>
          </p:cNvGrpSpPr>
          <p:nvPr/>
        </p:nvGrpSpPr>
        <p:grpSpPr bwMode="auto">
          <a:xfrm>
            <a:off x="3738563" y="503238"/>
            <a:ext cx="3395662" cy="4813300"/>
            <a:chOff x="3456" y="624"/>
            <a:chExt cx="2139" cy="3032"/>
          </a:xfrm>
        </p:grpSpPr>
        <p:graphicFrame>
          <p:nvGraphicFramePr>
            <p:cNvPr id="45074" name="Object 6">
              <a:extLst>
                <a:ext uri="{FF2B5EF4-FFF2-40B4-BE49-F238E27FC236}">
                  <a16:creationId xmlns:a16="http://schemas.microsoft.com/office/drawing/2014/main" id="{604218E0-217D-EA7A-551C-D8E7AB498568}"/>
                </a:ext>
              </a:extLst>
            </p:cNvPr>
            <p:cNvGraphicFramePr>
              <a:graphicFrameLocks noChangeAspect="1"/>
            </p:cNvGraphicFramePr>
            <p:nvPr/>
          </p:nvGraphicFramePr>
          <p:xfrm>
            <a:off x="3456" y="624"/>
            <a:ext cx="2139" cy="3032"/>
          </p:xfrm>
          <a:graphic>
            <a:graphicData uri="http://schemas.openxmlformats.org/presentationml/2006/ole">
              <mc:AlternateContent xmlns:mc="http://schemas.openxmlformats.org/markup-compatibility/2006">
                <mc:Choice xmlns:v="urn:schemas-microsoft-com:vml" Requires="v">
                  <p:oleObj name="Worksheet" r:id="rId5" imgW="2857500" imgH="4051300" progId="Excel.Sheet.8">
                    <p:embed/>
                  </p:oleObj>
                </mc:Choice>
                <mc:Fallback>
                  <p:oleObj name="Worksheet" r:id="rId5" imgW="2857500" imgH="4051300" progId="Excel.Sheet.8">
                    <p:embed/>
                    <p:pic>
                      <p:nvPicPr>
                        <p:cNvPr id="45074" name="Object 6">
                          <a:extLst>
                            <a:ext uri="{FF2B5EF4-FFF2-40B4-BE49-F238E27FC236}">
                              <a16:creationId xmlns:a16="http://schemas.microsoft.com/office/drawing/2014/main" id="{604218E0-217D-EA7A-551C-D8E7AB4985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624"/>
                          <a:ext cx="2139" cy="30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5" name="Rectangle 7">
              <a:extLst>
                <a:ext uri="{FF2B5EF4-FFF2-40B4-BE49-F238E27FC236}">
                  <a16:creationId xmlns:a16="http://schemas.microsoft.com/office/drawing/2014/main" id="{1A13AC3C-D563-0130-ECFD-670917BF3951}"/>
                </a:ext>
              </a:extLst>
            </p:cNvPr>
            <p:cNvSpPr>
              <a:spLocks noChangeArrowheads="1"/>
            </p:cNvSpPr>
            <p:nvPr/>
          </p:nvSpPr>
          <p:spPr bwMode="auto">
            <a:xfrm>
              <a:off x="3948" y="873"/>
              <a:ext cx="1488" cy="288"/>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5076" name="Line 8">
              <a:extLst>
                <a:ext uri="{FF2B5EF4-FFF2-40B4-BE49-F238E27FC236}">
                  <a16:creationId xmlns:a16="http://schemas.microsoft.com/office/drawing/2014/main" id="{2A0E7421-23DD-83D3-3A76-159FEAA21166}"/>
                </a:ext>
              </a:extLst>
            </p:cNvPr>
            <p:cNvSpPr>
              <a:spLocks noChangeShapeType="1"/>
            </p:cNvSpPr>
            <p:nvPr/>
          </p:nvSpPr>
          <p:spPr bwMode="auto">
            <a:xfrm flipV="1">
              <a:off x="3945" y="87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7" name="Line 9">
              <a:extLst>
                <a:ext uri="{FF2B5EF4-FFF2-40B4-BE49-F238E27FC236}">
                  <a16:creationId xmlns:a16="http://schemas.microsoft.com/office/drawing/2014/main" id="{AAE18562-A41B-3393-DE76-8F6BD27DF851}"/>
                </a:ext>
              </a:extLst>
            </p:cNvPr>
            <p:cNvSpPr>
              <a:spLocks noChangeShapeType="1"/>
            </p:cNvSpPr>
            <p:nvPr/>
          </p:nvSpPr>
          <p:spPr bwMode="auto">
            <a:xfrm>
              <a:off x="3903" y="873"/>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8" name="Text Box 10">
              <a:extLst>
                <a:ext uri="{FF2B5EF4-FFF2-40B4-BE49-F238E27FC236}">
                  <a16:creationId xmlns:a16="http://schemas.microsoft.com/office/drawing/2014/main" id="{7A01B2AA-7B8B-0D1D-03E4-30FFF8EEF755}"/>
                </a:ext>
              </a:extLst>
            </p:cNvPr>
            <p:cNvSpPr txBox="1">
              <a:spLocks noChangeArrowheads="1"/>
            </p:cNvSpPr>
            <p:nvPr/>
          </p:nvSpPr>
          <p:spPr bwMode="auto">
            <a:xfrm>
              <a:off x="3692" y="76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t>8</a:t>
              </a:r>
            </a:p>
          </p:txBody>
        </p:sp>
      </p:grpSp>
      <p:sp>
        <p:nvSpPr>
          <p:cNvPr id="45062" name="Rectangle 11">
            <a:extLst>
              <a:ext uri="{FF2B5EF4-FFF2-40B4-BE49-F238E27FC236}">
                <a16:creationId xmlns:a16="http://schemas.microsoft.com/office/drawing/2014/main" id="{52BDBDBF-D65E-F5A9-BABB-6FA558AA2E53}"/>
              </a:ext>
            </a:extLst>
          </p:cNvPr>
          <p:cNvSpPr>
            <a:spLocks noChangeArrowheads="1"/>
          </p:cNvSpPr>
          <p:nvPr/>
        </p:nvSpPr>
        <p:spPr bwMode="auto">
          <a:xfrm>
            <a:off x="5360988" y="20923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45063" name="Rectangle 12">
            <a:extLst>
              <a:ext uri="{FF2B5EF4-FFF2-40B4-BE49-F238E27FC236}">
                <a16:creationId xmlns:a16="http://schemas.microsoft.com/office/drawing/2014/main" id="{F5CB62D9-AC05-032F-EC0B-ABDF6C78AC75}"/>
              </a:ext>
            </a:extLst>
          </p:cNvPr>
          <p:cNvSpPr>
            <a:spLocks noChangeArrowheads="1"/>
          </p:cNvSpPr>
          <p:nvPr/>
        </p:nvSpPr>
        <p:spPr bwMode="auto">
          <a:xfrm>
            <a:off x="5554663" y="2586038"/>
            <a:ext cx="304800" cy="457200"/>
          </a:xfrm>
          <a:prstGeom prst="rect">
            <a:avLst/>
          </a:prstGeom>
          <a:solidFill>
            <a:srgbClr val="3333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5064" name="Rectangle 13">
            <a:extLst>
              <a:ext uri="{FF2B5EF4-FFF2-40B4-BE49-F238E27FC236}">
                <a16:creationId xmlns:a16="http://schemas.microsoft.com/office/drawing/2014/main" id="{A9C7F982-B4BA-DE71-4E77-489E8408E734}"/>
              </a:ext>
            </a:extLst>
          </p:cNvPr>
          <p:cNvSpPr>
            <a:spLocks noChangeArrowheads="1"/>
          </p:cNvSpPr>
          <p:nvPr/>
        </p:nvSpPr>
        <p:spPr bwMode="auto">
          <a:xfrm>
            <a:off x="5554663" y="3055938"/>
            <a:ext cx="304800" cy="576262"/>
          </a:xfrm>
          <a:prstGeom prst="rect">
            <a:avLst/>
          </a:prstGeom>
          <a:solidFill>
            <a:srgbClr val="3333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5065" name="Line 14">
            <a:extLst>
              <a:ext uri="{FF2B5EF4-FFF2-40B4-BE49-F238E27FC236}">
                <a16:creationId xmlns:a16="http://schemas.microsoft.com/office/drawing/2014/main" id="{B95DA5C0-5616-2D52-86E9-5DA2B867C730}"/>
              </a:ext>
            </a:extLst>
          </p:cNvPr>
          <p:cNvSpPr>
            <a:spLocks noChangeShapeType="1"/>
          </p:cNvSpPr>
          <p:nvPr/>
        </p:nvSpPr>
        <p:spPr bwMode="auto">
          <a:xfrm>
            <a:off x="1600200" y="503238"/>
            <a:ext cx="4049713" cy="457200"/>
          </a:xfrm>
          <a:prstGeom prst="line">
            <a:avLst/>
          </a:prstGeom>
          <a:noFill/>
          <a:ln w="19050">
            <a:solidFill>
              <a:srgbClr val="7777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 name="Line 15">
            <a:extLst>
              <a:ext uri="{FF2B5EF4-FFF2-40B4-BE49-F238E27FC236}">
                <a16:creationId xmlns:a16="http://schemas.microsoft.com/office/drawing/2014/main" id="{6E0FAA5D-2A73-8DC5-EB1E-0402E4447AD8}"/>
              </a:ext>
            </a:extLst>
          </p:cNvPr>
          <p:cNvSpPr>
            <a:spLocks noChangeShapeType="1"/>
          </p:cNvSpPr>
          <p:nvPr/>
        </p:nvSpPr>
        <p:spPr bwMode="auto">
          <a:xfrm>
            <a:off x="2743200" y="1905000"/>
            <a:ext cx="2819400" cy="681038"/>
          </a:xfrm>
          <a:prstGeom prst="line">
            <a:avLst/>
          </a:prstGeom>
          <a:noFill/>
          <a:ln w="19050">
            <a:solidFill>
              <a:srgbClr val="7777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 name="Line 16">
            <a:extLst>
              <a:ext uri="{FF2B5EF4-FFF2-40B4-BE49-F238E27FC236}">
                <a16:creationId xmlns:a16="http://schemas.microsoft.com/office/drawing/2014/main" id="{DDCF88C1-D7BD-BB72-7C5E-C620F11E8C3F}"/>
              </a:ext>
            </a:extLst>
          </p:cNvPr>
          <p:cNvSpPr>
            <a:spLocks noChangeShapeType="1"/>
          </p:cNvSpPr>
          <p:nvPr/>
        </p:nvSpPr>
        <p:spPr bwMode="auto">
          <a:xfrm flipV="1">
            <a:off x="2590800" y="3602038"/>
            <a:ext cx="2971800" cy="1122362"/>
          </a:xfrm>
          <a:prstGeom prst="line">
            <a:avLst/>
          </a:prstGeom>
          <a:noFill/>
          <a:ln w="19050">
            <a:solidFill>
              <a:srgbClr val="7777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8" name="Oval 17">
            <a:extLst>
              <a:ext uri="{FF2B5EF4-FFF2-40B4-BE49-F238E27FC236}">
                <a16:creationId xmlns:a16="http://schemas.microsoft.com/office/drawing/2014/main" id="{E7B797C9-6920-E700-28CE-913C2741FE1F}"/>
              </a:ext>
            </a:extLst>
          </p:cNvPr>
          <p:cNvSpPr>
            <a:spLocks noChangeArrowheads="1"/>
          </p:cNvSpPr>
          <p:nvPr/>
        </p:nvSpPr>
        <p:spPr bwMode="auto">
          <a:xfrm>
            <a:off x="5664200" y="935038"/>
            <a:ext cx="76200" cy="762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69106" name="Text Box 18">
            <a:extLst>
              <a:ext uri="{FF2B5EF4-FFF2-40B4-BE49-F238E27FC236}">
                <a16:creationId xmlns:a16="http://schemas.microsoft.com/office/drawing/2014/main" id="{B7203FA6-A023-CBF8-E855-969F901C52A3}"/>
              </a:ext>
            </a:extLst>
          </p:cNvPr>
          <p:cNvSpPr txBox="1">
            <a:spLocks noChangeArrowheads="1"/>
          </p:cNvSpPr>
          <p:nvPr/>
        </p:nvSpPr>
        <p:spPr bwMode="auto">
          <a:xfrm>
            <a:off x="6503988" y="2544763"/>
            <a:ext cx="2411412" cy="100647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solidFill>
                  <a:srgbClr val="333399"/>
                </a:solidFill>
              </a:rPr>
              <a:t>Interquartile range</a:t>
            </a:r>
          </a:p>
          <a:p>
            <a:pPr algn="ctr"/>
            <a:r>
              <a:rPr lang="en-US" altLang="en-US" sz="2000" b="1">
                <a:solidFill>
                  <a:srgbClr val="333399"/>
                </a:solidFill>
              </a:rPr>
              <a:t>Q</a:t>
            </a:r>
            <a:r>
              <a:rPr lang="en-US" altLang="en-US" sz="2000" b="1" baseline="-25000">
                <a:solidFill>
                  <a:srgbClr val="333399"/>
                </a:solidFill>
              </a:rPr>
              <a:t>3</a:t>
            </a:r>
            <a:r>
              <a:rPr lang="en-US" altLang="en-US" sz="2000" b="1">
                <a:solidFill>
                  <a:srgbClr val="333399"/>
                </a:solidFill>
              </a:rPr>
              <a:t> – Q</a:t>
            </a:r>
            <a:r>
              <a:rPr lang="en-US" altLang="en-US" sz="2000" b="1" baseline="-25000">
                <a:solidFill>
                  <a:srgbClr val="333399"/>
                </a:solidFill>
              </a:rPr>
              <a:t>1</a:t>
            </a:r>
          </a:p>
          <a:p>
            <a:pPr algn="ctr"/>
            <a:r>
              <a:rPr lang="en-US" altLang="en-US" sz="2000" b="1">
                <a:solidFill>
                  <a:srgbClr val="333399"/>
                </a:solidFill>
              </a:rPr>
              <a:t>4.35 </a:t>
            </a:r>
            <a:r>
              <a:rPr lang="en-US" altLang="en-US" sz="2000" b="1">
                <a:solidFill>
                  <a:srgbClr val="333399"/>
                </a:solidFill>
                <a:cs typeface="Arial" panose="020B0604020202020204" pitchFamily="34" charset="0"/>
              </a:rPr>
              <a:t>− </a:t>
            </a:r>
            <a:r>
              <a:rPr lang="en-US" altLang="en-US" sz="2000" b="1">
                <a:solidFill>
                  <a:srgbClr val="333399"/>
                </a:solidFill>
              </a:rPr>
              <a:t>2.2 = 2.15</a:t>
            </a:r>
            <a:endParaRPr lang="en-US" altLang="en-US" sz="2000">
              <a:solidFill>
                <a:srgbClr val="333399"/>
              </a:solidFill>
            </a:endParaRPr>
          </a:p>
        </p:txBody>
      </p:sp>
      <p:sp>
        <p:nvSpPr>
          <p:cNvPr id="1369107" name="AutoShape 19">
            <a:extLst>
              <a:ext uri="{FF2B5EF4-FFF2-40B4-BE49-F238E27FC236}">
                <a16:creationId xmlns:a16="http://schemas.microsoft.com/office/drawing/2014/main" id="{327D712D-DCDA-48AF-9BA3-157D15632B98}"/>
              </a:ext>
            </a:extLst>
          </p:cNvPr>
          <p:cNvSpPr>
            <a:spLocks/>
          </p:cNvSpPr>
          <p:nvPr/>
        </p:nvSpPr>
        <p:spPr bwMode="auto">
          <a:xfrm>
            <a:off x="5867400" y="2586038"/>
            <a:ext cx="685800" cy="1033462"/>
          </a:xfrm>
          <a:prstGeom prst="rightBrace">
            <a:avLst>
              <a:gd name="adj1" fmla="val 12558"/>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69108" name="Line 20">
            <a:extLst>
              <a:ext uri="{FF2B5EF4-FFF2-40B4-BE49-F238E27FC236}">
                <a16:creationId xmlns:a16="http://schemas.microsoft.com/office/drawing/2014/main" id="{A93AA608-A4E8-C219-477F-B3499E1B8836}"/>
              </a:ext>
            </a:extLst>
          </p:cNvPr>
          <p:cNvSpPr>
            <a:spLocks noChangeShapeType="1"/>
          </p:cNvSpPr>
          <p:nvPr/>
        </p:nvSpPr>
        <p:spPr bwMode="auto">
          <a:xfrm>
            <a:off x="5867400" y="960438"/>
            <a:ext cx="0" cy="1600200"/>
          </a:xfrm>
          <a:prstGeom prst="line">
            <a:avLst/>
          </a:prstGeom>
          <a:noFill/>
          <a:ln w="28575">
            <a:solidFill>
              <a:srgbClr val="CC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9109" name="Text Box 21">
            <a:extLst>
              <a:ext uri="{FF2B5EF4-FFF2-40B4-BE49-F238E27FC236}">
                <a16:creationId xmlns:a16="http://schemas.microsoft.com/office/drawing/2014/main" id="{8C99C01A-6271-E0D1-FFF5-D332BBA64BF6}"/>
              </a:ext>
            </a:extLst>
          </p:cNvPr>
          <p:cNvSpPr txBox="1">
            <a:spLocks noChangeArrowheads="1"/>
          </p:cNvSpPr>
          <p:nvPr/>
        </p:nvSpPr>
        <p:spPr bwMode="auto">
          <a:xfrm>
            <a:off x="5875338" y="1341438"/>
            <a:ext cx="2098675" cy="70167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solidFill>
                  <a:srgbClr val="CC0000"/>
                </a:solidFill>
              </a:rPr>
              <a:t>Distance to Q</a:t>
            </a:r>
            <a:r>
              <a:rPr lang="en-US" altLang="en-US" sz="2000" b="1" baseline="-25000">
                <a:solidFill>
                  <a:srgbClr val="CC0000"/>
                </a:solidFill>
              </a:rPr>
              <a:t>3</a:t>
            </a:r>
          </a:p>
          <a:p>
            <a:pPr algn="ctr"/>
            <a:r>
              <a:rPr lang="en-US" altLang="en-US" sz="2000" b="1">
                <a:solidFill>
                  <a:srgbClr val="CC0000"/>
                </a:solidFill>
              </a:rPr>
              <a:t>7.9 </a:t>
            </a:r>
            <a:r>
              <a:rPr lang="en-US" altLang="en-US" sz="2000" b="1">
                <a:solidFill>
                  <a:srgbClr val="CC0000"/>
                </a:solidFill>
                <a:cs typeface="Arial" panose="020B0604020202020204" pitchFamily="34" charset="0"/>
              </a:rPr>
              <a:t>− </a:t>
            </a:r>
            <a:r>
              <a:rPr lang="en-US" altLang="en-US" sz="2000" b="1">
                <a:solidFill>
                  <a:srgbClr val="CC0000"/>
                </a:solidFill>
              </a:rPr>
              <a:t>4.35 = 3.55</a:t>
            </a:r>
            <a:endParaRPr lang="en-US" altLang="en-US" sz="2000">
              <a:solidFill>
                <a:srgbClr val="CC0000"/>
              </a:solidFill>
            </a:endParaRPr>
          </a:p>
        </p:txBody>
      </p:sp>
      <p:sp>
        <p:nvSpPr>
          <p:cNvPr id="1369110" name="Rectangle 22">
            <a:extLst>
              <a:ext uri="{FF2B5EF4-FFF2-40B4-BE49-F238E27FC236}">
                <a16:creationId xmlns:a16="http://schemas.microsoft.com/office/drawing/2014/main" id="{76ADD554-4A70-8F48-0255-FC279116082E}"/>
              </a:ext>
            </a:extLst>
          </p:cNvPr>
          <p:cNvSpPr>
            <a:spLocks noChangeArrowheads="1"/>
          </p:cNvSpPr>
          <p:nvPr/>
        </p:nvSpPr>
        <p:spPr bwMode="auto">
          <a:xfrm>
            <a:off x="2069803" y="5503863"/>
            <a:ext cx="69342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0"/>
              </a:spcBef>
              <a:buClr>
                <a:srgbClr val="333399"/>
              </a:buClr>
              <a:buSzPct val="65000"/>
              <a:buFont typeface="Wingdings" panose="05000000000000000000" pitchFamily="2" charset="2"/>
              <a:buNone/>
            </a:pPr>
            <a:r>
              <a:rPr lang="en-US" altLang="en-US" dirty="0"/>
              <a:t>Individual #25 has a value of 7.9 years, which is 3.55 years above the third quartile. This is more than 3.225 years, 1.5 * IQR. Thus, individual #25 is a suspected outlier.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9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910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691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691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691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106" grpId="0" animBg="1"/>
      <p:bldP spid="1369107" grpId="0" animBg="1"/>
      <p:bldP spid="1369109" grpId="0" animBg="1"/>
      <p:bldP spid="1369110"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63011FC-6016-A185-A216-1B4BB770B3E8}"/>
              </a:ext>
            </a:extLst>
          </p:cNvPr>
          <p:cNvSpPr/>
          <p:nvPr/>
        </p:nvSpPr>
        <p:spPr>
          <a:xfrm>
            <a:off x="5867400" y="1695331"/>
            <a:ext cx="1828799" cy="362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82" name="Rectangle 2">
            <a:extLst>
              <a:ext uri="{FF2B5EF4-FFF2-40B4-BE49-F238E27FC236}">
                <a16:creationId xmlns:a16="http://schemas.microsoft.com/office/drawing/2014/main" id="{5A54F701-BDC2-FB24-780A-8E46D9570D1A}"/>
              </a:ext>
            </a:extLst>
          </p:cNvPr>
          <p:cNvSpPr>
            <a:spLocks noGrp="1" noChangeArrowheads="1"/>
          </p:cNvSpPr>
          <p:nvPr>
            <p:ph type="title"/>
          </p:nvPr>
        </p:nvSpPr>
        <p:spPr>
          <a:xfrm>
            <a:off x="914400" y="254794"/>
            <a:ext cx="6781800" cy="533400"/>
          </a:xfrm>
        </p:spPr>
        <p:txBody>
          <a:bodyPr/>
          <a:lstStyle/>
          <a:p>
            <a:pPr eaLnBrk="1" hangingPunct="1"/>
            <a:r>
              <a:rPr lang="en-US" altLang="en-US" sz="2800" dirty="0"/>
              <a:t>Choosing among summary statistics</a:t>
            </a:r>
          </a:p>
        </p:txBody>
      </p:sp>
      <p:sp>
        <p:nvSpPr>
          <p:cNvPr id="46083" name="Rectangle 3">
            <a:extLst>
              <a:ext uri="{FF2B5EF4-FFF2-40B4-BE49-F238E27FC236}">
                <a16:creationId xmlns:a16="http://schemas.microsoft.com/office/drawing/2014/main" id="{85557908-C0FF-E465-4A26-4569F9C62D46}"/>
              </a:ext>
            </a:extLst>
          </p:cNvPr>
          <p:cNvSpPr>
            <a:spLocks noGrp="1" noChangeArrowheads="1"/>
          </p:cNvSpPr>
          <p:nvPr>
            <p:ph type="body" idx="1"/>
          </p:nvPr>
        </p:nvSpPr>
        <p:spPr>
          <a:xfrm>
            <a:off x="306388" y="1219200"/>
            <a:ext cx="4343400" cy="5384006"/>
          </a:xfrm>
        </p:spPr>
        <p:txBody>
          <a:bodyPr/>
          <a:lstStyle/>
          <a:p>
            <a:pPr eaLnBrk="1" hangingPunct="1">
              <a:spcBef>
                <a:spcPts val="0"/>
              </a:spcBef>
            </a:pPr>
            <a:r>
              <a:rPr lang="en-US" altLang="en-US" sz="2400" dirty="0"/>
              <a:t>Because the </a:t>
            </a:r>
            <a:r>
              <a:rPr lang="en-US" altLang="en-US" sz="2400" b="1" dirty="0"/>
              <a:t>mean</a:t>
            </a:r>
            <a:r>
              <a:rPr lang="en-US" altLang="en-US" sz="2400" dirty="0"/>
              <a:t> is not resistant to outliers or skew, use it to describe distributions that are fairly symmetrical and don’t have outliers. </a:t>
            </a:r>
            <a:br>
              <a:rPr lang="en-US" altLang="en-US" sz="2400" dirty="0"/>
            </a:br>
            <a:r>
              <a:rPr lang="en-US" altLang="en-US" sz="2400" dirty="0">
                <a:sym typeface="Wingdings" panose="05000000000000000000" pitchFamily="2" charset="2"/>
              </a:rPr>
              <a:t> </a:t>
            </a:r>
            <a:r>
              <a:rPr lang="en-US" altLang="en-US" sz="2400" dirty="0"/>
              <a:t>Plot the mean and use the standard deviation for error bars.</a:t>
            </a:r>
          </a:p>
          <a:p>
            <a:pPr eaLnBrk="1" hangingPunct="1">
              <a:spcBef>
                <a:spcPts val="0"/>
              </a:spcBef>
            </a:pPr>
            <a:endParaRPr lang="en-US" altLang="en-US" sz="2400" dirty="0"/>
          </a:p>
          <a:p>
            <a:pPr eaLnBrk="1" hangingPunct="1">
              <a:spcBef>
                <a:spcPts val="0"/>
              </a:spcBef>
            </a:pPr>
            <a:r>
              <a:rPr lang="en-US" altLang="en-US" sz="2400" dirty="0"/>
              <a:t>Otherwise, use the </a:t>
            </a:r>
            <a:r>
              <a:rPr lang="en-US" altLang="en-US" sz="2400" b="1" dirty="0"/>
              <a:t>median</a:t>
            </a:r>
            <a:r>
              <a:rPr lang="en-US" altLang="en-US" sz="2400" dirty="0"/>
              <a:t> in the five number summary which can be plotted as a boxplot. </a:t>
            </a:r>
          </a:p>
        </p:txBody>
      </p:sp>
      <p:grpSp>
        <p:nvGrpSpPr>
          <p:cNvPr id="46084" name="Group 4">
            <a:extLst>
              <a:ext uri="{FF2B5EF4-FFF2-40B4-BE49-F238E27FC236}">
                <a16:creationId xmlns:a16="http://schemas.microsoft.com/office/drawing/2014/main" id="{2ECA2ABF-749E-39AE-51AB-11BE03EC292A}"/>
              </a:ext>
            </a:extLst>
          </p:cNvPr>
          <p:cNvGrpSpPr>
            <a:grpSpLocks/>
          </p:cNvGrpSpPr>
          <p:nvPr/>
        </p:nvGrpSpPr>
        <p:grpSpPr bwMode="auto">
          <a:xfrm>
            <a:off x="4876800" y="1524000"/>
            <a:ext cx="4051300" cy="4572000"/>
            <a:chOff x="3064" y="1008"/>
            <a:chExt cx="2504" cy="2880"/>
          </a:xfrm>
        </p:grpSpPr>
        <p:graphicFrame>
          <p:nvGraphicFramePr>
            <p:cNvPr id="46086" name="Object 5">
              <a:extLst>
                <a:ext uri="{FF2B5EF4-FFF2-40B4-BE49-F238E27FC236}">
                  <a16:creationId xmlns:a16="http://schemas.microsoft.com/office/drawing/2014/main" id="{F05E2C94-0261-C9EB-C966-855B73AFDC59}"/>
                </a:ext>
              </a:extLst>
            </p:cNvPr>
            <p:cNvGraphicFramePr>
              <a:graphicFrameLocks noChangeAspect="1"/>
            </p:cNvGraphicFramePr>
            <p:nvPr/>
          </p:nvGraphicFramePr>
          <p:xfrm>
            <a:off x="3064" y="1008"/>
            <a:ext cx="2504" cy="2880"/>
          </p:xfrm>
          <a:graphic>
            <a:graphicData uri="http://schemas.openxmlformats.org/presentationml/2006/ole">
              <mc:AlternateContent xmlns:mc="http://schemas.openxmlformats.org/markup-compatibility/2006">
                <mc:Choice xmlns:v="urn:schemas-microsoft-com:vml" Requires="v">
                  <p:oleObj name="Worksheet" r:id="rId2" imgW="4010025" imgH="3600450" progId="Excel.Sheet.8">
                    <p:embed/>
                  </p:oleObj>
                </mc:Choice>
                <mc:Fallback>
                  <p:oleObj name="Worksheet" r:id="rId2" imgW="4010025" imgH="3600450" progId="Excel.Sheet.8">
                    <p:embed/>
                    <p:pic>
                      <p:nvPicPr>
                        <p:cNvPr id="46086" name="Object 5">
                          <a:extLst>
                            <a:ext uri="{FF2B5EF4-FFF2-40B4-BE49-F238E27FC236}">
                              <a16:creationId xmlns:a16="http://schemas.microsoft.com/office/drawing/2014/main" id="{F05E2C94-0261-C9EB-C966-855B73AFD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 y="1008"/>
                          <a:ext cx="2504" cy="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7" name="Line 6">
              <a:extLst>
                <a:ext uri="{FF2B5EF4-FFF2-40B4-BE49-F238E27FC236}">
                  <a16:creationId xmlns:a16="http://schemas.microsoft.com/office/drawing/2014/main" id="{74E2BE4E-642C-314E-5353-7B67C58A9162}"/>
                </a:ext>
              </a:extLst>
            </p:cNvPr>
            <p:cNvSpPr>
              <a:spLocks noChangeShapeType="1"/>
            </p:cNvSpPr>
            <p:nvPr/>
          </p:nvSpPr>
          <p:spPr bwMode="auto">
            <a:xfrm>
              <a:off x="5078" y="2064"/>
              <a:ext cx="0" cy="898"/>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46088" name="Line 7">
              <a:extLst>
                <a:ext uri="{FF2B5EF4-FFF2-40B4-BE49-F238E27FC236}">
                  <a16:creationId xmlns:a16="http://schemas.microsoft.com/office/drawing/2014/main" id="{C38E537D-57AB-D553-90A8-F86B64D3B745}"/>
                </a:ext>
              </a:extLst>
            </p:cNvPr>
            <p:cNvSpPr>
              <a:spLocks noChangeShapeType="1"/>
            </p:cNvSpPr>
            <p:nvPr/>
          </p:nvSpPr>
          <p:spPr bwMode="auto">
            <a:xfrm>
              <a:off x="4272" y="1704"/>
              <a:ext cx="0" cy="1584"/>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46089" name="Rectangle 8">
              <a:extLst>
                <a:ext uri="{FF2B5EF4-FFF2-40B4-BE49-F238E27FC236}">
                  <a16:creationId xmlns:a16="http://schemas.microsoft.com/office/drawing/2014/main" id="{E787D2E5-8324-2534-F047-63A65D18653D}"/>
                </a:ext>
              </a:extLst>
            </p:cNvPr>
            <p:cNvSpPr>
              <a:spLocks noChangeArrowheads="1"/>
            </p:cNvSpPr>
            <p:nvPr/>
          </p:nvSpPr>
          <p:spPr bwMode="auto">
            <a:xfrm>
              <a:off x="4200" y="2208"/>
              <a:ext cx="144" cy="43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0" name="Rectangle 9">
              <a:extLst>
                <a:ext uri="{FF2B5EF4-FFF2-40B4-BE49-F238E27FC236}">
                  <a16:creationId xmlns:a16="http://schemas.microsoft.com/office/drawing/2014/main" id="{5F0785B9-4CC4-2840-3505-FC7F28BAC8C1}"/>
                </a:ext>
              </a:extLst>
            </p:cNvPr>
            <p:cNvSpPr>
              <a:spLocks noChangeArrowheads="1"/>
            </p:cNvSpPr>
            <p:nvPr/>
          </p:nvSpPr>
          <p:spPr bwMode="auto">
            <a:xfrm>
              <a:off x="4200" y="2496"/>
              <a:ext cx="144" cy="2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46085" name="Text Box 10">
            <a:extLst>
              <a:ext uri="{FF2B5EF4-FFF2-40B4-BE49-F238E27FC236}">
                <a16:creationId xmlns:a16="http://schemas.microsoft.com/office/drawing/2014/main" id="{C41129B7-6A68-DCFB-FD8F-663C1C889FA6}"/>
              </a:ext>
            </a:extLst>
          </p:cNvPr>
          <p:cNvSpPr txBox="1">
            <a:spLocks noChangeArrowheads="1"/>
          </p:cNvSpPr>
          <p:nvPr/>
        </p:nvSpPr>
        <p:spPr bwMode="auto">
          <a:xfrm>
            <a:off x="6254750" y="5586413"/>
            <a:ext cx="2446338"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t>Boxplot       Mean ± SD   </a:t>
            </a:r>
          </a:p>
        </p:txBody>
      </p:sp>
      <p:sp>
        <p:nvSpPr>
          <p:cNvPr id="6" name="矩形 5">
            <a:extLst>
              <a:ext uri="{FF2B5EF4-FFF2-40B4-BE49-F238E27FC236}">
                <a16:creationId xmlns:a16="http://schemas.microsoft.com/office/drawing/2014/main" id="{44F7318F-FE83-E0C7-A658-35923031BE0B}"/>
              </a:ext>
            </a:extLst>
          </p:cNvPr>
          <p:cNvSpPr/>
          <p:nvPr/>
        </p:nvSpPr>
        <p:spPr>
          <a:xfrm>
            <a:off x="6096000" y="1676400"/>
            <a:ext cx="203931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Height</a:t>
            </a:r>
            <a:r>
              <a:rPr lang="zh-CN" altLang="en-US" dirty="0"/>
              <a:t> </a:t>
            </a:r>
            <a:r>
              <a:rPr lang="en-US" altLang="zh-CN" dirty="0"/>
              <a:t>of</a:t>
            </a:r>
            <a:r>
              <a:rPr lang="zh-CN" altLang="en-US" dirty="0"/>
              <a:t> </a:t>
            </a:r>
            <a:r>
              <a:rPr lang="en-US" altLang="zh-CN" dirty="0"/>
              <a:t>25 men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7859F-9F2F-B82F-11A0-C4E313B16127}"/>
              </a:ext>
            </a:extLst>
          </p:cNvPr>
          <p:cNvSpPr>
            <a:spLocks noGrp="1"/>
          </p:cNvSpPr>
          <p:nvPr>
            <p:ph type="title"/>
          </p:nvPr>
        </p:nvSpPr>
        <p:spPr>
          <a:xfrm>
            <a:off x="3886200" y="304800"/>
            <a:ext cx="2057400" cy="639762"/>
          </a:xfrm>
        </p:spPr>
        <p:txBody>
          <a:bodyPr/>
          <a:lstStyle/>
          <a:p>
            <a:r>
              <a:rPr lang="en-US" altLang="zh-CN" dirty="0"/>
              <a:t>Case</a:t>
            </a:r>
            <a:endParaRPr lang="zh-CN" altLang="en-US" dirty="0"/>
          </a:p>
        </p:txBody>
      </p:sp>
      <p:sp>
        <p:nvSpPr>
          <p:cNvPr id="3" name="内容占位符 2">
            <a:extLst>
              <a:ext uri="{FF2B5EF4-FFF2-40B4-BE49-F238E27FC236}">
                <a16:creationId xmlns:a16="http://schemas.microsoft.com/office/drawing/2014/main" id="{3A147BB4-2A7F-00A6-1458-B898B3D1EEAF}"/>
              </a:ext>
            </a:extLst>
          </p:cNvPr>
          <p:cNvSpPr>
            <a:spLocks noGrp="1"/>
          </p:cNvSpPr>
          <p:nvPr>
            <p:ph idx="1"/>
          </p:nvPr>
        </p:nvSpPr>
        <p:spPr>
          <a:xfrm>
            <a:off x="533400" y="1219200"/>
            <a:ext cx="8229600" cy="609600"/>
          </a:xfrm>
        </p:spPr>
        <p:txBody>
          <a:bodyPr/>
          <a:lstStyle/>
          <a:p>
            <a:r>
              <a:rPr lang="en-US" altLang="zh-CN" sz="2400" dirty="0">
                <a:latin typeface="+mj-lt"/>
              </a:rPr>
              <a:t>An individual from whom or which the data is collected.</a:t>
            </a:r>
          </a:p>
          <a:p>
            <a:endParaRPr lang="en-US" altLang="zh-CN" sz="2400" dirty="0">
              <a:latin typeface="+mj-lt"/>
            </a:endParaRPr>
          </a:p>
          <a:p>
            <a:endParaRPr lang="en-US" altLang="zh-CN" sz="2400" dirty="0">
              <a:latin typeface="+mj-lt"/>
            </a:endParaRPr>
          </a:p>
          <a:p>
            <a:endParaRPr lang="en-US" altLang="zh-CN" sz="2400" dirty="0">
              <a:latin typeface="+mj-lt"/>
            </a:endParaRPr>
          </a:p>
          <a:p>
            <a:endParaRPr lang="en-US" altLang="zh-CN" sz="2400" dirty="0">
              <a:latin typeface="+mj-lt"/>
            </a:endParaRPr>
          </a:p>
          <a:p>
            <a:endParaRPr lang="en-US" altLang="zh-CN" sz="2400" dirty="0">
              <a:latin typeface="+mj-lt"/>
            </a:endParaRPr>
          </a:p>
          <a:p>
            <a:endParaRPr lang="en-US" altLang="zh-CN" sz="2400" dirty="0">
              <a:latin typeface="+mj-lt"/>
            </a:endParaRPr>
          </a:p>
          <a:p>
            <a:endParaRPr lang="en-US" altLang="zh-CN" sz="2400" dirty="0">
              <a:latin typeface="+mj-lt"/>
            </a:endParaRPr>
          </a:p>
          <a:p>
            <a:r>
              <a:rPr lang="en-US" altLang="zh-CN" sz="2400" dirty="0">
                <a:latin typeface="+mj-lt"/>
              </a:rPr>
              <a:t>The characteristics recorded about each individual are called </a:t>
            </a:r>
            <a:r>
              <a:rPr lang="en-US" altLang="zh-CN" sz="2400" b="1" dirty="0">
                <a:solidFill>
                  <a:srgbClr val="0070C0"/>
                </a:solidFill>
                <a:latin typeface="+mj-lt"/>
              </a:rPr>
              <a:t>variables</a:t>
            </a:r>
            <a:endParaRPr lang="zh-CN" altLang="en-US" sz="2400" dirty="0">
              <a:latin typeface="+mj-lt"/>
            </a:endParaRPr>
          </a:p>
        </p:txBody>
      </p:sp>
      <p:sp>
        <p:nvSpPr>
          <p:cNvPr id="5" name="灯片编号占位符 4">
            <a:extLst>
              <a:ext uri="{FF2B5EF4-FFF2-40B4-BE49-F238E27FC236}">
                <a16:creationId xmlns:a16="http://schemas.microsoft.com/office/drawing/2014/main" id="{9DD57F9E-E76D-0DE0-5520-D03C6245D485}"/>
              </a:ext>
            </a:extLst>
          </p:cNvPr>
          <p:cNvSpPr>
            <a:spLocks noGrp="1"/>
          </p:cNvSpPr>
          <p:nvPr>
            <p:ph type="sldNum" sz="quarter" idx="12"/>
          </p:nvPr>
        </p:nvSpPr>
        <p:spPr/>
        <p:txBody>
          <a:bodyPr/>
          <a:lstStyle/>
          <a:p>
            <a:pPr>
              <a:defRPr/>
            </a:pPr>
            <a:fld id="{904BD914-FFDD-4B24-9009-9818F055A9F7}" type="slidenum">
              <a:rPr lang="en-US" altLang="en-US" smtClean="0"/>
              <a:pPr>
                <a:defRPr/>
              </a:pPr>
              <a:t>4</a:t>
            </a:fld>
            <a:endParaRPr lang="en-US" altLang="en-US"/>
          </a:p>
        </p:txBody>
      </p:sp>
      <p:graphicFrame>
        <p:nvGraphicFramePr>
          <p:cNvPr id="6" name="Table 4">
            <a:extLst>
              <a:ext uri="{FF2B5EF4-FFF2-40B4-BE49-F238E27FC236}">
                <a16:creationId xmlns:a16="http://schemas.microsoft.com/office/drawing/2014/main" id="{62FA8EAC-EFFA-B033-E2D5-1942E8F42B54}"/>
              </a:ext>
            </a:extLst>
          </p:cNvPr>
          <p:cNvGraphicFramePr>
            <a:graphicFrameLocks noGrp="1"/>
          </p:cNvGraphicFramePr>
          <p:nvPr>
            <p:extLst>
              <p:ext uri="{D42A27DB-BD31-4B8C-83A1-F6EECF244321}">
                <p14:modId xmlns:p14="http://schemas.microsoft.com/office/powerpoint/2010/main" val="2526570829"/>
              </p:ext>
            </p:extLst>
          </p:nvPr>
        </p:nvGraphicFramePr>
        <p:xfrm>
          <a:off x="1736932" y="2812107"/>
          <a:ext cx="6857999" cy="1899289"/>
        </p:xfrm>
        <a:graphic>
          <a:graphicData uri="http://schemas.openxmlformats.org/drawingml/2006/table">
            <a:tbl>
              <a:tblPr firstRow="1" bandRow="1">
                <a:tableStyleId>{00A15C55-8517-42AA-B614-E9B94910E393}</a:tableStyleId>
              </a:tblPr>
              <a:tblGrid>
                <a:gridCol w="1145984">
                  <a:extLst>
                    <a:ext uri="{9D8B030D-6E8A-4147-A177-3AD203B41FA5}">
                      <a16:colId xmlns:a16="http://schemas.microsoft.com/office/drawing/2014/main" val="20000"/>
                    </a:ext>
                  </a:extLst>
                </a:gridCol>
                <a:gridCol w="1145984">
                  <a:extLst>
                    <a:ext uri="{9D8B030D-6E8A-4147-A177-3AD203B41FA5}">
                      <a16:colId xmlns:a16="http://schemas.microsoft.com/office/drawing/2014/main" val="20001"/>
                    </a:ext>
                  </a:extLst>
                </a:gridCol>
                <a:gridCol w="572992">
                  <a:extLst>
                    <a:ext uri="{9D8B030D-6E8A-4147-A177-3AD203B41FA5}">
                      <a16:colId xmlns:a16="http://schemas.microsoft.com/office/drawing/2014/main" val="20002"/>
                    </a:ext>
                  </a:extLst>
                </a:gridCol>
                <a:gridCol w="1987567">
                  <a:extLst>
                    <a:ext uri="{9D8B030D-6E8A-4147-A177-3AD203B41FA5}">
                      <a16:colId xmlns:a16="http://schemas.microsoft.com/office/drawing/2014/main" val="20003"/>
                    </a:ext>
                  </a:extLst>
                </a:gridCol>
                <a:gridCol w="2005472">
                  <a:extLst>
                    <a:ext uri="{9D8B030D-6E8A-4147-A177-3AD203B41FA5}">
                      <a16:colId xmlns:a16="http://schemas.microsoft.com/office/drawing/2014/main" val="20004"/>
                    </a:ext>
                  </a:extLst>
                </a:gridCol>
              </a:tblGrid>
              <a:tr h="0">
                <a:tc>
                  <a:txBody>
                    <a:bodyPr/>
                    <a:lstStyle/>
                    <a:p>
                      <a:pPr algn="ctr" fontAlgn="b"/>
                      <a:r>
                        <a:rPr lang="en-US" sz="1600" u="none" strike="noStrike" dirty="0">
                          <a:effectLst/>
                        </a:rPr>
                        <a:t>subject</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gender</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age</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high</a:t>
                      </a:r>
                      <a:r>
                        <a:rPr lang="en-US" sz="1600" u="none" strike="noStrike" baseline="0" dirty="0">
                          <a:effectLst/>
                        </a:rPr>
                        <a:t> </a:t>
                      </a:r>
                      <a:r>
                        <a:rPr lang="en-US" sz="1600" u="none" strike="noStrike" dirty="0">
                          <a:effectLst/>
                        </a:rPr>
                        <a:t>school GPA</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college</a:t>
                      </a:r>
                      <a:r>
                        <a:rPr lang="en-US" sz="1600" u="none" strike="noStrike" baseline="0" dirty="0">
                          <a:effectLst/>
                        </a:rPr>
                        <a:t> </a:t>
                      </a:r>
                      <a:r>
                        <a:rPr lang="en-US" sz="1600" u="none" strike="noStrike" dirty="0">
                          <a:effectLst/>
                        </a:rPr>
                        <a:t>GPA</a:t>
                      </a:r>
                      <a:endParaRPr lang="en-US" sz="1600" b="0" i="0" u="none" strike="noStrike" dirty="0">
                        <a:effectLst/>
                        <a:latin typeface="Times New Roman"/>
                      </a:endParaRPr>
                    </a:p>
                  </a:txBody>
                  <a:tcPr marL="9525" marR="9525" marT="9525" marB="0" anchor="ctr"/>
                </a:tc>
                <a:extLst>
                  <a:ext uri="{0D108BD9-81ED-4DB2-BD59-A6C34878D82A}">
                    <a16:rowId xmlns:a16="http://schemas.microsoft.com/office/drawing/2014/main" val="10000"/>
                  </a:ext>
                </a:extLst>
              </a:tr>
              <a:tr h="411481">
                <a:tc>
                  <a:txBody>
                    <a:bodyPr/>
                    <a:lstStyle/>
                    <a:p>
                      <a:pPr algn="ctr" fontAlgn="b"/>
                      <a:r>
                        <a:rPr lang="en-US" sz="1600" u="none" strike="noStrike" dirty="0">
                          <a:effectLst/>
                        </a:rPr>
                        <a:t>1</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a:effectLst/>
                        </a:rPr>
                        <a:t>m</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dirty="0">
                          <a:effectLst/>
                        </a:rPr>
                        <a:t>32</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2.2</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3.5</a:t>
                      </a:r>
                      <a:endParaRPr lang="en-US" sz="1600" b="0" i="0" u="none" strike="noStrike" dirty="0">
                        <a:effectLst/>
                        <a:latin typeface="Times New Roman"/>
                      </a:endParaRPr>
                    </a:p>
                  </a:txBody>
                  <a:tcPr marL="9525" marR="9525" marT="9525" marB="0" anchor="ctr"/>
                </a:tc>
                <a:extLst>
                  <a:ext uri="{0D108BD9-81ED-4DB2-BD59-A6C34878D82A}">
                    <a16:rowId xmlns:a16="http://schemas.microsoft.com/office/drawing/2014/main" val="10001"/>
                  </a:ext>
                </a:extLst>
              </a:tr>
              <a:tr h="411481">
                <a:tc>
                  <a:txBody>
                    <a:bodyPr/>
                    <a:lstStyle/>
                    <a:p>
                      <a:pPr algn="ctr" fontAlgn="b"/>
                      <a:r>
                        <a:rPr lang="en-US" sz="1600" u="none" strike="noStrike">
                          <a:effectLst/>
                        </a:rPr>
                        <a:t>2</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a:effectLst/>
                        </a:rPr>
                        <a:t>f</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a:effectLst/>
                        </a:rPr>
                        <a:t>23</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dirty="0">
                          <a:effectLst/>
                        </a:rPr>
                        <a:t>2.1</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3.5</a:t>
                      </a:r>
                      <a:endParaRPr lang="en-US" sz="1600" b="0" i="0" u="none" strike="noStrike" dirty="0">
                        <a:effectLst/>
                        <a:latin typeface="Times New Roman"/>
                      </a:endParaRPr>
                    </a:p>
                  </a:txBody>
                  <a:tcPr marL="9525" marR="9525" marT="9525" marB="0" anchor="ctr"/>
                </a:tc>
                <a:extLst>
                  <a:ext uri="{0D108BD9-81ED-4DB2-BD59-A6C34878D82A}">
                    <a16:rowId xmlns:a16="http://schemas.microsoft.com/office/drawing/2014/main" val="10002"/>
                  </a:ext>
                </a:extLst>
              </a:tr>
              <a:tr h="411481">
                <a:tc>
                  <a:txBody>
                    <a:bodyPr/>
                    <a:lstStyle/>
                    <a:p>
                      <a:pPr algn="ctr" fontAlgn="b"/>
                      <a:r>
                        <a:rPr lang="en-US" sz="1600" u="none" strike="noStrike">
                          <a:effectLst/>
                        </a:rPr>
                        <a:t>3</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a:effectLst/>
                        </a:rPr>
                        <a:t>f</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a:effectLst/>
                        </a:rPr>
                        <a:t>27</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dirty="0">
                          <a:effectLst/>
                        </a:rPr>
                        <a:t>3.3</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3</a:t>
                      </a:r>
                      <a:endParaRPr lang="en-US" sz="1600" b="0" i="0" u="none" strike="noStrike" dirty="0">
                        <a:effectLst/>
                        <a:latin typeface="Times New Roman"/>
                      </a:endParaRPr>
                    </a:p>
                  </a:txBody>
                  <a:tcPr marL="9525" marR="9525" marT="9525" marB="0" anchor="ctr"/>
                </a:tc>
                <a:extLst>
                  <a:ext uri="{0D108BD9-81ED-4DB2-BD59-A6C34878D82A}">
                    <a16:rowId xmlns:a16="http://schemas.microsoft.com/office/drawing/2014/main" val="10003"/>
                  </a:ext>
                </a:extLst>
              </a:tr>
              <a:tr h="411481">
                <a:tc>
                  <a:txBody>
                    <a:bodyPr/>
                    <a:lstStyle/>
                    <a:p>
                      <a:pPr algn="ctr" fontAlgn="b"/>
                      <a:r>
                        <a:rPr lang="en-US" sz="1600" u="none" strike="noStrike">
                          <a:effectLst/>
                        </a:rPr>
                        <a:t>4</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a:effectLst/>
                        </a:rPr>
                        <a:t>f</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a:effectLst/>
                        </a:rPr>
                        <a:t>35</a:t>
                      </a:r>
                      <a:endParaRPr lang="en-US" sz="1600" b="0" i="0" u="none" strike="noStrike">
                        <a:effectLst/>
                        <a:latin typeface="Times New Roman"/>
                      </a:endParaRPr>
                    </a:p>
                  </a:txBody>
                  <a:tcPr marL="9525" marR="9525" marT="9525" marB="0" anchor="ctr"/>
                </a:tc>
                <a:tc>
                  <a:txBody>
                    <a:bodyPr/>
                    <a:lstStyle/>
                    <a:p>
                      <a:pPr algn="ctr" fontAlgn="b"/>
                      <a:r>
                        <a:rPr lang="en-US" sz="1600" u="none" strike="noStrike" dirty="0">
                          <a:effectLst/>
                        </a:rPr>
                        <a:t>3.5</a:t>
                      </a:r>
                      <a:endParaRPr lang="en-US" sz="1600" b="0" i="0" u="none" strike="noStrike" dirty="0">
                        <a:effectLst/>
                        <a:latin typeface="Times New Roman"/>
                      </a:endParaRPr>
                    </a:p>
                  </a:txBody>
                  <a:tcPr marL="9525" marR="9525" marT="9525" marB="0" anchor="ctr"/>
                </a:tc>
                <a:tc>
                  <a:txBody>
                    <a:bodyPr/>
                    <a:lstStyle/>
                    <a:p>
                      <a:pPr algn="ctr" fontAlgn="b"/>
                      <a:r>
                        <a:rPr lang="en-US" sz="1600" u="none" strike="noStrike" dirty="0">
                          <a:effectLst/>
                        </a:rPr>
                        <a:t>3.2</a:t>
                      </a:r>
                      <a:endParaRPr lang="en-US" sz="1600" b="0" i="0" u="none" strike="noStrike" dirty="0">
                        <a:effectLst/>
                        <a:latin typeface="Times New Roman"/>
                      </a:endParaRPr>
                    </a:p>
                  </a:txBody>
                  <a:tcPr marL="9525" marR="9525" marT="9525" marB="0" anchor="ctr"/>
                </a:tc>
                <a:extLst>
                  <a:ext uri="{0D108BD9-81ED-4DB2-BD59-A6C34878D82A}">
                    <a16:rowId xmlns:a16="http://schemas.microsoft.com/office/drawing/2014/main" val="10004"/>
                  </a:ext>
                </a:extLst>
              </a:tr>
            </a:tbl>
          </a:graphicData>
        </a:graphic>
      </p:graphicFrame>
      <p:sp>
        <p:nvSpPr>
          <p:cNvPr id="7" name="右箭头标注 7">
            <a:extLst>
              <a:ext uri="{FF2B5EF4-FFF2-40B4-BE49-F238E27FC236}">
                <a16:creationId xmlns:a16="http://schemas.microsoft.com/office/drawing/2014/main" id="{CB2C450D-6AB7-5EA7-500E-3F3307546C3E}"/>
              </a:ext>
            </a:extLst>
          </p:cNvPr>
          <p:cNvSpPr/>
          <p:nvPr/>
        </p:nvSpPr>
        <p:spPr>
          <a:xfrm>
            <a:off x="457200" y="3062418"/>
            <a:ext cx="1295400" cy="304800"/>
          </a:xfrm>
          <a:prstGeom prst="rightArrowCallou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lumMod val="50000"/>
                  </a:schemeClr>
                </a:solidFill>
              </a:rPr>
              <a:t>Case 1</a:t>
            </a:r>
          </a:p>
        </p:txBody>
      </p:sp>
      <p:sp>
        <p:nvSpPr>
          <p:cNvPr id="8" name="右箭头标注 7">
            <a:extLst>
              <a:ext uri="{FF2B5EF4-FFF2-40B4-BE49-F238E27FC236}">
                <a16:creationId xmlns:a16="http://schemas.microsoft.com/office/drawing/2014/main" id="{4D078141-0A62-6F1D-FB9D-62EF9D9CD3D1}"/>
              </a:ext>
            </a:extLst>
          </p:cNvPr>
          <p:cNvSpPr/>
          <p:nvPr/>
        </p:nvSpPr>
        <p:spPr>
          <a:xfrm>
            <a:off x="457200" y="3505200"/>
            <a:ext cx="1295400" cy="304800"/>
          </a:xfrm>
          <a:prstGeom prst="rightArrowCallou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lumMod val="50000"/>
                  </a:schemeClr>
                </a:solidFill>
              </a:rPr>
              <a:t>Case 2</a:t>
            </a:r>
          </a:p>
        </p:txBody>
      </p:sp>
      <p:sp>
        <p:nvSpPr>
          <p:cNvPr id="9" name="右箭头标注 7">
            <a:extLst>
              <a:ext uri="{FF2B5EF4-FFF2-40B4-BE49-F238E27FC236}">
                <a16:creationId xmlns:a16="http://schemas.microsoft.com/office/drawing/2014/main" id="{E304C6D2-1644-910F-2585-F7AE08004521}"/>
              </a:ext>
            </a:extLst>
          </p:cNvPr>
          <p:cNvSpPr/>
          <p:nvPr/>
        </p:nvSpPr>
        <p:spPr>
          <a:xfrm>
            <a:off x="457200" y="3934612"/>
            <a:ext cx="1295400" cy="304800"/>
          </a:xfrm>
          <a:prstGeom prst="rightArrowCallou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lumMod val="50000"/>
                  </a:schemeClr>
                </a:solidFill>
              </a:rPr>
              <a:t>Case 3</a:t>
            </a:r>
          </a:p>
        </p:txBody>
      </p:sp>
      <p:sp>
        <p:nvSpPr>
          <p:cNvPr id="10" name="右箭头标注 7">
            <a:extLst>
              <a:ext uri="{FF2B5EF4-FFF2-40B4-BE49-F238E27FC236}">
                <a16:creationId xmlns:a16="http://schemas.microsoft.com/office/drawing/2014/main" id="{9CADE92E-ECBD-FB72-77B1-329BADD36C3C}"/>
              </a:ext>
            </a:extLst>
          </p:cNvPr>
          <p:cNvSpPr/>
          <p:nvPr/>
        </p:nvSpPr>
        <p:spPr>
          <a:xfrm>
            <a:off x="457200" y="4372236"/>
            <a:ext cx="1295400" cy="304800"/>
          </a:xfrm>
          <a:prstGeom prst="rightArrowCallou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lumMod val="50000"/>
                  </a:schemeClr>
                </a:solidFill>
              </a:rPr>
              <a:t>Case 4</a:t>
            </a:r>
          </a:p>
        </p:txBody>
      </p:sp>
      <p:sp>
        <p:nvSpPr>
          <p:cNvPr id="13" name="下箭头标注 6">
            <a:extLst>
              <a:ext uri="{FF2B5EF4-FFF2-40B4-BE49-F238E27FC236}">
                <a16:creationId xmlns:a16="http://schemas.microsoft.com/office/drawing/2014/main" id="{1ABFAE28-F125-E5BE-31C3-F5218AF10B0E}"/>
              </a:ext>
            </a:extLst>
          </p:cNvPr>
          <p:cNvSpPr/>
          <p:nvPr/>
        </p:nvSpPr>
        <p:spPr>
          <a:xfrm>
            <a:off x="1711651" y="2277304"/>
            <a:ext cx="1143000" cy="556514"/>
          </a:xfrm>
          <a:prstGeom prst="downArrowCallout">
            <a:avLst>
              <a:gd name="adj1" fmla="val 0"/>
              <a:gd name="adj2" fmla="val 19625"/>
              <a:gd name="adj3" fmla="val 25000"/>
              <a:gd name="adj4" fmla="val 64977"/>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lumMod val="10000"/>
                  </a:schemeClr>
                </a:solidFill>
              </a:rPr>
              <a:t>Variable 1</a:t>
            </a:r>
          </a:p>
        </p:txBody>
      </p:sp>
      <p:sp>
        <p:nvSpPr>
          <p:cNvPr id="14" name="下箭头标注 6">
            <a:extLst>
              <a:ext uri="{FF2B5EF4-FFF2-40B4-BE49-F238E27FC236}">
                <a16:creationId xmlns:a16="http://schemas.microsoft.com/office/drawing/2014/main" id="{B9690F81-58C0-BCE8-5C77-4A1BF0B5C1A5}"/>
              </a:ext>
            </a:extLst>
          </p:cNvPr>
          <p:cNvSpPr/>
          <p:nvPr/>
        </p:nvSpPr>
        <p:spPr>
          <a:xfrm>
            <a:off x="2819400" y="2286000"/>
            <a:ext cx="1143000" cy="533400"/>
          </a:xfrm>
          <a:prstGeom prst="downArrowCallou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lumMod val="10000"/>
                  </a:schemeClr>
                </a:solidFill>
              </a:rPr>
              <a:t>Variable 2</a:t>
            </a:r>
          </a:p>
        </p:txBody>
      </p:sp>
      <p:sp>
        <p:nvSpPr>
          <p:cNvPr id="16" name="下箭头标注 6">
            <a:extLst>
              <a:ext uri="{FF2B5EF4-FFF2-40B4-BE49-F238E27FC236}">
                <a16:creationId xmlns:a16="http://schemas.microsoft.com/office/drawing/2014/main" id="{F39382E9-63F9-F5C7-49B9-68F6ED5BB292}"/>
              </a:ext>
            </a:extLst>
          </p:cNvPr>
          <p:cNvSpPr/>
          <p:nvPr/>
        </p:nvSpPr>
        <p:spPr>
          <a:xfrm>
            <a:off x="3761218" y="1824452"/>
            <a:ext cx="1143000" cy="990600"/>
          </a:xfrm>
          <a:prstGeom prst="downArrowCallout">
            <a:avLst>
              <a:gd name="adj1" fmla="val 14140"/>
              <a:gd name="adj2" fmla="val 16855"/>
              <a:gd name="adj3" fmla="val 25000"/>
              <a:gd name="adj4" fmla="val 37827"/>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lumMod val="10000"/>
                  </a:schemeClr>
                </a:solidFill>
              </a:rPr>
              <a:t>Variable 3</a:t>
            </a:r>
          </a:p>
        </p:txBody>
      </p:sp>
      <p:sp>
        <p:nvSpPr>
          <p:cNvPr id="18" name="下箭头标注 6">
            <a:extLst>
              <a:ext uri="{FF2B5EF4-FFF2-40B4-BE49-F238E27FC236}">
                <a16:creationId xmlns:a16="http://schemas.microsoft.com/office/drawing/2014/main" id="{08C073C5-409E-78F3-14F1-D96C98032FC3}"/>
              </a:ext>
            </a:extLst>
          </p:cNvPr>
          <p:cNvSpPr/>
          <p:nvPr/>
        </p:nvSpPr>
        <p:spPr>
          <a:xfrm>
            <a:off x="5155961" y="2271407"/>
            <a:ext cx="1143000" cy="533400"/>
          </a:xfrm>
          <a:prstGeom prst="downArrowCallou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lumMod val="10000"/>
                  </a:schemeClr>
                </a:solidFill>
              </a:rPr>
              <a:t>Variable 4</a:t>
            </a:r>
          </a:p>
        </p:txBody>
      </p:sp>
      <p:sp>
        <p:nvSpPr>
          <p:cNvPr id="20" name="下箭头标注 6">
            <a:extLst>
              <a:ext uri="{FF2B5EF4-FFF2-40B4-BE49-F238E27FC236}">
                <a16:creationId xmlns:a16="http://schemas.microsoft.com/office/drawing/2014/main" id="{12457DC4-D6EF-1BF5-7988-BD08F3F55E52}"/>
              </a:ext>
            </a:extLst>
          </p:cNvPr>
          <p:cNvSpPr/>
          <p:nvPr/>
        </p:nvSpPr>
        <p:spPr>
          <a:xfrm>
            <a:off x="7048500" y="2247900"/>
            <a:ext cx="1143000" cy="533400"/>
          </a:xfrm>
          <a:prstGeom prst="downArrowCallou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lumMod val="10000"/>
                  </a:schemeClr>
                </a:solidFill>
              </a:rPr>
              <a:t>Variable 5</a:t>
            </a:r>
          </a:p>
        </p:txBody>
      </p:sp>
      <p:sp>
        <p:nvSpPr>
          <p:cNvPr id="22" name="文本框 21">
            <a:extLst>
              <a:ext uri="{FF2B5EF4-FFF2-40B4-BE49-F238E27FC236}">
                <a16:creationId xmlns:a16="http://schemas.microsoft.com/office/drawing/2014/main" id="{10D224CC-FFAE-83F8-3252-799F901AC57C}"/>
              </a:ext>
            </a:extLst>
          </p:cNvPr>
          <p:cNvSpPr txBox="1"/>
          <p:nvPr/>
        </p:nvSpPr>
        <p:spPr>
          <a:xfrm>
            <a:off x="3505200" y="5537537"/>
            <a:ext cx="4953000" cy="1015663"/>
          </a:xfrm>
          <a:prstGeom prst="rect">
            <a:avLst/>
          </a:prstGeom>
          <a:noFill/>
          <a:ln>
            <a:solidFill>
              <a:schemeClr val="tx1"/>
            </a:solidFill>
          </a:ln>
        </p:spPr>
        <p:txBody>
          <a:bodyPr wrap="square">
            <a:spAutoFit/>
          </a:bodyPr>
          <a:lstStyle/>
          <a:p>
            <a:pPr marL="411163"/>
            <a:r>
              <a:rPr lang="en-US" altLang="zh-CN" sz="2000" dirty="0">
                <a:latin typeface="+mj-lt"/>
              </a:rPr>
              <a:t>To summarize, in the data table: </a:t>
            </a:r>
          </a:p>
          <a:p>
            <a:pPr marL="411163"/>
            <a:r>
              <a:rPr lang="en-US" altLang="zh-CN" sz="2000" dirty="0">
                <a:latin typeface="+mj-lt"/>
              </a:rPr>
              <a:t>The rows correspond to cases;</a:t>
            </a:r>
          </a:p>
          <a:p>
            <a:pPr marL="411163"/>
            <a:r>
              <a:rPr lang="en-US" altLang="zh-CN" sz="2000" dirty="0">
                <a:latin typeface="+mj-lt"/>
              </a:rPr>
              <a:t>The columns correspond to variables.</a:t>
            </a:r>
          </a:p>
        </p:txBody>
      </p:sp>
    </p:spTree>
    <p:extLst>
      <p:ext uri="{BB962C8B-B14F-4D97-AF65-F5344CB8AC3E}">
        <p14:creationId xmlns:p14="http://schemas.microsoft.com/office/powerpoint/2010/main" val="339365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4" grpId="0" animBg="1"/>
      <p:bldP spid="16" grpId="0" animBg="1"/>
      <p:bldP spid="18"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a:extLst>
              <a:ext uri="{FF2B5EF4-FFF2-40B4-BE49-F238E27FC236}">
                <a16:creationId xmlns:a16="http://schemas.microsoft.com/office/drawing/2014/main" id="{4ED22EDC-EE96-1760-F484-F5E3ADF8FF82}"/>
              </a:ext>
            </a:extLst>
          </p:cNvPr>
          <p:cNvSpPr>
            <a:spLocks noGrp="1" noChangeArrowheads="1"/>
          </p:cNvSpPr>
          <p:nvPr>
            <p:ph type="title"/>
          </p:nvPr>
        </p:nvSpPr>
        <p:spPr>
          <a:xfrm>
            <a:off x="457200" y="304800"/>
            <a:ext cx="7543800" cy="604837"/>
          </a:xfrm>
        </p:spPr>
        <p:txBody>
          <a:bodyPr/>
          <a:lstStyle/>
          <a:p>
            <a:pPr algn="ctr" eaLnBrk="1" hangingPunct="1"/>
            <a:r>
              <a:rPr lang="en-US" altLang="en-US" dirty="0"/>
              <a:t>Two types of variables</a:t>
            </a:r>
          </a:p>
        </p:txBody>
      </p:sp>
      <p:sp>
        <p:nvSpPr>
          <p:cNvPr id="1331206" name="Rectangle 6">
            <a:extLst>
              <a:ext uri="{FF2B5EF4-FFF2-40B4-BE49-F238E27FC236}">
                <a16:creationId xmlns:a16="http://schemas.microsoft.com/office/drawing/2014/main" id="{0D2416D1-2971-EFB0-9467-67978BA447AE}"/>
              </a:ext>
            </a:extLst>
          </p:cNvPr>
          <p:cNvSpPr>
            <a:spLocks noGrp="1" noChangeArrowheads="1"/>
          </p:cNvSpPr>
          <p:nvPr>
            <p:ph type="body" idx="1"/>
          </p:nvPr>
        </p:nvSpPr>
        <p:spPr>
          <a:xfrm>
            <a:off x="381000" y="1057013"/>
            <a:ext cx="8229600" cy="5486400"/>
          </a:xfrm>
        </p:spPr>
        <p:txBody>
          <a:bodyPr/>
          <a:lstStyle/>
          <a:p>
            <a:pPr marL="0" indent="0" eaLnBrk="1" hangingPunct="1">
              <a:spcBef>
                <a:spcPts val="0"/>
              </a:spcBef>
            </a:pPr>
            <a:r>
              <a:rPr lang="en-US" altLang="en-US" dirty="0"/>
              <a:t> </a:t>
            </a:r>
            <a:r>
              <a:rPr lang="en-US" altLang="en-US" sz="2400" b="1" dirty="0"/>
              <a:t>Quantitative variables</a:t>
            </a:r>
          </a:p>
          <a:p>
            <a:pPr marL="635000" lvl="1" indent="-228600" eaLnBrk="1" hangingPunct="1">
              <a:spcBef>
                <a:spcPts val="0"/>
              </a:spcBef>
            </a:pPr>
            <a:r>
              <a:rPr lang="en-US" altLang="en-US" sz="2400" dirty="0"/>
              <a:t>Variables that take numerical values for which arithmetic operations, such as adding and averaging, work.</a:t>
            </a:r>
          </a:p>
          <a:p>
            <a:pPr marL="635000" lvl="1" indent="-228600" eaLnBrk="1" hangingPunct="1">
              <a:spcBef>
                <a:spcPts val="0"/>
              </a:spcBef>
            </a:pPr>
            <a:r>
              <a:rPr lang="en-US" altLang="en-US" sz="2400" dirty="0"/>
              <a:t>Example: How tall you are, your age, your blood cholesterol level, the number of credit cards you own.</a:t>
            </a:r>
          </a:p>
          <a:p>
            <a:pPr marL="635000" lvl="1" indent="-228600" eaLnBrk="1" hangingPunct="1">
              <a:spcBef>
                <a:spcPts val="0"/>
              </a:spcBef>
            </a:pPr>
            <a:endParaRPr lang="en-US" altLang="en-US" sz="2400" dirty="0"/>
          </a:p>
          <a:p>
            <a:pPr marL="0" indent="0" eaLnBrk="1" hangingPunct="1">
              <a:spcBef>
                <a:spcPts val="0"/>
              </a:spcBef>
            </a:pPr>
            <a:r>
              <a:rPr lang="en-US" altLang="en-US" sz="2400" dirty="0"/>
              <a:t> </a:t>
            </a:r>
            <a:r>
              <a:rPr lang="en-US" altLang="en-US" sz="2400" b="1" dirty="0"/>
              <a:t>Categorical variables</a:t>
            </a:r>
          </a:p>
          <a:p>
            <a:pPr marL="635000" lvl="1" indent="-228600" eaLnBrk="1" hangingPunct="1">
              <a:spcBef>
                <a:spcPts val="0"/>
              </a:spcBef>
            </a:pPr>
            <a:r>
              <a:rPr lang="en-US" altLang="en-US" sz="2400" dirty="0"/>
              <a:t>Variables that fall into one of several categories. What can be counted is the count or proportion of individuals in each category.</a:t>
            </a:r>
          </a:p>
          <a:p>
            <a:pPr marL="635000" lvl="1" indent="-228600" eaLnBrk="1" hangingPunct="1">
              <a:spcBef>
                <a:spcPts val="0"/>
              </a:spcBef>
            </a:pPr>
            <a:r>
              <a:rPr lang="en-US" altLang="en-US" sz="2400" dirty="0"/>
              <a:t>Example: Your blood type (A, B, AB, O), your hair color, your ethnicity, whether you paid income tax last tax year or not.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0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20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20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0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A31124-19E0-8FAF-EA81-32311AED3DEE}"/>
              </a:ext>
            </a:extLst>
          </p:cNvPr>
          <p:cNvSpPr>
            <a:spLocks noGrp="1"/>
          </p:cNvSpPr>
          <p:nvPr>
            <p:ph idx="1"/>
          </p:nvPr>
        </p:nvSpPr>
        <p:spPr>
          <a:xfrm>
            <a:off x="685800" y="762000"/>
            <a:ext cx="8229600" cy="3048000"/>
          </a:xfrm>
        </p:spPr>
        <p:txBody>
          <a:bodyPr/>
          <a:lstStyle/>
          <a:p>
            <a:r>
              <a:rPr lang="en-US" altLang="zh-CN" sz="1800" dirty="0"/>
              <a:t>If the values of a variable are words rather than numbers, it is categorical.</a:t>
            </a:r>
          </a:p>
          <a:p>
            <a:r>
              <a:rPr lang="en-US" altLang="zh-CN" sz="1800" dirty="0"/>
              <a:t>If the values of a variable are numbers, it does not necessarily mean that it is quantitative.</a:t>
            </a:r>
          </a:p>
          <a:p>
            <a:r>
              <a:rPr lang="en-US" altLang="zh-CN" sz="1800" dirty="0">
                <a:latin typeface="Corbel" pitchFamily="34" charset="0"/>
              </a:rPr>
              <a:t>A start-up company is building a database of customers and sale information. For each customer, it records name, #ID, region of the country (1=East, 2=South, 3=Midwest, 4= West), date of last purchase, amount of purchase, and item purchased. A part of the database is displayed by using the following data table:</a:t>
            </a:r>
          </a:p>
          <a:p>
            <a:endParaRPr lang="en-US" altLang="zh-CN" sz="2400" dirty="0"/>
          </a:p>
        </p:txBody>
      </p:sp>
      <p:sp>
        <p:nvSpPr>
          <p:cNvPr id="11" name="文本框 10">
            <a:extLst>
              <a:ext uri="{FF2B5EF4-FFF2-40B4-BE49-F238E27FC236}">
                <a16:creationId xmlns:a16="http://schemas.microsoft.com/office/drawing/2014/main" id="{923D12E4-BA04-39DA-6DE3-5D0EE5D789CB}"/>
              </a:ext>
            </a:extLst>
          </p:cNvPr>
          <p:cNvSpPr txBox="1"/>
          <p:nvPr/>
        </p:nvSpPr>
        <p:spPr>
          <a:xfrm>
            <a:off x="1676400" y="131555"/>
            <a:ext cx="5334000" cy="523220"/>
          </a:xfrm>
          <a:prstGeom prst="rect">
            <a:avLst/>
          </a:prstGeom>
          <a:noFill/>
        </p:spPr>
        <p:txBody>
          <a:bodyPr wrap="square">
            <a:spAutoFit/>
          </a:bodyPr>
          <a:lstStyle/>
          <a:p>
            <a:pPr eaLnBrk="1" hangingPunct="1"/>
            <a:r>
              <a:rPr lang="en-US" altLang="zh-CN" sz="2800" b="1" dirty="0"/>
              <a:t>Quantitative vs. categorical</a:t>
            </a:r>
          </a:p>
        </p:txBody>
      </p:sp>
      <p:graphicFrame>
        <p:nvGraphicFramePr>
          <p:cNvPr id="12" name="Group 92">
            <a:extLst>
              <a:ext uri="{FF2B5EF4-FFF2-40B4-BE49-F238E27FC236}">
                <a16:creationId xmlns:a16="http://schemas.microsoft.com/office/drawing/2014/main" id="{A3C030DF-AA8B-7D0D-2179-0570B0B9B035}"/>
              </a:ext>
            </a:extLst>
          </p:cNvPr>
          <p:cNvGraphicFramePr>
            <a:graphicFrameLocks noGrp="1"/>
          </p:cNvGraphicFramePr>
          <p:nvPr>
            <p:extLst>
              <p:ext uri="{D42A27DB-BD31-4B8C-83A1-F6EECF244321}">
                <p14:modId xmlns:p14="http://schemas.microsoft.com/office/powerpoint/2010/main" val="4216944205"/>
              </p:ext>
            </p:extLst>
          </p:nvPr>
        </p:nvGraphicFramePr>
        <p:xfrm>
          <a:off x="76200" y="2895600"/>
          <a:ext cx="8991600" cy="2915997"/>
        </p:xfrm>
        <a:graphic>
          <a:graphicData uri="http://schemas.openxmlformats.org/drawingml/2006/table">
            <a:tbl>
              <a:tblPr firstRow="1" bandRow="1">
                <a:tableStyleId>{00A15C55-8517-42AA-B614-E9B94910E393}</a:tableStyleId>
              </a:tblPr>
              <a:tblGrid>
                <a:gridCol w="1523910">
                  <a:extLst>
                    <a:ext uri="{9D8B030D-6E8A-4147-A177-3AD203B41FA5}">
                      <a16:colId xmlns:a16="http://schemas.microsoft.com/office/drawing/2014/main" val="20000"/>
                    </a:ext>
                  </a:extLst>
                </a:gridCol>
                <a:gridCol w="114309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tblGrid>
              <a:tr h="4722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Customer</a:t>
                      </a:r>
                      <a:r>
                        <a:rPr kumimoji="0" lang="ja-JP" altLang="en-US" sz="1300" u="none" strike="noStrike" cap="none" normalizeH="0" baseline="0" dirty="0">
                          <a:ln>
                            <a:noFill/>
                          </a:ln>
                          <a:effectLst/>
                        </a:rPr>
                        <a:t>’</a:t>
                      </a:r>
                      <a:r>
                        <a:rPr kumimoji="0" lang="en-US" altLang="ja-JP" sz="1300" u="none" strike="noStrike" cap="none" normalizeH="0" baseline="0" dirty="0">
                          <a:ln>
                            <a:noFill/>
                          </a:ln>
                          <a:effectLst/>
                        </a:rPr>
                        <a:t>s</a:t>
                      </a:r>
                      <a:endParaRPr kumimoji="0" lang="en-US" altLang="ja-JP" sz="1100" u="none" strike="noStrike" cap="none" normalizeH="0" baseline="0" dirty="0">
                        <a:ln>
                          <a:noFill/>
                        </a:ln>
                        <a:effectLst/>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Name</a:t>
                      </a:r>
                      <a:endParaRPr kumimoji="0" lang="en-US" altLang="zh-CN" sz="1100" b="1" i="0" u="none" strike="noStrike" cap="none" normalizeH="0" baseline="0" dirty="0">
                        <a:ln>
                          <a:noFill/>
                        </a:ln>
                        <a:solidFill>
                          <a:srgbClr val="007EEA"/>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ID number</a:t>
                      </a:r>
                      <a:endParaRPr kumimoji="0" lang="en-US" altLang="zh-CN" sz="1100" b="1" i="0" u="none" strike="noStrike" cap="none" normalizeH="0" baseline="0">
                        <a:ln>
                          <a:noFill/>
                        </a:ln>
                        <a:solidFill>
                          <a:srgbClr val="007EEA"/>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Region of the</a:t>
                      </a:r>
                      <a:endParaRPr kumimoji="0" lang="en-US" altLang="zh-CN" sz="1100" u="none" strike="noStrike" cap="none" normalizeH="0" baseline="0" dirty="0">
                        <a:ln>
                          <a:noFill/>
                        </a:ln>
                        <a:effectLst/>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Country</a:t>
                      </a:r>
                      <a:endParaRPr kumimoji="0" lang="en-US" altLang="zh-CN" sz="1100" b="1" i="0" u="none" strike="noStrike" cap="none" normalizeH="0" baseline="0" dirty="0">
                        <a:ln>
                          <a:noFill/>
                        </a:ln>
                        <a:solidFill>
                          <a:srgbClr val="007EEA"/>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Date of Last</a:t>
                      </a:r>
                      <a:endParaRPr kumimoji="0" lang="en-US" altLang="zh-CN" sz="1100" u="none" strike="noStrike" cap="none" normalizeH="0" baseline="0" dirty="0">
                        <a:ln>
                          <a:noFill/>
                        </a:ln>
                        <a:effectLst/>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Purchase</a:t>
                      </a:r>
                      <a:endParaRPr kumimoji="0" lang="en-US" altLang="zh-CN" sz="1100" b="1" i="0" u="none" strike="noStrike" cap="none" normalizeH="0" baseline="0" dirty="0">
                        <a:ln>
                          <a:noFill/>
                        </a:ln>
                        <a:solidFill>
                          <a:srgbClr val="007EEA"/>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Amount of</a:t>
                      </a:r>
                      <a:endParaRPr kumimoji="0" lang="en-US" altLang="zh-CN" sz="1100" u="none" strike="noStrike" cap="none" normalizeH="0" baseline="0" dirty="0">
                        <a:ln>
                          <a:noFill/>
                        </a:ln>
                        <a:effectLst/>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Purchase</a:t>
                      </a:r>
                      <a:endParaRPr kumimoji="0" lang="en-US" altLang="zh-CN" sz="1100" b="1" i="0" u="none" strike="noStrike" cap="none" normalizeH="0" baseline="0" dirty="0">
                        <a:ln>
                          <a:noFill/>
                        </a:ln>
                        <a:solidFill>
                          <a:srgbClr val="007EEA"/>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Item</a:t>
                      </a:r>
                      <a:endParaRPr kumimoji="0" lang="en-US" altLang="zh-CN" sz="1100" u="none" strike="noStrike" cap="none" normalizeH="0" baseline="0" dirty="0">
                        <a:ln>
                          <a:noFill/>
                        </a:ln>
                        <a:effectLst/>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Purchased</a:t>
                      </a:r>
                      <a:endParaRPr kumimoji="0" lang="en-US" altLang="zh-CN" sz="1100" b="1" i="0" u="none" strike="noStrike" cap="none" normalizeH="0" baseline="0" dirty="0">
                        <a:ln>
                          <a:noFill/>
                        </a:ln>
                        <a:solidFill>
                          <a:srgbClr val="007EEA"/>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0"/>
                  </a:ext>
                </a:extLst>
              </a:tr>
              <a:tr h="23530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Bill, J</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36287</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1</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a:ln>
                            <a:noFill/>
                          </a:ln>
                          <a:effectLst/>
                        </a:rPr>
                        <a:t>May 24,2009</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$290.03</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Home Appliance</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1"/>
                  </a:ext>
                </a:extLst>
              </a:tr>
              <a:tr h="19400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Anderson, P</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49271</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1</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a:ln>
                            <a:noFill/>
                          </a:ln>
                          <a:effectLst/>
                        </a:rPr>
                        <a:t>Jul 13,2009</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$78.23</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Food and Grocery</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2"/>
                  </a:ext>
                </a:extLst>
              </a:tr>
              <a:tr h="23530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Stapleton, J</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84090</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3</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dirty="0">
                          <a:ln>
                            <a:noFill/>
                          </a:ln>
                          <a:effectLst/>
                        </a:rPr>
                        <a:t>Jun 24,2009</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$149.46</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Electronics</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3"/>
                  </a:ext>
                </a:extLst>
              </a:tr>
              <a:tr h="19381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Kaplan, J</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27194</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4</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a:ln>
                            <a:noFill/>
                          </a:ln>
                          <a:effectLst/>
                        </a:rPr>
                        <a:t>Apr 15,2009</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$27.01</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Pharmacy</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4"/>
                  </a:ext>
                </a:extLst>
              </a:tr>
              <a:tr h="23530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Wang, S</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92810</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2</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a:ln>
                            <a:noFill/>
                          </a:ln>
                          <a:effectLst/>
                        </a:rPr>
                        <a:t>Sept 01, 2009</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$230.42</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Automotive</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5"/>
                  </a:ext>
                </a:extLst>
              </a:tr>
              <a:tr h="19381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Vince, L</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28491</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4</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a:ln>
                            <a:noFill/>
                          </a:ln>
                          <a:effectLst/>
                        </a:rPr>
                        <a:t>Jun 20, 2009</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$42.49</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Office Supplies</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6"/>
                  </a:ext>
                </a:extLst>
              </a:tr>
              <a:tr h="21487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Julian, S</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32971</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3</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a:ln>
                            <a:noFill/>
                          </a:ln>
                          <a:effectLst/>
                        </a:rPr>
                        <a:t>Mar 23, 2010</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$932.01</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Electronics</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7"/>
                  </a:ext>
                </a:extLst>
              </a:tr>
              <a:tr h="19381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Kathy, G</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59348</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2</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a:ln>
                            <a:noFill/>
                          </a:ln>
                          <a:effectLst/>
                        </a:rPr>
                        <a:t>Dec 01,2009</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$54.92</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Office Supplies</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8"/>
                  </a:ext>
                </a:extLst>
              </a:tr>
              <a:tr h="193812">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Beverly, F</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95047</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1</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a:ln>
                            <a:noFill/>
                          </a:ln>
                          <a:effectLst/>
                        </a:rPr>
                        <a:t>Feb 23,2010</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$391.09</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Pharmacy</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09"/>
                  </a:ext>
                </a:extLst>
              </a:tr>
              <a:tr h="45711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Kevin, T</a:t>
                      </a:r>
                      <a:endParaRPr kumimoji="0" lang="en-US" altLang="zh-CN" sz="1100" b="0" i="0" u="none" strike="noStrike" cap="none" normalizeH="0" baseline="0">
                        <a:ln>
                          <a:noFill/>
                        </a:ln>
                        <a:solidFill>
                          <a:schemeClr val="bg1"/>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a:ln>
                            <a:noFill/>
                          </a:ln>
                          <a:effectLst/>
                        </a:rPr>
                        <a:t>57632</a:t>
                      </a:r>
                      <a:endParaRPr kumimoji="0" lang="en-US" altLang="zh-CN" sz="1100" b="0" i="0" u="none" strike="noStrike" cap="none" normalizeH="0" baseline="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4</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200" u="none" strike="noStrike" cap="none" normalizeH="0" baseline="0" dirty="0">
                          <a:ln>
                            <a:noFill/>
                          </a:ln>
                          <a:effectLst/>
                        </a:rPr>
                        <a:t>Apr 10, 2010</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$52.41</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300" u="none" strike="noStrike" cap="none" normalizeH="0" baseline="0" dirty="0">
                          <a:ln>
                            <a:noFill/>
                          </a:ln>
                          <a:effectLst/>
                        </a:rPr>
                        <a:t>Food and Grocery</a:t>
                      </a:r>
                      <a:endParaRPr kumimoji="0" lang="en-US" altLang="zh-CN" sz="1100" b="0" i="0" u="none" strike="noStrike" cap="none" normalizeH="0" baseline="0" dirty="0">
                        <a:ln>
                          <a:noFill/>
                        </a:ln>
                        <a:solidFill>
                          <a:srgbClr val="000000"/>
                        </a:solidFill>
                        <a:effectLst/>
                        <a:latin typeface="Calibri" pitchFamily="34" charset="0"/>
                        <a:ea typeface="宋体" pitchFamily="2" charset="-122"/>
                      </a:endParaRPr>
                    </a:p>
                  </a:txBody>
                  <a:tcPr marL="68580" marR="68580" marT="0" marB="0" anchor="ctr" horzOverflow="overflow"/>
                </a:tc>
                <a:extLst>
                  <a:ext uri="{0D108BD9-81ED-4DB2-BD59-A6C34878D82A}">
                    <a16:rowId xmlns:a16="http://schemas.microsoft.com/office/drawing/2014/main" val="10010"/>
                  </a:ext>
                </a:extLst>
              </a:tr>
            </a:tbl>
          </a:graphicData>
        </a:graphic>
      </p:graphicFrame>
      <p:sp>
        <p:nvSpPr>
          <p:cNvPr id="14" name="文本框 13">
            <a:extLst>
              <a:ext uri="{FF2B5EF4-FFF2-40B4-BE49-F238E27FC236}">
                <a16:creationId xmlns:a16="http://schemas.microsoft.com/office/drawing/2014/main" id="{7F17AD4D-E290-9A13-C3C4-4ABD53DFD191}"/>
              </a:ext>
            </a:extLst>
          </p:cNvPr>
          <p:cNvSpPr txBox="1"/>
          <p:nvPr/>
        </p:nvSpPr>
        <p:spPr>
          <a:xfrm>
            <a:off x="457200" y="5867400"/>
            <a:ext cx="8229600" cy="923330"/>
          </a:xfrm>
          <a:prstGeom prst="rect">
            <a:avLst/>
          </a:prstGeom>
          <a:noFill/>
        </p:spPr>
        <p:txBody>
          <a:bodyPr wrap="square">
            <a:spAutoFit/>
          </a:bodyPr>
          <a:lstStyle/>
          <a:p>
            <a:pPr marL="396875" lvl="1" indent="0">
              <a:buNone/>
            </a:pPr>
            <a:r>
              <a:rPr lang="en-US" altLang="zh-CN" dirty="0">
                <a:latin typeface="+mj-lt"/>
              </a:rPr>
              <a:t>(</a:t>
            </a:r>
            <a:r>
              <a:rPr lang="en-US" altLang="zh-CN" dirty="0" err="1">
                <a:latin typeface="+mj-lt"/>
              </a:rPr>
              <a:t>i</a:t>
            </a:r>
            <a:r>
              <a:rPr lang="en-US" altLang="zh-CN" dirty="0">
                <a:latin typeface="+mj-lt"/>
              </a:rPr>
              <a:t>) How many </a:t>
            </a:r>
            <a:r>
              <a:rPr lang="en-US" altLang="zh-CN" b="1" dirty="0">
                <a:latin typeface="+mj-lt"/>
              </a:rPr>
              <a:t>cases</a:t>
            </a:r>
            <a:r>
              <a:rPr lang="en-US" altLang="zh-CN" dirty="0">
                <a:latin typeface="+mj-lt"/>
              </a:rPr>
              <a:t> are there in this table ?</a:t>
            </a:r>
          </a:p>
          <a:p>
            <a:pPr marL="396875" lvl="1" indent="0">
              <a:buNone/>
            </a:pPr>
            <a:r>
              <a:rPr lang="en-US" altLang="zh-CN" dirty="0">
                <a:latin typeface="+mj-lt"/>
              </a:rPr>
              <a:t>(ii) How many </a:t>
            </a:r>
            <a:r>
              <a:rPr lang="en-US" altLang="zh-CN" b="1" dirty="0">
                <a:latin typeface="+mj-lt"/>
              </a:rPr>
              <a:t>variables</a:t>
            </a:r>
            <a:r>
              <a:rPr lang="en-US" altLang="zh-CN" dirty="0">
                <a:latin typeface="+mj-lt"/>
              </a:rPr>
              <a:t> are there in this table? </a:t>
            </a:r>
          </a:p>
          <a:p>
            <a:pPr marL="396875" lvl="1" indent="0">
              <a:buNone/>
            </a:pPr>
            <a:r>
              <a:rPr lang="en-US" altLang="zh-CN" dirty="0">
                <a:latin typeface="+mj-lt"/>
              </a:rPr>
              <a:t>(iii) Which are </a:t>
            </a:r>
            <a:r>
              <a:rPr lang="en-US" altLang="ja-JP" b="1" dirty="0">
                <a:latin typeface="+mj-lt"/>
              </a:rPr>
              <a:t>categorical variables</a:t>
            </a:r>
            <a:r>
              <a:rPr lang="en-US" altLang="ja-JP" dirty="0">
                <a:latin typeface="+mj-lt"/>
              </a:rPr>
              <a:t>? Which are </a:t>
            </a:r>
            <a:r>
              <a:rPr lang="en-US" altLang="ja-JP" b="1" dirty="0">
                <a:latin typeface="+mj-lt"/>
              </a:rPr>
              <a:t> quantitative variables</a:t>
            </a:r>
            <a:r>
              <a:rPr lang="en-US" altLang="ja-JP" dirty="0">
                <a:latin typeface="+mj-lt"/>
              </a:rPr>
              <a:t>?</a:t>
            </a:r>
            <a:endParaRPr lang="en-US" altLang="zh-CN" dirty="0">
              <a:latin typeface="+mj-lt"/>
            </a:endParaRPr>
          </a:p>
        </p:txBody>
      </p:sp>
    </p:spTree>
    <p:extLst>
      <p:ext uri="{BB962C8B-B14F-4D97-AF65-F5344CB8AC3E}">
        <p14:creationId xmlns:p14="http://schemas.microsoft.com/office/powerpoint/2010/main" val="3429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1063000-241E-5657-BD54-1D5980AB85AB}"/>
              </a:ext>
            </a:extLst>
          </p:cNvPr>
          <p:cNvSpPr>
            <a:spLocks noGrp="1"/>
          </p:cNvSpPr>
          <p:nvPr>
            <p:ph type="title"/>
          </p:nvPr>
        </p:nvSpPr>
        <p:spPr>
          <a:xfrm>
            <a:off x="394283" y="304800"/>
            <a:ext cx="7543800" cy="715962"/>
          </a:xfrm>
        </p:spPr>
        <p:txBody>
          <a:bodyPr/>
          <a:lstStyle/>
          <a:p>
            <a:pPr algn="ctr" eaLnBrk="1" hangingPunct="1"/>
            <a:r>
              <a:rPr lang="en-US" altLang="en-US" sz="4400" b="1" dirty="0">
                <a:solidFill>
                  <a:srgbClr val="FF0000"/>
                </a:solidFill>
              </a:rPr>
              <a:t>Exercise</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E2BD2B5B-FB76-EE34-3A44-66E77751E5D1}"/>
              </a:ext>
            </a:extLst>
          </p:cNvPr>
          <p:cNvSpPr>
            <a:spLocks noGrp="1"/>
          </p:cNvSpPr>
          <p:nvPr>
            <p:ph idx="1"/>
          </p:nvPr>
        </p:nvSpPr>
        <p:spPr>
          <a:xfrm>
            <a:off x="381000" y="1524000"/>
            <a:ext cx="8229600" cy="3429000"/>
          </a:xfrm>
        </p:spPr>
        <p:txBody>
          <a:bodyPr/>
          <a:lstStyle/>
          <a:p>
            <a:pPr eaLnBrk="1" hangingPunct="1">
              <a:defRPr/>
            </a:pPr>
            <a:r>
              <a:rPr lang="en-US" sz="2400" dirty="0"/>
              <a:t>Which of the following variable is quantitative or categorical? </a:t>
            </a:r>
          </a:p>
          <a:p>
            <a:pPr lvl="1" eaLnBrk="1" hangingPunct="1">
              <a:defRPr/>
            </a:pPr>
            <a:r>
              <a:rPr lang="en-US" sz="2400" dirty="0">
                <a:ea typeface="+mn-ea"/>
                <a:cs typeface="+mn-cs"/>
              </a:rPr>
              <a:t>smoking (yes or no)</a:t>
            </a:r>
          </a:p>
          <a:p>
            <a:pPr lvl="1" eaLnBrk="1" hangingPunct="1">
              <a:defRPr/>
            </a:pPr>
            <a:r>
              <a:rPr lang="en-US" sz="2400" dirty="0">
                <a:ea typeface="+mn-ea"/>
                <a:cs typeface="+mn-cs"/>
              </a:rPr>
              <a:t>number of flowers in a plant</a:t>
            </a:r>
          </a:p>
          <a:p>
            <a:pPr lvl="1" eaLnBrk="1" hangingPunct="1">
              <a:defRPr/>
            </a:pPr>
            <a:r>
              <a:rPr lang="en-US" sz="2400" dirty="0">
                <a:ea typeface="+mn-ea"/>
                <a:cs typeface="+mn-cs"/>
              </a:rPr>
              <a:t>name (Adam, Mike, Christina, Dave . . .)</a:t>
            </a:r>
          </a:p>
          <a:p>
            <a:pPr lvl="1" eaLnBrk="1" hangingPunct="1">
              <a:defRPr/>
            </a:pPr>
            <a:r>
              <a:rPr lang="en-US" sz="2400" dirty="0">
                <a:ea typeface="+mn-ea"/>
                <a:cs typeface="+mn-cs"/>
              </a:rPr>
              <a:t>car speed</a:t>
            </a:r>
          </a:p>
          <a:p>
            <a:pPr lvl="1" eaLnBrk="1" hangingPunct="1">
              <a:defRPr/>
            </a:pPr>
            <a:r>
              <a:rPr lang="en-US" sz="2400" dirty="0">
                <a:ea typeface="+mn-ea"/>
                <a:cs typeface="+mn-cs"/>
              </a:rPr>
              <a:t>blood pressure</a:t>
            </a:r>
          </a:p>
          <a:p>
            <a:pPr eaLnBrk="1" hangingPunct="1">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0108E73-FC31-7695-6CE4-2A68C380B144}"/>
              </a:ext>
            </a:extLst>
          </p:cNvPr>
          <p:cNvSpPr>
            <a:spLocks noGrp="1" noChangeArrowheads="1"/>
          </p:cNvSpPr>
          <p:nvPr>
            <p:ph type="title"/>
          </p:nvPr>
        </p:nvSpPr>
        <p:spPr>
          <a:xfrm>
            <a:off x="304800" y="533400"/>
            <a:ext cx="7620000" cy="762000"/>
          </a:xfrm>
        </p:spPr>
        <p:txBody>
          <a:bodyPr/>
          <a:lstStyle/>
          <a:p>
            <a:pPr eaLnBrk="1" hangingPunct="1"/>
            <a:r>
              <a:rPr lang="en-US" altLang="en-US" dirty="0"/>
              <a:t>Ways to chart quantitative data</a:t>
            </a:r>
          </a:p>
        </p:txBody>
      </p:sp>
      <p:sp>
        <p:nvSpPr>
          <p:cNvPr id="1253379" name="Rectangle 3">
            <a:extLst>
              <a:ext uri="{FF2B5EF4-FFF2-40B4-BE49-F238E27FC236}">
                <a16:creationId xmlns:a16="http://schemas.microsoft.com/office/drawing/2014/main" id="{92357173-59F3-C1D9-FD2D-E6775C32CEDF}"/>
              </a:ext>
            </a:extLst>
          </p:cNvPr>
          <p:cNvSpPr>
            <a:spLocks noGrp="1" noChangeArrowheads="1"/>
          </p:cNvSpPr>
          <p:nvPr>
            <p:ph type="body" idx="1"/>
          </p:nvPr>
        </p:nvSpPr>
        <p:spPr>
          <a:xfrm>
            <a:off x="457200" y="1981200"/>
            <a:ext cx="8229600" cy="3733800"/>
          </a:xfrm>
        </p:spPr>
        <p:txBody>
          <a:bodyPr/>
          <a:lstStyle/>
          <a:p>
            <a:pPr eaLnBrk="1" hangingPunct="1">
              <a:spcBef>
                <a:spcPts val="0"/>
              </a:spcBef>
            </a:pPr>
            <a:r>
              <a:rPr lang="en-US" altLang="en-US" sz="2400" dirty="0"/>
              <a:t>Histograms and </a:t>
            </a:r>
            <a:r>
              <a:rPr lang="en-US" altLang="en-US" sz="2400" dirty="0" err="1"/>
              <a:t>stemplots</a:t>
            </a:r>
            <a:endParaRPr lang="en-US" altLang="en-US" sz="2400" dirty="0"/>
          </a:p>
          <a:p>
            <a:pPr marL="342900" lvl="1" indent="0" eaLnBrk="1" hangingPunct="1">
              <a:spcBef>
                <a:spcPts val="0"/>
              </a:spcBef>
              <a:buNone/>
            </a:pPr>
            <a:r>
              <a:rPr lang="en-US" altLang="en-US" sz="2400" dirty="0"/>
              <a:t>These are summary graphs for a single variable. They are very useful to understand the pattern of variability in the data.</a:t>
            </a:r>
          </a:p>
          <a:p>
            <a:pPr eaLnBrk="1" hangingPunct="1">
              <a:spcBef>
                <a:spcPts val="0"/>
              </a:spcBef>
            </a:pPr>
            <a:endParaRPr lang="en-US" altLang="en-US" sz="2400" dirty="0"/>
          </a:p>
          <a:p>
            <a:pPr eaLnBrk="1" hangingPunct="1">
              <a:spcBef>
                <a:spcPts val="0"/>
              </a:spcBef>
            </a:pPr>
            <a:r>
              <a:rPr lang="en-US" altLang="en-US" sz="2400" dirty="0"/>
              <a:t>Line graphs: time plots</a:t>
            </a:r>
          </a:p>
          <a:p>
            <a:pPr marL="0" indent="0" eaLnBrk="1" hangingPunct="1">
              <a:spcBef>
                <a:spcPts val="0"/>
              </a:spcBef>
              <a:buNone/>
            </a:pPr>
            <a:r>
              <a:rPr lang="en-US" altLang="en-US" sz="2400" dirty="0"/>
              <a:t>    Use when there is a meaningful sequence, like time. The   </a:t>
            </a:r>
          </a:p>
          <a:p>
            <a:pPr marL="0" indent="0" eaLnBrk="1" hangingPunct="1">
              <a:spcBef>
                <a:spcPts val="0"/>
              </a:spcBef>
              <a:buNone/>
            </a:pPr>
            <a:r>
              <a:rPr lang="en-US" altLang="en-US" sz="2400" dirty="0"/>
              <a:t>    line connecting the points helps emphasize any change </a:t>
            </a:r>
          </a:p>
          <a:p>
            <a:pPr marL="0" indent="0" eaLnBrk="1" hangingPunct="1">
              <a:spcBef>
                <a:spcPts val="0"/>
              </a:spcBef>
              <a:buNone/>
            </a:pPr>
            <a:r>
              <a:rPr lang="en-US" altLang="en-US" sz="2400" dirty="0"/>
              <a:t>    over time.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3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33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53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33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5337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53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7D59622-ACEE-A716-A908-34B474682B94}"/>
              </a:ext>
            </a:extLst>
          </p:cNvPr>
          <p:cNvSpPr>
            <a:spLocks noGrp="1" noChangeArrowheads="1"/>
          </p:cNvSpPr>
          <p:nvPr>
            <p:ph type="title"/>
          </p:nvPr>
        </p:nvSpPr>
        <p:spPr>
          <a:xfrm>
            <a:off x="381000" y="164211"/>
            <a:ext cx="7543800" cy="639762"/>
          </a:xfrm>
        </p:spPr>
        <p:txBody>
          <a:bodyPr/>
          <a:lstStyle/>
          <a:p>
            <a:pPr algn="ctr" eaLnBrk="1" hangingPunct="1"/>
            <a:r>
              <a:rPr lang="en-US" altLang="en-US" sz="2800" b="1" dirty="0">
                <a:solidFill>
                  <a:srgbClr val="333399"/>
                </a:solidFill>
              </a:rPr>
              <a:t>Stem plots</a:t>
            </a:r>
          </a:p>
        </p:txBody>
      </p:sp>
      <p:sp>
        <p:nvSpPr>
          <p:cNvPr id="1287171" name="Rectangle 3">
            <a:extLst>
              <a:ext uri="{FF2B5EF4-FFF2-40B4-BE49-F238E27FC236}">
                <a16:creationId xmlns:a16="http://schemas.microsoft.com/office/drawing/2014/main" id="{357DDFEA-653D-6DE9-0F51-CF06B910AAB3}"/>
              </a:ext>
            </a:extLst>
          </p:cNvPr>
          <p:cNvSpPr>
            <a:spLocks noGrp="1" noChangeArrowheads="1"/>
          </p:cNvSpPr>
          <p:nvPr>
            <p:ph type="body" sz="half" idx="1"/>
          </p:nvPr>
        </p:nvSpPr>
        <p:spPr>
          <a:xfrm>
            <a:off x="257175" y="990600"/>
            <a:ext cx="6324600" cy="5486400"/>
          </a:xfrm>
        </p:spPr>
        <p:txBody>
          <a:bodyPr/>
          <a:lstStyle/>
          <a:p>
            <a:pPr eaLnBrk="1" hangingPunct="1">
              <a:spcBef>
                <a:spcPts val="0"/>
              </a:spcBef>
              <a:spcAft>
                <a:spcPts val="0"/>
              </a:spcAft>
              <a:buFont typeface="Wingdings" panose="05000000000000000000" pitchFamily="2" charset="2"/>
              <a:buNone/>
            </a:pPr>
            <a:r>
              <a:rPr lang="en-US" altLang="en-US" sz="2400" dirty="0"/>
              <a:t>How to make a </a:t>
            </a:r>
            <a:r>
              <a:rPr lang="en-US" altLang="en-US" sz="2400" b="1" dirty="0" err="1"/>
              <a:t>stemplot</a:t>
            </a:r>
            <a:r>
              <a:rPr lang="en-US" altLang="en-US" sz="2400" b="1" dirty="0"/>
              <a:t>:</a:t>
            </a:r>
          </a:p>
          <a:p>
            <a:pPr eaLnBrk="1" hangingPunct="1">
              <a:spcBef>
                <a:spcPts val="0"/>
              </a:spcBef>
              <a:spcAft>
                <a:spcPts val="0"/>
              </a:spcAft>
              <a:buSzTx/>
            </a:pPr>
            <a:r>
              <a:rPr lang="en-US" altLang="en-US" sz="2400" dirty="0"/>
              <a:t>Separate each observation into a </a:t>
            </a:r>
            <a:r>
              <a:rPr lang="en-US" altLang="en-US" sz="2400" b="1" dirty="0"/>
              <a:t>stem, </a:t>
            </a:r>
            <a:r>
              <a:rPr lang="en-US" altLang="en-US" sz="2400" dirty="0"/>
              <a:t>consisting of </a:t>
            </a:r>
            <a:r>
              <a:rPr lang="en-US" altLang="en-US" sz="2400" u="sng" dirty="0"/>
              <a:t>all but</a:t>
            </a:r>
            <a:r>
              <a:rPr lang="en-US" altLang="en-US" sz="2400" dirty="0"/>
              <a:t> the final (rightmost) digit, and a </a:t>
            </a:r>
            <a:r>
              <a:rPr lang="en-US" altLang="en-US" sz="2400" b="1" dirty="0"/>
              <a:t>leaf, </a:t>
            </a:r>
            <a:r>
              <a:rPr lang="en-US" altLang="en-US" sz="2400" dirty="0"/>
              <a:t>which is that remaining final digit. Stems may have as many digits as needed, but each leaf contains only a single digit.</a:t>
            </a:r>
          </a:p>
          <a:p>
            <a:pPr eaLnBrk="1" hangingPunct="1">
              <a:spcBef>
                <a:spcPts val="0"/>
              </a:spcBef>
              <a:spcAft>
                <a:spcPts val="0"/>
              </a:spcAft>
              <a:buSzTx/>
            </a:pPr>
            <a:endParaRPr lang="en-US" altLang="en-US" sz="2400" dirty="0"/>
          </a:p>
          <a:p>
            <a:pPr eaLnBrk="1" hangingPunct="1">
              <a:spcBef>
                <a:spcPts val="0"/>
              </a:spcBef>
              <a:spcAft>
                <a:spcPts val="0"/>
              </a:spcAft>
              <a:buSzTx/>
            </a:pPr>
            <a:r>
              <a:rPr lang="en-US" altLang="en-US" sz="2400" dirty="0"/>
              <a:t>Write the stems in a vertical column with the smallest value at the top and draw a vertical line at the right of this column.</a:t>
            </a:r>
          </a:p>
          <a:p>
            <a:pPr eaLnBrk="1" hangingPunct="1">
              <a:spcBef>
                <a:spcPts val="0"/>
              </a:spcBef>
              <a:spcAft>
                <a:spcPts val="0"/>
              </a:spcAft>
              <a:buSzTx/>
            </a:pPr>
            <a:endParaRPr lang="en-US" altLang="en-US" sz="2400" dirty="0"/>
          </a:p>
          <a:p>
            <a:pPr eaLnBrk="1" hangingPunct="1">
              <a:spcBef>
                <a:spcPts val="0"/>
              </a:spcBef>
              <a:spcAft>
                <a:spcPts val="0"/>
              </a:spcAft>
              <a:buSzTx/>
            </a:pPr>
            <a:r>
              <a:rPr lang="en-US" altLang="en-US" sz="2400" dirty="0"/>
              <a:t>Write each leaf in the row to the right of its stem, in increasing order out from the stem.</a:t>
            </a:r>
          </a:p>
        </p:txBody>
      </p:sp>
      <p:pic>
        <p:nvPicPr>
          <p:cNvPr id="16388" name="Picture 20" descr="F01-10">
            <a:extLst>
              <a:ext uri="{FF2B5EF4-FFF2-40B4-BE49-F238E27FC236}">
                <a16:creationId xmlns:a16="http://schemas.microsoft.com/office/drawing/2014/main" id="{075F9DB9-829B-08D5-C5D7-0E819A24DBD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086600" y="2209800"/>
            <a:ext cx="1600200" cy="4000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9" name="Text Box 22">
            <a:extLst>
              <a:ext uri="{FF2B5EF4-FFF2-40B4-BE49-F238E27FC236}">
                <a16:creationId xmlns:a16="http://schemas.microsoft.com/office/drawing/2014/main" id="{C10DDB3D-7DFC-6694-E7D4-17D196F19D1A}"/>
              </a:ext>
            </a:extLst>
          </p:cNvPr>
          <p:cNvSpPr txBox="1">
            <a:spLocks noChangeArrowheads="1"/>
          </p:cNvSpPr>
          <p:nvPr/>
        </p:nvSpPr>
        <p:spPr bwMode="auto">
          <a:xfrm>
            <a:off x="6705600" y="1676400"/>
            <a:ext cx="819150" cy="3667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STEM</a:t>
            </a:r>
          </a:p>
        </p:txBody>
      </p:sp>
      <p:sp>
        <p:nvSpPr>
          <p:cNvPr id="16390" name="Text Box 23">
            <a:extLst>
              <a:ext uri="{FF2B5EF4-FFF2-40B4-BE49-F238E27FC236}">
                <a16:creationId xmlns:a16="http://schemas.microsoft.com/office/drawing/2014/main" id="{D2A72C67-FB56-FEE1-6197-3B847C4443D0}"/>
              </a:ext>
            </a:extLst>
          </p:cNvPr>
          <p:cNvSpPr txBox="1">
            <a:spLocks noChangeArrowheads="1"/>
          </p:cNvSpPr>
          <p:nvPr/>
        </p:nvSpPr>
        <p:spPr bwMode="auto">
          <a:xfrm>
            <a:off x="7620000" y="1676400"/>
            <a:ext cx="1073150" cy="36671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LEAVES</a:t>
            </a:r>
          </a:p>
        </p:txBody>
      </p:sp>
      <p:sp>
        <p:nvSpPr>
          <p:cNvPr id="16391" name="Rectangle 24">
            <a:extLst>
              <a:ext uri="{FF2B5EF4-FFF2-40B4-BE49-F238E27FC236}">
                <a16:creationId xmlns:a16="http://schemas.microsoft.com/office/drawing/2014/main" id="{38DEE57D-CB55-99CB-B875-5F9A9F563CA6}"/>
              </a:ext>
            </a:extLst>
          </p:cNvPr>
          <p:cNvSpPr>
            <a:spLocks noChangeArrowheads="1"/>
          </p:cNvSpPr>
          <p:nvPr/>
        </p:nvSpPr>
        <p:spPr bwMode="auto">
          <a:xfrm>
            <a:off x="6705600" y="1676400"/>
            <a:ext cx="804863" cy="449580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2" name="Rectangle 25">
            <a:extLst>
              <a:ext uri="{FF2B5EF4-FFF2-40B4-BE49-F238E27FC236}">
                <a16:creationId xmlns:a16="http://schemas.microsoft.com/office/drawing/2014/main" id="{C8EBF24D-F348-08D2-4B8E-3DD6CFA3C002}"/>
              </a:ext>
            </a:extLst>
          </p:cNvPr>
          <p:cNvSpPr>
            <a:spLocks noChangeArrowheads="1"/>
          </p:cNvSpPr>
          <p:nvPr/>
        </p:nvSpPr>
        <p:spPr bwMode="auto">
          <a:xfrm>
            <a:off x="7634288" y="1714500"/>
            <a:ext cx="1058862" cy="449580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71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71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3803</TotalTime>
  <Words>4363</Words>
  <Application>Microsoft Office PowerPoint</Application>
  <PresentationFormat>On-screen Show (4:3)</PresentationFormat>
  <Paragraphs>765</Paragraphs>
  <Slides>36</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36</vt:i4>
      </vt:variant>
    </vt:vector>
  </HeadingPairs>
  <TitlesOfParts>
    <vt:vector size="48" baseType="lpstr">
      <vt:lpstr>Arial</vt:lpstr>
      <vt:lpstr>Calibri</vt:lpstr>
      <vt:lpstr>Corbel</vt:lpstr>
      <vt:lpstr>lora</vt:lpstr>
      <vt:lpstr>Symbol</vt:lpstr>
      <vt:lpstr>Times New Roman</vt:lpstr>
      <vt:lpstr>Wingdings</vt:lpstr>
      <vt:lpstr>Network</vt:lpstr>
      <vt:lpstr>Document</vt:lpstr>
      <vt:lpstr>MtbGraph.Document.15</vt:lpstr>
      <vt:lpstr>Worksheet</vt:lpstr>
      <vt:lpstr>Equation</vt:lpstr>
      <vt:lpstr>PowerPoint Presentation</vt:lpstr>
      <vt:lpstr>Variables</vt:lpstr>
      <vt:lpstr>Other examples</vt:lpstr>
      <vt:lpstr>Case</vt:lpstr>
      <vt:lpstr>Two types of variables</vt:lpstr>
      <vt:lpstr>PowerPoint Presentation</vt:lpstr>
      <vt:lpstr>Exercise</vt:lpstr>
      <vt:lpstr>Ways to chart quantitative data</vt:lpstr>
      <vt:lpstr>Stem plots</vt:lpstr>
      <vt:lpstr>Examples</vt:lpstr>
      <vt:lpstr>Stem Plot</vt:lpstr>
      <vt:lpstr>Histograms</vt:lpstr>
      <vt:lpstr>How to create a histogram</vt:lpstr>
      <vt:lpstr>PowerPoint Presentation</vt:lpstr>
      <vt:lpstr>Interpreting histograms</vt:lpstr>
      <vt:lpstr>PowerPoint Presentation</vt:lpstr>
      <vt:lpstr>Outliers</vt:lpstr>
      <vt:lpstr> </vt:lpstr>
      <vt:lpstr>Exercise</vt:lpstr>
      <vt:lpstr>Line graphs: time plots</vt:lpstr>
      <vt:lpstr>Retail price of fresh oranges over time</vt:lpstr>
      <vt:lpstr>PowerPoint Presentation</vt:lpstr>
      <vt:lpstr>PowerPoint Presentation</vt:lpstr>
      <vt:lpstr>PowerPoint Presentation</vt:lpstr>
      <vt:lpstr>Measure of center: the median</vt:lpstr>
      <vt:lpstr>PowerPoint Presentation</vt:lpstr>
      <vt:lpstr>PowerPoint Presentation</vt:lpstr>
      <vt:lpstr>PowerPoint Presentation</vt:lpstr>
      <vt:lpstr>Calculations …</vt:lpstr>
      <vt:lpstr>Properties of Standard Deviation</vt:lpstr>
      <vt:lpstr>PowerPoint Presentation</vt:lpstr>
      <vt:lpstr>PowerPoint Presentation</vt:lpstr>
      <vt:lpstr>PowerPoint Presentation</vt:lpstr>
      <vt:lpstr>Suspected outliers</vt:lpstr>
      <vt:lpstr>PowerPoint Presentation</vt:lpstr>
      <vt:lpstr>Choosing among summary statistics</vt:lpstr>
    </vt:vector>
  </TitlesOfParts>
  <Company>Statistics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231 Statistics for Scientists</dc:title>
  <dc:creator>cui</dc:creator>
  <cp:lastModifiedBy>lidansun85@outlook.com</cp:lastModifiedBy>
  <cp:revision>131</cp:revision>
  <dcterms:created xsi:type="dcterms:W3CDTF">2007-01-03T19:15:39Z</dcterms:created>
  <dcterms:modified xsi:type="dcterms:W3CDTF">2023-02-20T15:56:23Z</dcterms:modified>
</cp:coreProperties>
</file>