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50" r:id="rId13"/>
    <p:sldId id="33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6" d="100"/>
          <a:sy n="86" d="100"/>
        </p:scale>
        <p:origin x="1518" y="39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.huawei.com/cn/products/servers/taishan-serv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plab2@ddns.hitsplab1.xyz: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</a:t>
            </a:r>
            <a:r>
              <a:rPr lang="zh-CN" altLang="en-US" sz="4800" dirty="0"/>
              <a:t>计算机系统漫游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altLang="zh-CN" sz="2800" dirty="0"/>
              <a:t>3</a:t>
            </a:r>
            <a:r>
              <a:rPr lang="zh-CN" altLang="en-US" sz="2800" dirty="0"/>
              <a:t>月</a:t>
            </a:r>
            <a:r>
              <a:rPr lang="en-US" altLang="zh-CN" sz="2800" dirty="0"/>
              <a:t>18</a:t>
            </a:r>
            <a:r>
              <a:rPr lang="zh-CN" altLang="en-US" sz="2800" dirty="0"/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94725" cy="6019800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程序的运行、调试与跟踪（课堂练习）</a:t>
            </a:r>
            <a:endParaRPr lang="en-US" altLang="zh-CN" dirty="0"/>
          </a:p>
          <a:p>
            <a:pPr lvl="1"/>
            <a:r>
              <a:rPr lang="zh-CN" altLang="en-US" dirty="0"/>
              <a:t>命令行式：</a:t>
            </a:r>
            <a:r>
              <a:rPr lang="en-US" altLang="zh-CN" dirty="0"/>
              <a:t>vi/vim/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适合于无</a:t>
            </a:r>
            <a:r>
              <a:rPr lang="en-US" altLang="zh-CN" dirty="0"/>
              <a:t>GUI</a:t>
            </a:r>
            <a:r>
              <a:rPr lang="zh-CN" altLang="en-US" dirty="0"/>
              <a:t>库的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IDE</a:t>
            </a:r>
            <a:r>
              <a:rPr lang="zh-CN" altLang="en-US" dirty="0"/>
              <a:t>式：</a:t>
            </a:r>
            <a:r>
              <a:rPr lang="en-US" altLang="zh-CN" dirty="0" err="1"/>
              <a:t>CodeBlocks</a:t>
            </a:r>
            <a:r>
              <a:rPr lang="zh-CN" altLang="en-US" dirty="0"/>
              <a:t>、</a:t>
            </a:r>
            <a:r>
              <a:rPr lang="en-US" altLang="zh-CN" dirty="0"/>
              <a:t>VS code</a:t>
            </a:r>
            <a:r>
              <a:rPr lang="zh-CN" altLang="en-US" dirty="0"/>
              <a:t>、</a:t>
            </a:r>
            <a:r>
              <a:rPr lang="en-US" altLang="zh-CN" dirty="0"/>
              <a:t>EDB</a:t>
            </a:r>
            <a:r>
              <a:rPr lang="zh-CN" altLang="en-US" dirty="0"/>
              <a:t>等，适合于个人版的图形化</a:t>
            </a:r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编译选项、设断点、看</a:t>
            </a:r>
            <a:r>
              <a:rPr lang="en-US" altLang="zh-CN" dirty="0"/>
              <a:t>REG/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栈、内存、反汇编，跟踪、调试。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sizeof.c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各种数据类型（含指针）</a:t>
            </a:r>
            <a:endParaRPr lang="en-US" altLang="zh-CN" dirty="0"/>
          </a:p>
          <a:p>
            <a:pPr lvl="1"/>
            <a:r>
              <a:rPr lang="zh-CN" altLang="en-US" dirty="0"/>
              <a:t>在不同环境、不同模式下编译运行，比较区别。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   隐式类型转换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>
            <a:fillRect/>
          </a:stretch>
        </p:blipFill>
        <p:spPr>
          <a:xfrm>
            <a:off x="4433635" y="3581400"/>
            <a:ext cx="4285096" cy="2749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）浮点数的坑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>
            <a:fillRect/>
          </a:stretch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6875" y="4970187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程序中浮点数比较、汇总统计等应注意什么呢？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3</a:t>
            </a:r>
            <a:r>
              <a:rPr lang="zh-CN" altLang="en-US" dirty="0"/>
              <a:t>） 程序的优化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6AA725-D6FD-4D85-BCC1-40E62D5187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077200" cy="4724400"/>
          </a:xfrm>
        </p:spPr>
        <p:txBody>
          <a:bodyPr/>
          <a:lstStyle/>
          <a:p>
            <a:r>
              <a:rPr lang="en-US" altLang="zh-CN" dirty="0"/>
              <a:t>g=0.618……</a:t>
            </a:r>
            <a:r>
              <a:rPr lang="zh-CN" altLang="en-US" dirty="0"/>
              <a:t>黄金分割数，可以用斐波那契数列 </a:t>
            </a:r>
            <a:r>
              <a:rPr lang="en-US" altLang="zh-CN" dirty="0"/>
              <a:t>f(n)/f(n+1)</a:t>
            </a:r>
            <a:r>
              <a:rPr lang="zh-CN" altLang="en-US" dirty="0"/>
              <a:t>进行计算，</a:t>
            </a:r>
            <a:r>
              <a:rPr lang="en-US" altLang="zh-CN" dirty="0"/>
              <a:t>n</a:t>
            </a:r>
            <a:r>
              <a:rPr lang="zh-CN" altLang="en-US" dirty="0"/>
              <a:t>越大，精度越高。</a:t>
            </a:r>
            <a:endParaRPr lang="en-US" altLang="zh-CN" dirty="0"/>
          </a:p>
          <a:p>
            <a:r>
              <a:rPr lang="zh-CN" altLang="en-US" dirty="0"/>
              <a:t>请编写程序计算 </a:t>
            </a:r>
            <a:r>
              <a:rPr lang="en-US" altLang="zh-CN" dirty="0"/>
              <a:t>g </a:t>
            </a:r>
            <a:r>
              <a:rPr lang="zh-CN" altLang="en-US" dirty="0"/>
              <a:t>的值。并给出</a:t>
            </a:r>
            <a:r>
              <a:rPr lang="en-US" altLang="zh-CN" dirty="0"/>
              <a:t>n=100</a:t>
            </a:r>
            <a:r>
              <a:rPr lang="zh-CN" altLang="en-US" dirty="0"/>
              <a:t>时</a:t>
            </a:r>
            <a:r>
              <a:rPr lang="en-US" altLang="zh-CN" dirty="0"/>
              <a:t>g</a:t>
            </a:r>
            <a:r>
              <a:rPr lang="zh-CN" altLang="en-US" dirty="0"/>
              <a:t>值，要求精确到小数点后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请用递归、循环的两种算法，分别编程 </a:t>
            </a:r>
            <a:r>
              <a:rPr lang="en-US" altLang="zh-CN" dirty="0"/>
              <a:t>g1.c</a:t>
            </a:r>
            <a:r>
              <a:rPr lang="zh-CN" altLang="en-US" dirty="0"/>
              <a:t>、</a:t>
            </a:r>
            <a:r>
              <a:rPr lang="en-US" altLang="zh-CN" dirty="0"/>
              <a:t>g2.c</a:t>
            </a:r>
          </a:p>
          <a:p>
            <a:r>
              <a:rPr lang="zh-CN" altLang="en-US" dirty="0"/>
              <a:t>试着将 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f </a:t>
            </a:r>
            <a:r>
              <a:rPr lang="zh-CN" altLang="en-US" dirty="0"/>
              <a:t>分别定义为 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，将</a:t>
            </a:r>
            <a:r>
              <a:rPr lang="en-US" altLang="zh-CN" dirty="0"/>
              <a:t>g</a:t>
            </a:r>
            <a:r>
              <a:rPr lang="zh-CN" altLang="en-US" dirty="0"/>
              <a:t>分别定义为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，观察实验结果。</a:t>
            </a:r>
            <a:endParaRPr lang="en-US" altLang="zh-CN" dirty="0"/>
          </a:p>
          <a:p>
            <a:r>
              <a:rPr lang="zh-CN" altLang="en-US" dirty="0"/>
              <a:t>请仔细查看运行结果，分析原因。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请优化你的程序，提交</a:t>
            </a:r>
            <a:r>
              <a:rPr lang="en-US" altLang="zh-CN" dirty="0" err="1"/>
              <a:t>g.c</a:t>
            </a:r>
            <a:r>
              <a:rPr lang="zh-CN" altLang="en-US" dirty="0"/>
              <a:t>，使其正确、高效！！</a:t>
            </a:r>
          </a:p>
        </p:txBody>
      </p:sp>
    </p:spTree>
    <p:extLst>
      <p:ext uri="{BB962C8B-B14F-4D97-AF65-F5344CB8AC3E}">
        <p14:creationId xmlns:p14="http://schemas.microsoft.com/office/powerpoint/2010/main" val="27303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按照实验报告模板所要求的格式与内容打包提交。打包文件名</a:t>
            </a:r>
            <a:r>
              <a:rPr lang="en-US" altLang="zh-CN" dirty="0"/>
              <a:t>LAB1-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周内将程序提交到华为泰山服务器个人的</a:t>
            </a:r>
            <a:r>
              <a:rPr lang="en-US" altLang="zh-CN" dirty="0"/>
              <a:t>lab1</a:t>
            </a:r>
            <a:r>
              <a:rPr lang="zh-CN" altLang="en-US" dirty="0"/>
              <a:t>目录下。打包文件提交给班级课代表，并一起提交给班级助教。如授课教师有特殊说明请按教师要求提交。</a:t>
            </a:r>
            <a:endParaRPr lang="en-US" altLang="zh-CN" dirty="0"/>
          </a:p>
          <a:p>
            <a:r>
              <a:rPr lang="zh-CN" altLang="en-US" dirty="0"/>
              <a:t>如有提交问题，请</a:t>
            </a:r>
            <a:r>
              <a:rPr lang="en-US" altLang="zh-CN" dirty="0"/>
              <a:t>QQ</a:t>
            </a:r>
            <a:r>
              <a:rPr lang="zh-CN" altLang="en-US" dirty="0"/>
              <a:t>离线模式发送给班级的助教。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程序应确保在个人电脑和泰山服务器上都能正确跑通。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语言的编程调试，掌握程序的生成步骤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</a:t>
            </a:r>
            <a:r>
              <a:rPr lang="en-US" altLang="zh-CN" dirty="0"/>
              <a:t>PPT</a:t>
            </a:r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初步使用计算机管理、设备管理器、磁盘管理器、任务管理器、资源监视器、性能监视器、系统信息、系统配置、组件服务查看计算机的软硬件信息。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Windows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下分别编写 </a:t>
            </a:r>
            <a:r>
              <a:rPr lang="en-US" altLang="zh-CN" dirty="0" err="1">
                <a:solidFill>
                  <a:srgbClr val="0070C0"/>
                </a:solidFill>
              </a:rPr>
              <a:t>hello.c</a:t>
            </a:r>
            <a:r>
              <a:rPr lang="zh-CN" altLang="en-US" dirty="0">
                <a:solidFill>
                  <a:srgbClr val="0070C0"/>
                </a:solidFill>
              </a:rPr>
              <a:t>，显示“</a:t>
            </a:r>
            <a:r>
              <a:rPr lang="en-US" altLang="zh-CN" dirty="0">
                <a:solidFill>
                  <a:srgbClr val="0070C0"/>
                </a:solidFill>
              </a:rPr>
              <a:t>Hello 1200300101-</a:t>
            </a:r>
            <a:r>
              <a:rPr lang="zh-CN" altLang="en-US" dirty="0">
                <a:solidFill>
                  <a:srgbClr val="0070C0"/>
                </a:solidFill>
              </a:rPr>
              <a:t>学霸”（可换成学生自己信息）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试着编写 </a:t>
            </a:r>
            <a:r>
              <a:rPr lang="en-US" altLang="zh-CN" dirty="0" err="1">
                <a:solidFill>
                  <a:srgbClr val="C00000"/>
                </a:solidFill>
              </a:rPr>
              <a:t>showbyte.c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显示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r>
              <a:rPr lang="zh-CN" altLang="en-US" dirty="0">
                <a:solidFill>
                  <a:srgbClr val="C00000"/>
                </a:solidFill>
              </a:rPr>
              <a:t>的内容：如书</a:t>
            </a:r>
            <a:r>
              <a:rPr lang="en-US" altLang="zh-CN" dirty="0">
                <a:solidFill>
                  <a:srgbClr val="C00000"/>
                </a:solidFill>
              </a:rPr>
              <a:t>P2</a:t>
            </a:r>
            <a:r>
              <a:rPr lang="zh-CN" altLang="en-US" dirty="0">
                <a:solidFill>
                  <a:srgbClr val="C00000"/>
                </a:solidFill>
              </a:rPr>
              <a:t>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每行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个字符，上一行为字符，下一行为其对应的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进制形式。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试着编写</a:t>
            </a:r>
            <a:r>
              <a:rPr lang="en-US" altLang="zh-CN" dirty="0" err="1">
                <a:solidFill>
                  <a:srgbClr val="0000FF"/>
                </a:solidFill>
              </a:rPr>
              <a:t>sizeof.c</a:t>
            </a:r>
            <a:r>
              <a:rPr lang="zh-CN" altLang="en-US" dirty="0">
                <a:solidFill>
                  <a:srgbClr val="0000FF"/>
                </a:solidFill>
              </a:rPr>
              <a:t>打印输出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语言每一个数据类型（含指针）占用空间，并在</a:t>
            </a:r>
            <a:r>
              <a:rPr lang="en-US" altLang="zh-CN" dirty="0">
                <a:solidFill>
                  <a:srgbClr val="0000FF"/>
                </a:solidFill>
              </a:rPr>
              <a:t>Windows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Linux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32/64</a:t>
            </a:r>
            <a:r>
              <a:rPr lang="zh-CN" altLang="en-US" dirty="0">
                <a:solidFill>
                  <a:srgbClr val="0000FF"/>
                </a:solidFill>
              </a:rPr>
              <a:t>模式分别运行，并比较运行结果。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实验环境建立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下使用</a:t>
            </a:r>
            <a:r>
              <a:rPr lang="en-US" altLang="zh-CN" dirty="0"/>
              <a:t>Visual Studio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下使用</a:t>
            </a:r>
            <a:r>
              <a:rPr lang="en-US" altLang="zh-CN" dirty="0" err="1"/>
              <a:t>CodeBlocks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下计算机系统漫游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查看计算机基本信息（此电脑</a:t>
            </a:r>
            <a:r>
              <a:rPr lang="en-US" altLang="zh-CN" dirty="0"/>
              <a:t>—&gt;</a:t>
            </a:r>
            <a:r>
              <a:rPr lang="zh-CN" altLang="en-US" dirty="0"/>
              <a:t>属性）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的版本等</a:t>
            </a:r>
            <a:endParaRPr lang="en-US" altLang="zh-CN" dirty="0"/>
          </a:p>
          <a:p>
            <a:pPr lvl="1"/>
            <a:r>
              <a:rPr lang="zh-CN" altLang="en-US" dirty="0"/>
              <a:t>查看设备管理器信息：</a:t>
            </a:r>
            <a:r>
              <a:rPr lang="zh-CN" altLang="en-US" dirty="0">
                <a:solidFill>
                  <a:srgbClr val="0000FF"/>
                </a:solidFill>
              </a:rPr>
              <a:t>按链接列出设备</a:t>
            </a:r>
            <a:r>
              <a:rPr lang="zh-CN" altLang="en-US" dirty="0"/>
              <a:t>，找出所有的键盘、鼠标设备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笔记本有触摸板等的也要列出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下命令行 </a:t>
            </a:r>
            <a:r>
              <a:rPr lang="en-US" altLang="zh-CN" dirty="0" err="1"/>
              <a:t>cmd</a:t>
            </a:r>
            <a:r>
              <a:rPr lang="zh-CN" altLang="en-US" dirty="0"/>
              <a:t>：</a:t>
            </a:r>
            <a:r>
              <a:rPr lang="en-US" altLang="zh-CN" dirty="0"/>
              <a:t> help</a:t>
            </a:r>
            <a:r>
              <a:rPr lang="zh-CN" altLang="en-US" dirty="0"/>
              <a:t>查看内置命令。类似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</a:p>
          <a:p>
            <a:pPr lvl="1"/>
            <a:r>
              <a:rPr lang="zh-CN" altLang="en-US" dirty="0"/>
              <a:t>计算机管理、设备管理器、磁盘管理器、任务管理器、资源监视器、性能监视器、系统信息、系统配置、组件服务。关注：磁盘的隐藏分区，开机选项的配置，当前用户环境变量、系统环境变量，</a:t>
            </a:r>
            <a:r>
              <a:rPr lang="en-US" altLang="zh-CN" dirty="0"/>
              <a:t>CPU</a:t>
            </a:r>
            <a:r>
              <a:rPr lang="zh-CN" altLang="en-US" dirty="0"/>
              <a:t>三级</a:t>
            </a:r>
            <a:r>
              <a:rPr lang="en-US" altLang="zh-CN" dirty="0"/>
              <a:t>cache</a:t>
            </a:r>
            <a:r>
              <a:rPr lang="zh-CN" altLang="en-US" dirty="0"/>
              <a:t>，进程及其命令行，隐藏文件与页面交换文件等。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及网络信息查看：</a:t>
            </a:r>
            <a:r>
              <a:rPr lang="en-US" altLang="zh-CN" dirty="0"/>
              <a:t>IPCONFIG/all    netstat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en-US" altLang="zh-CN" dirty="0"/>
              <a:t> -a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096000"/>
          </a:xfrm>
        </p:spPr>
        <p:txBody>
          <a:bodyPr/>
          <a:lstStyle/>
          <a:p>
            <a:pPr lvl="1"/>
            <a:r>
              <a:rPr lang="zh-CN" altLang="en-US" dirty="0"/>
              <a:t>专业工具的使用</a:t>
            </a:r>
            <a:r>
              <a:rPr lang="en-US" altLang="zh-CN" dirty="0"/>
              <a:t>CPUZ   HDINFO  Aida64  Everest 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en-US" altLang="zh-CN" dirty="0" err="1"/>
              <a:t>pcmark</a:t>
            </a:r>
            <a:r>
              <a:rPr lang="en-US" altLang="zh-CN" dirty="0"/>
              <a:t>/3dmark</a:t>
            </a:r>
            <a:r>
              <a:rPr lang="zh-CN" altLang="en-US" dirty="0"/>
              <a:t>、</a:t>
            </a:r>
            <a:r>
              <a:rPr lang="en-US" altLang="zh-CN" dirty="0"/>
              <a:t>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StressMyPC</a:t>
            </a:r>
            <a:r>
              <a:rPr lang="zh-CN" altLang="en-US" dirty="0"/>
              <a:t>、腾讯管家硬件测试、鲁大师 等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r>
              <a:rPr lang="en-US" altLang="zh-CN" dirty="0"/>
              <a:t>-</a:t>
            </a:r>
            <a:r>
              <a:rPr lang="zh-CN" altLang="en-US" dirty="0"/>
              <a:t>虚拟机环境</a:t>
            </a:r>
            <a:endParaRPr lang="en-US" altLang="zh-CN" dirty="0"/>
          </a:p>
          <a:p>
            <a:pPr lvl="1"/>
            <a:r>
              <a:rPr lang="en-US" altLang="zh-CN" dirty="0"/>
              <a:t>locale</a:t>
            </a:r>
            <a:r>
              <a:rPr lang="zh-CN" altLang="en-US" dirty="0"/>
              <a:t>看编码，资源管理器</a:t>
            </a:r>
            <a:r>
              <a:rPr lang="en-US" altLang="zh-CN" dirty="0"/>
              <a:t>—</a:t>
            </a:r>
            <a:r>
              <a:rPr lang="zh-CN" altLang="en-US" dirty="0"/>
              <a:t>文件管理器：看用户目录、根目录</a:t>
            </a:r>
            <a:endParaRPr lang="en-US" altLang="zh-CN" dirty="0"/>
          </a:p>
          <a:p>
            <a:pPr lvl="1"/>
            <a:r>
              <a:rPr lang="zh-CN" altLang="en-US" dirty="0"/>
              <a:t>任务管理器：</a:t>
            </a:r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    </a:t>
            </a:r>
            <a:r>
              <a:rPr lang="zh-CN" altLang="en-US" dirty="0"/>
              <a:t>试着弄懂各类信息，并以不同方式查看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显示列</a:t>
            </a:r>
            <a:r>
              <a:rPr lang="en-US" altLang="zh-CN" sz="1800" dirty="0"/>
              <a:t>PID NI RES SHR S  %CPU %MEM TIME command</a:t>
            </a:r>
            <a:r>
              <a:rPr lang="zh-CN" altLang="en-US" sz="1800" dirty="0"/>
              <a:t>的含义</a:t>
            </a:r>
            <a:endParaRPr lang="en-US" altLang="zh-CN" sz="1800" dirty="0"/>
          </a:p>
          <a:p>
            <a:pPr lvl="1"/>
            <a:r>
              <a:rPr lang="en-US" altLang="zh-CN" dirty="0"/>
              <a:t>CPU:    cat /proc/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zh-CN" altLang="en-US" dirty="0"/>
              <a:t>内存：</a:t>
            </a:r>
            <a:r>
              <a:rPr lang="en-US" altLang="zh-CN" dirty="0"/>
              <a:t>cat /proc/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zh-CN" altLang="en-US" dirty="0"/>
              <a:t>磁盘：</a:t>
            </a:r>
            <a:r>
              <a:rPr lang="en-US" altLang="zh-CN" dirty="0"/>
              <a:t>df   </a:t>
            </a:r>
            <a:r>
              <a:rPr lang="en-US" altLang="zh-CN" dirty="0" err="1"/>
              <a:t>vmstat</a:t>
            </a:r>
            <a:r>
              <a:rPr lang="en-US" altLang="zh-CN" dirty="0"/>
              <a:t> 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zh-CN" altLang="en-US" dirty="0"/>
              <a:t>网络：</a:t>
            </a:r>
            <a:r>
              <a:rPr lang="en-US" altLang="zh-CN" dirty="0"/>
              <a:t>Ifconfig    ping   netstat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华为泰山服务器的漫游</a:t>
            </a:r>
            <a:r>
              <a:rPr lang="en-US" altLang="zh-CN" dirty="0"/>
              <a:t>—</a:t>
            </a:r>
            <a:r>
              <a:rPr lang="zh-CN" altLang="en-US" dirty="0"/>
              <a:t>实机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SCP</a:t>
            </a:r>
          </a:p>
          <a:p>
            <a:pPr lvl="1"/>
            <a:r>
              <a:rPr lang="zh-CN" altLang="en-US" dirty="0"/>
              <a:t>上网了解华为泰山服务器的硬件体系结构</a:t>
            </a:r>
            <a:r>
              <a:rPr lang="en-US" altLang="zh-CN" dirty="0">
                <a:hlinkClick r:id="rId2"/>
              </a:rPr>
              <a:t>https://e.huawei.com/cn/products/servers/taishan-server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-p 22210 &lt;</a:t>
            </a:r>
            <a:r>
              <a:rPr lang="zh-CN" altLang="en-US" dirty="0"/>
              <a:t>用户名</a:t>
            </a:r>
            <a:r>
              <a:rPr lang="en-US" altLang="zh-CN" dirty="0"/>
              <a:t>&gt;@ddns.hitsplab1.xyz       </a:t>
            </a:r>
            <a:r>
              <a:rPr lang="en-US" altLang="zh-CN" dirty="0" err="1"/>
              <a:t>stu</a:t>
            </a:r>
            <a:r>
              <a:rPr lang="en-US" altLang="zh-CN" dirty="0"/>
              <a:t>_</a:t>
            </a:r>
            <a:r>
              <a:rPr lang="zh-CN" altLang="en-US" dirty="0"/>
              <a:t>学号 密码</a:t>
            </a:r>
            <a:r>
              <a:rPr lang="en-US" altLang="zh-CN" dirty="0"/>
              <a:t>:123456</a:t>
            </a:r>
          </a:p>
          <a:p>
            <a:pPr lvl="1"/>
            <a:r>
              <a:rPr lang="zh-CN" altLang="en-US" dirty="0"/>
              <a:t>将第</a:t>
            </a:r>
            <a:r>
              <a:rPr lang="en-US" altLang="zh-CN" dirty="0"/>
              <a:t>3</a:t>
            </a:r>
            <a:r>
              <a:rPr lang="zh-CN" altLang="en-US" dirty="0"/>
              <a:t>阶段的指令运行一下，漫游一下这台服务器的软硬件系统</a:t>
            </a:r>
            <a:r>
              <a:rPr lang="en-US" altLang="zh-CN" dirty="0"/>
              <a:t>:  SSH</a:t>
            </a:r>
          </a:p>
          <a:p>
            <a:pPr lvl="1"/>
            <a:r>
              <a:rPr lang="zh-CN" altLang="en-US" dirty="0"/>
              <a:t>每人每次实验应单独建立目录如  </a:t>
            </a:r>
            <a:r>
              <a:rPr lang="en-US" altLang="zh-CN" dirty="0"/>
              <a:t>LAB1</a:t>
            </a:r>
            <a:r>
              <a:rPr lang="zh-CN" altLang="en-US" dirty="0"/>
              <a:t>等，在此目录下进行操作与提交。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28600"/>
            <a:ext cx="9067800" cy="6400800"/>
          </a:xfrm>
        </p:spPr>
        <p:txBody>
          <a:bodyPr/>
          <a:lstStyle/>
          <a:p>
            <a:pPr lvl="1"/>
            <a:r>
              <a:rPr lang="zh-CN" altLang="en-US" dirty="0"/>
              <a:t>下载：</a:t>
            </a:r>
            <a:r>
              <a:rPr lang="en-US" altLang="zh-CN" dirty="0" err="1"/>
              <a:t>scp</a:t>
            </a:r>
            <a:r>
              <a:rPr lang="en-US" altLang="zh-CN" dirty="0"/>
              <a:t> -P 22210 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@ddns.hitsplab1.xyz:/</a:t>
            </a:r>
            <a:r>
              <a:rPr lang="zh-CN" altLang="en-US" dirty="0"/>
              <a:t>文件全名</a:t>
            </a:r>
            <a:r>
              <a:rPr lang="en-US" altLang="zh-CN" dirty="0"/>
              <a:t>   d:/</a:t>
            </a:r>
            <a:r>
              <a:rPr lang="zh-CN" altLang="en-US" dirty="0"/>
              <a:t>本地目录名</a:t>
            </a:r>
          </a:p>
          <a:p>
            <a:pPr lvl="1"/>
            <a:r>
              <a:rPr lang="zh-CN" altLang="en-US" dirty="0"/>
              <a:t>上传：</a:t>
            </a:r>
            <a:r>
              <a:rPr lang="en-US" altLang="zh-CN" dirty="0" err="1"/>
              <a:t>scp</a:t>
            </a:r>
            <a:r>
              <a:rPr lang="en-US" altLang="zh-CN" dirty="0"/>
              <a:t> -P 22210 d:/</a:t>
            </a:r>
            <a:r>
              <a:rPr lang="zh-CN" altLang="en-US" dirty="0"/>
              <a:t>本地文件名 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 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ddns.hitsplab1.xyz:/</a:t>
            </a:r>
            <a:r>
              <a:rPr lang="zh-CN" altLang="en-US" dirty="0"/>
              <a:t>文件目录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看汉字编码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hello.c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–C  </a:t>
            </a:r>
            <a:r>
              <a:rPr lang="en-US" altLang="zh-CN" b="1" dirty="0" err="1"/>
              <a:t>hello.c</a:t>
            </a:r>
            <a:r>
              <a:rPr lang="en-US" altLang="zh-CN" b="1" dirty="0"/>
              <a:t>          ===&gt;</a:t>
            </a:r>
            <a:r>
              <a:rPr lang="zh-CN" altLang="en-US" b="1" dirty="0"/>
              <a:t>类似</a:t>
            </a:r>
            <a:r>
              <a:rPr lang="en-US" altLang="zh-CN" b="1" dirty="0" err="1"/>
              <a:t>Winhex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zh-CN" altLang="en-US" dirty="0"/>
              <a:t>，并对比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6.</a:t>
            </a:r>
            <a:r>
              <a:rPr lang="zh-CN" altLang="en-US" dirty="0"/>
              <a:t>验证可执行程序的生成步骤（命令行式）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各类命令：</a:t>
            </a:r>
            <a:r>
              <a:rPr lang="en-US" altLang="zh-CN" dirty="0"/>
              <a:t>cd </a:t>
            </a:r>
            <a:r>
              <a:rPr lang="en-US" altLang="zh-CN" dirty="0" err="1"/>
              <a:t>pwd</a:t>
            </a:r>
            <a:r>
              <a:rPr lang="en-US" altLang="zh-CN" dirty="0"/>
              <a:t> ls cat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确保你的源程序能够找到，各个中间结果的文件学会查看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/>
              <a:t>cc1  </a:t>
            </a:r>
            <a:r>
              <a:rPr lang="en-US" altLang="zh-CN" dirty="0" err="1"/>
              <a:t>hello.i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     </a:t>
            </a:r>
            <a:r>
              <a:rPr lang="en-US" altLang="zh-CN" dirty="0" err="1"/>
              <a:t>gcc</a:t>
            </a:r>
            <a:r>
              <a:rPr lang="en-US" altLang="zh-CN" dirty="0"/>
              <a:t> –S 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cc1</a:t>
            </a:r>
            <a:r>
              <a:rPr lang="zh-CN" altLang="en-US" dirty="0">
                <a:solidFill>
                  <a:srgbClr val="FF0000"/>
                </a:solidFill>
              </a:rPr>
              <a:t>可能不在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中     用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/x86_64-linux-gnu/8/cc1</a:t>
            </a:r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r>
              <a:rPr lang="en-US" altLang="zh-CN" dirty="0"/>
              <a:t>   </a:t>
            </a:r>
            <a:r>
              <a:rPr lang="zh-CN" altLang="en-US" dirty="0"/>
              <a:t>看下一页</a:t>
            </a:r>
            <a:r>
              <a:rPr lang="en-US" altLang="zh-CN" dirty="0"/>
              <a:t>PPT</a:t>
            </a:r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   </a:t>
            </a:r>
            <a:r>
              <a:rPr lang="zh-CN" altLang="en-US" dirty="0"/>
              <a:t>看文本文件的内容   </a:t>
            </a:r>
            <a:r>
              <a:rPr lang="en-US" altLang="zh-CN" dirty="0"/>
              <a:t>File </a:t>
            </a:r>
            <a:r>
              <a:rPr lang="zh-CN" altLang="en-US" dirty="0"/>
              <a:t>文件名  看文件类型等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等命令  </a:t>
            </a:r>
            <a:r>
              <a:rPr lang="en-US" altLang="zh-CN" dirty="0"/>
              <a:t>-v  </a:t>
            </a:r>
            <a:r>
              <a:rPr lang="zh-CN" altLang="en-US" dirty="0"/>
              <a:t>看软件版本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5 ===&gt;7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8 9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和版本有关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/x86_64-linux-gnu/9/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-lc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/x86_64-linux-gnu/9/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hello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看执行程序运行时依赖的库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1979</Words>
  <Application>Microsoft Office PowerPoint</Application>
  <PresentationFormat>全屏显示(4:3)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10.程序运行分析（2）浮点数的坑</vt:lpstr>
      <vt:lpstr>10.程序运行分析（3） 程序的优化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303</cp:revision>
  <cp:lastPrinted>2012-09-05T04:08:00Z</cp:lastPrinted>
  <dcterms:created xsi:type="dcterms:W3CDTF">2012-09-06T15:16:00Z</dcterms:created>
  <dcterms:modified xsi:type="dcterms:W3CDTF">2022-03-16T07:47:59Z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