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notesSlides/notesSlide9.xml" ContentType="application/vnd.openxmlformats-officedocument.presentationml.notesSlide+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notesSlides/notesSlide10.xml" ContentType="application/vnd.openxmlformats-officedocument.presentationml.notesSlide+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notesSlides/notesSlide11.xml" ContentType="application/vnd.openxmlformats-officedocument.presentationml.notesSlide+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Slides/notesSlide12.xml" ContentType="application/vnd.openxmlformats-officedocument.presentationml.notesSlide+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notesSlides/notesSlide13.xml" ContentType="application/vnd.openxmlformats-officedocument.presentationml.notesSlide+xml"/>
  <Override PartName="/ppt/ink/ink121.xml" ContentType="application/inkml+xml"/>
  <Override PartName="/ppt/ink/ink122.xml" ContentType="application/inkml+xml"/>
  <Override PartName="/ppt/notesSlides/notesSlide14.xml" ContentType="application/vnd.openxmlformats-officedocument.presentationml.notesSlide+xml"/>
  <Override PartName="/ppt/ink/ink123.xml" ContentType="application/inkml+xml"/>
  <Override PartName="/ppt/ink/ink124.xml" ContentType="application/inkml+xml"/>
  <Override PartName="/ppt/notesSlides/notesSlide15.xml" ContentType="application/vnd.openxmlformats-officedocument.presentationml.notesSlide+xml"/>
  <Override PartName="/ppt/ink/ink125.xml" ContentType="application/inkml+xml"/>
  <Override PartName="/ppt/ink/ink126.xml" ContentType="application/inkml+xml"/>
  <Override PartName="/ppt/ink/ink127.xml" ContentType="application/inkml+xml"/>
  <Override PartName="/ppt/ink/ink128.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627" r:id="rId2"/>
    <p:sldId id="623" r:id="rId3"/>
    <p:sldId id="611" r:id="rId4"/>
    <p:sldId id="427" r:id="rId5"/>
    <p:sldId id="559" r:id="rId6"/>
    <p:sldId id="560" r:id="rId7"/>
    <p:sldId id="622" r:id="rId8"/>
    <p:sldId id="603" r:id="rId9"/>
    <p:sldId id="561" r:id="rId10"/>
    <p:sldId id="562" r:id="rId11"/>
    <p:sldId id="624" r:id="rId12"/>
    <p:sldId id="563" r:id="rId13"/>
    <p:sldId id="607" r:id="rId14"/>
    <p:sldId id="564" r:id="rId15"/>
    <p:sldId id="566" r:id="rId16"/>
    <p:sldId id="608" r:id="rId17"/>
    <p:sldId id="625" r:id="rId18"/>
    <p:sldId id="626" r:id="rId19"/>
    <p:sldId id="567" r:id="rId20"/>
    <p:sldId id="569" r:id="rId21"/>
    <p:sldId id="630" r:id="rId22"/>
    <p:sldId id="570" r:id="rId23"/>
    <p:sldId id="571" r:id="rId24"/>
    <p:sldId id="572" r:id="rId25"/>
    <p:sldId id="631" r:id="rId26"/>
    <p:sldId id="604" r:id="rId27"/>
    <p:sldId id="629" r:id="rId28"/>
    <p:sldId id="574" r:id="rId29"/>
    <p:sldId id="575" r:id="rId30"/>
    <p:sldId id="576" r:id="rId31"/>
    <p:sldId id="577" r:id="rId32"/>
    <p:sldId id="578" r:id="rId33"/>
    <p:sldId id="632" r:id="rId34"/>
    <p:sldId id="579" r:id="rId35"/>
    <p:sldId id="580" r:id="rId36"/>
    <p:sldId id="582" r:id="rId37"/>
    <p:sldId id="606" r:id="rId38"/>
    <p:sldId id="583" r:id="rId39"/>
    <p:sldId id="614" r:id="rId40"/>
    <p:sldId id="613" r:id="rId41"/>
    <p:sldId id="633" r:id="rId42"/>
    <p:sldId id="616" r:id="rId43"/>
    <p:sldId id="617" r:id="rId44"/>
    <p:sldId id="618" r:id="rId45"/>
    <p:sldId id="619" r:id="rId46"/>
    <p:sldId id="609" r:id="rId47"/>
    <p:sldId id="584" r:id="rId48"/>
    <p:sldId id="585" r:id="rId49"/>
    <p:sldId id="590" r:id="rId50"/>
    <p:sldId id="591" r:id="rId51"/>
    <p:sldId id="628" r:id="rId52"/>
    <p:sldId id="634" r:id="rId53"/>
    <p:sldId id="621" r:id="rId54"/>
    <p:sldId id="593" r:id="rId55"/>
    <p:sldId id="602" r:id="rId56"/>
  </p:sldIdLst>
  <p:sldSz cx="9144000" cy="6858000" type="screen4x3"/>
  <p:notesSz cx="6858000" cy="9144000"/>
  <p:custDataLst>
    <p:tags r:id="rId58"/>
  </p:custDataLst>
  <p:defaultTextStyle>
    <a:defPPr>
      <a:defRPr lang="zh-CN"/>
    </a:defPPr>
    <a:lvl1pPr algn="l" rtl="0" fontAlgn="base">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6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6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6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6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C0C0C0"/>
    <a:srgbClr val="EAEAEA"/>
    <a:srgbClr val="F7FBFF"/>
    <a:srgbClr val="EFF7FF"/>
    <a:srgbClr val="BBE0E3"/>
    <a:srgbClr val="B8E0E3"/>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64" autoAdjust="0"/>
    <p:restoredTop sz="93986" autoAdjust="0"/>
  </p:normalViewPr>
  <p:slideViewPr>
    <p:cSldViewPr showGuides="1">
      <p:cViewPr varScale="1">
        <p:scale>
          <a:sx n="99" d="100"/>
          <a:sy n="99" d="100"/>
        </p:scale>
        <p:origin x="50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5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0T17:17:00.700"/>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definitions>
  <inkml:trace contextRef="#ctx0" brushRef="#br0">0 1,'0'0,"3"0,8 0,9 0,14 0,8 0,10 0,6 0,-1 0,3 0,1 0,-8 0,-5 0,-3 0,-6 0,-4 0,-3 0,-3 0,5 0,2 0,-3 0,6 0,1 0,-1 0,0 0,-6 0,3 0,-5 0,7 0,4 0,13 0,10 0,15 0,17 0,20 0,9 0,4 0,-4 0,-8 0,-7 0,-8 0,-11 0,-9 0,-13 0,-13 0,-6 0,-8 0,-4 0,-4 0,2 0,6 0,3 0,13 0,15 0,15 0,16 0,18 0,24 0,19 0,23 0,28 0,25 0,9 0,8 0,-2 0,-18 0,-18 0,-28 0,-33 0,-34 0,-33 0,-29 0,-19 0,-15 0,-7 0,6 0,8 0,16 0,11 0,17 0,24 0,10 0,18 0,13 0,11 0,7 0,-16 0,-26 0,-29 0,-28 0,-22 0,-12 0,0 0,0 0,7 0,1 0,4 0,-1 0,-4 0,-6 0,2 0,6 0,13 0,18 0,16 0,17 0,2 0,-3 0,-8 0,-15 0,-18 0,-17 0,-12 0,-13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18:46.515"/>
    </inkml:context>
    <inkml:brush xml:id="br0">
      <inkml:brushProperty name="width" value="0.05" units="cm"/>
      <inkml:brushProperty name="height" value="0.05" units="cm"/>
      <inkml:brushProperty name="color" value="#E71224"/>
    </inkml:brush>
  </inkml:definitions>
  <inkml:trace contextRef="#ctx0" brushRef="#br0">53 1 24575,'0'2'0,"0"5"0,0 6 0,-3 4 0,-4 5 0,-3 4 0,-6 4 0,0-4-8191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35:32.618"/>
    </inkml:context>
    <inkml:brush xml:id="br0">
      <inkml:brushProperty name="width" value="0.05" units="cm"/>
      <inkml:brushProperty name="height" value="0.05" units="cm"/>
      <inkml:brushProperty name="color" value="#E71224"/>
    </inkml:brush>
  </inkml:definitions>
  <inkml:trace contextRef="#ctx0" brushRef="#br0">0 121 24575,'2'0'0,"4"-1"0,12-4 0,19-1 0,24-5 0,21-1 0,19-1 0,11 0 0,7 0 0,-4 1 0,-8 2 0,-10 4 0,-8-1 0,-9 2 0,-12 2 0,-16 1 0,-17 1 0,-15 0-8191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35:32.975"/>
    </inkml:context>
    <inkml:brush xml:id="br0">
      <inkml:brushProperty name="width" value="0.05" units="cm"/>
      <inkml:brushProperty name="height" value="0.05" units="cm"/>
      <inkml:brushProperty name="color" value="#E71224"/>
    </inkml:brush>
  </inkml:definitions>
  <inkml:trace contextRef="#ctx0" brushRef="#br0">0 0 24575,'1'0'0,"1"1"0,-1-1 0,0 0 0,0 1 0,1 0 0,-1-1 0,0 1 0,0-1 0,0 1 0,0 0 0,0 0 0,2 1 0,5 4 0,64 35 0,146 58 0,-78-39 0,-118-50 0,7 2 0,0 2 0,-1 1 0,-1 1 0,32 25 0,-55-38 0,0 1 0,0-1 0,-1 1 0,0 0 0,1 0 0,-2 0 0,1 0 0,0 0 0,-1 1 0,0-1 0,0 1 0,0 0 0,0-1 0,-1 1 0,0 0 0,0 0 0,0 0 0,-1 0 0,1 0 0,-1 0 0,0 0 0,-1 0 0,1 0 0,-3 9 0,-3 4 0,0 0 0,-1-1 0,-1 0 0,0 0 0,-17 24 0,-53 73-682,-173 193-1,194-244-6143</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35:45.859"/>
    </inkml:context>
    <inkml:brush xml:id="br0">
      <inkml:brushProperty name="width" value="0.05" units="cm"/>
      <inkml:brushProperty name="height" value="0.05" units="cm"/>
      <inkml:brushProperty name="color" value="#E71224"/>
    </inkml:brush>
  </inkml:definitions>
  <inkml:trace contextRef="#ctx0" brushRef="#br0">728 79 24575,'-1'-1'0,"1"0"0,0 0 0,-1 0 0,1 0 0,-1 0 0,1 1 0,-1-1 0,0 0 0,1 0 0,-1 1 0,0-1 0,1 0 0,-1 1 0,0-1 0,0 1 0,0-1 0,1 1 0,-2-1 0,-21-10 0,17 8 0,-12-6 0,-1 1 0,-1 1 0,0 0 0,0 2 0,0 0 0,0 1 0,-1 1 0,1 1 0,-1 1 0,-40 3 0,45 0 0,1 1 0,-1 1 0,0 0 0,1 1 0,0 0 0,0 1 0,0 1 0,1 1 0,0 0 0,0 0 0,1 2 0,0 0 0,1 0 0,-21 22 0,14-9 0,1 1 0,1 1 0,1 0 0,1 1 0,1 1 0,2 1 0,-11 32 0,9-16 0,2 1 0,2-1 0,2 2 0,-2 47 0,8-56 0,2 1 0,1-1 0,9 48 0,-7-65 0,1-1 0,1 0 0,1 0 0,0-1 0,2 0 0,0 0 0,1-1 0,11 17 0,-15-27 0,1 0 0,0 0 0,0-1 0,1 0 0,0 0 0,0-1 0,0 1 0,0-2 0,1 1 0,0-1 0,0 0 0,0-1 0,0 0 0,1 0 0,-1-1 0,1 0 0,0 0 0,15 0 0,1-1 0,-1-1 0,1-2 0,-1 0 0,0-2 0,38-10 0,-12-1-227,0-2-1,-1-2 1,-1-2-1,-1-3 1,80-53-1,-83 45-6598</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35:46.653"/>
    </inkml:context>
    <inkml:brush xml:id="br0">
      <inkml:brushProperty name="width" value="0.05" units="cm"/>
      <inkml:brushProperty name="height" value="0.05" units="cm"/>
      <inkml:brushProperty name="color" value="#E71224"/>
    </inkml:brush>
  </inkml:definitions>
  <inkml:trace contextRef="#ctx0" brushRef="#br0">58 0 24575,'-7'19'0,"1"-6"0,-3 13 0,1 0 0,2 0 0,0 1 0,-1 27 0,-1 114 0,7-159 0,38 590 0,-6-255 0,-30-325 81,0-11-212,0 0-1,0-1 1,-1 1-1,0 0 1,-1 0-1,1 0 1,-1-1-1,-1 1 1,0 0-1,-5 13 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35:47.369"/>
    </inkml:context>
    <inkml:brush xml:id="br0">
      <inkml:brushProperty name="width" value="0.05" units="cm"/>
      <inkml:brushProperty name="height" value="0.05" units="cm"/>
      <inkml:brushProperty name="color" value="#E71224"/>
    </inkml:brush>
  </inkml:definitions>
  <inkml:trace contextRef="#ctx0" brushRef="#br0">60 0 24575,'29'2'0,"0"2"0,-1 0 0,1 2 0,37 13 0,2 0 0,25 2 0,-9-2 0,141 50 0,-220-67 0,5 2 0,0 1 0,0 0 0,0 0 0,15 11 0,-24-15 0,1 0 0,-1 0 0,1 0 0,-1 0 0,0 0 0,0 1 0,0-1 0,0 0 0,0 1 0,0-1 0,0 1 0,0-1 0,0 1 0,0 0 0,-1-1 0,1 1 0,-1 0 0,0-1 0,1 1 0,-1 0 0,0 0 0,0-1 0,0 1 0,0 0 0,0 0 0,0-1 0,-1 1 0,1 0 0,0-1 0,-1 1 0,0 0 0,1-1 0,-1 1 0,0-1 0,0 1 0,0-1 0,-1 3 0,-9 8 0,0-1 0,-1 0 0,0 0 0,-1-1 0,-26 16 0,29-20 0,-178 110 0,-56 35 0,201-120 0,0 2 0,2 2 0,-46 50 0,57-48-1365,23-27-5461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35:48.321"/>
    </inkml:context>
    <inkml:brush xml:id="br0">
      <inkml:brushProperty name="width" value="0.05" units="cm"/>
      <inkml:brushProperty name="height" value="0.05" units="cm"/>
      <inkml:brushProperty name="color" value="#E71224"/>
    </inkml:brush>
  </inkml:definitions>
  <inkml:trace contextRef="#ctx0" brushRef="#br0">36 56 24575,'-17'315'0,"0"-54"0,16-198 0,3-1 0,12 74 0,-12-119 0,1-1 0,1 1 0,1-1 0,9 22 0,-13-35 0,0 1 0,1 0 0,0-1 0,0 0 0,0 0 0,0 1 0,1-1 0,-1 0 0,1-1 0,0 1 0,0 0 0,0-1 0,0 0 0,0 1 0,0-1 0,1-1 0,-1 1 0,1 0 0,-1-1 0,1 0 0,0 1 0,-1-2 0,1 1 0,0 0 0,4 0 0,0-2 0,0 1 0,0-2 0,0 1 0,0-1 0,-1 0 0,1 0 0,13-7 0,0-1 0,31-22 0,-5-2 0,-1-3 0,-1-1 0,-3-3 0,-1-1 0,36-48 0,1-14 0,78-136 0,-133 202 0,3-3 0,-2-1 0,-2-1 0,17-49 0,-38 89 0,-1 0 0,0-1 0,0 1 0,0 0 0,0 0 0,0-1 0,-1 1 0,0 0 0,1-1 0,-1 1 0,0 0 0,-1 0 0,1 0 0,0 0 0,-1 0 0,0 0 0,-2-3 0,-5-7 0,-1-1 0,-12-11 0,21 25 0,1 0 0,0 0 0,-1 0 0,1 0 0,0 0 0,-1 0 0,1 0 0,0 0 0,-1 0 0,1 0 0,-1 0 0,1 0 0,0 0 0,-1 0 0,1 0 0,0 0 0,-1 0 0,1 0 0,0 0 0,-1 1 0,1-1 0,0 0 0,-1 0 0,1 0 0,0 1 0,-1-1 0,1 0 0,0 0 0,0 1 0,-1-1 0,1 1 0,-10 10 0,3-1 0,1 0 0,0 0 0,1 0 0,0 1 0,1 0 0,0 0 0,-3 12 0,-13 86 0,17-91 0,-20 191 0,3 235 0,19-431 0,1-10 0,-1 1 0,1-1 0,0 1 0,0-1 0,0 0 0,0 1 0,1-1 0,-1 1 0,1-1 0,0 0 0,0 1 0,0-1 0,3 4 0,1-4-1365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35:57.922"/>
    </inkml:context>
    <inkml:brush xml:id="br0">
      <inkml:brushProperty name="width" value="0.05" units="cm"/>
      <inkml:brushProperty name="height" value="0.05" units="cm"/>
      <inkml:brushProperty name="color" value="#E71224"/>
    </inkml:brush>
  </inkml:definitions>
  <inkml:trace contextRef="#ctx0" brushRef="#br0">883 1 24575,'-62'93'0,"-99"116"0,104-146 0,-3-3 0,-90 71 0,-23-4 0,143-108 0,0-1 0,-2-2 0,0-1 0,-34 11 0,61-24 76,3-1-187,0-1 0,1 1 0,-1-1 0,0 1 1,1-1-1,-1 0 0,0 1 0,0-1 0,1 0 0,-1 0 1,0 0-1,-2-1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35:58.250"/>
    </inkml:context>
    <inkml:brush xml:id="br0">
      <inkml:brushProperty name="width" value="0.05" units="cm"/>
      <inkml:brushProperty name="height" value="0.05" units="cm"/>
      <inkml:brushProperty name="color" value="#E71224"/>
    </inkml:brush>
  </inkml:definitions>
  <inkml:trace contextRef="#ctx0" brushRef="#br0">142 0 24575,'0'0'0,"0"10"0,-4 26 0,-4 37 0,-6 37 0,-2 39 0,-2 26 0,1 5 0,1-17 0,3-25 0,0-34 0,3-32 0,4-28 0,1-22 0,4-15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35:59.153"/>
    </inkml:context>
    <inkml:brush xml:id="br0">
      <inkml:brushProperty name="width" value="0.05" units="cm"/>
      <inkml:brushProperty name="height" value="0.05" units="cm"/>
      <inkml:brushProperty name="color" value="#E71224"/>
    </inkml:brush>
  </inkml:definitions>
  <inkml:trace contextRef="#ctx0" brushRef="#br0">1 1 24575,'13'275'0,"-4"-130"0,1 120 0,-10-265 0,-9-193 0,9 151 0,2 0 0,12-70 0,-13 108 0,0 0 0,0 0 0,1 0 0,-1 0 0,1 0 0,0 0 0,0 0 0,1 1 0,-1-1 0,1 1 0,0 0 0,0 0 0,0 0 0,0 0 0,0 0 0,0 1 0,7-5 0,5 0 0,-1 1 0,1-1 0,23-5 0,-19 6 0,132-38 0,3 6 0,217-24 0,-352 60 0,-7 0 0,1 0 0,-1 1 0,0 1 0,16 1 0,-27-1 0,-1 0 0,0 0 0,1 0 0,-1 0 0,1 0 0,-1 0 0,0 0 0,1 0 0,-1 0 0,1 0 0,-1 0 0,0 0 0,1 0 0,-1 1 0,0-1 0,1 0 0,-1 0 0,0 0 0,1 0 0,-1 1 0,0-1 0,1 0 0,-1 1 0,0-1 0,0 0 0,1 0 0,-1 1 0,0-1 0,0 0 0,0 1 0,1-1 0,-1 0 0,0 1 0,0-1 0,0 1 0,0-1 0,0 0 0,0 1 0,0-1 0,0 1 0,0-1 0,0 0 0,0 1 0,0-1 0,0 0 0,0 1 0,0-1 0,0 1 0,0-1 0,-1 0 0,1 1 0,0-1 0,0 0 0,0 1 0,-1-1 0,1 0 0,0 1 0,-22 20 0,-42 28 0,-83 47 0,68-46 0,43-27 0,-359 253 0,386-269 0,3-3 0,-1 1 0,1 0 0,0 0 0,1 1 0,-1-1 0,1 1 0,0 1 0,1-1 0,0 1 0,-4 7 0,7-13 0,1 0 0,0 0 0,-1-1 0,1 1 0,0 0 0,0 0 0,0 0 0,0 0 0,0 0 0,0 0 0,0-1 0,0 1 0,0 0 0,0 0 0,1 0 0,-1 0 0,0 0 0,1-1 0,-1 1 0,0 0 0,1 0 0,-1 0 0,1-1 0,-1 1 0,1 0 0,0-1 0,-1 1 0,1 0 0,0-1 0,-1 1 0,1-1 0,1 1 0,1 1 0,0-1 0,1 1 0,-1-1 0,1 0 0,-1 0 0,1-1 0,5 1 0,13 0 0,0 0 0,0-2 0,0-1 0,0 0 0,0-2 0,38-11 0,124-53 0,-95 30-1365,-21 5-5461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35:59.591"/>
    </inkml:context>
    <inkml:brush xml:id="br0">
      <inkml:brushProperty name="width" value="0.05" units="cm"/>
      <inkml:brushProperty name="height" value="0.05" units="cm"/>
      <inkml:brushProperty name="color" value="#E71224"/>
    </inkml:brush>
  </inkml:definitions>
  <inkml:trace contextRef="#ctx0" brushRef="#br0">1 173 24575,'0'0'0,"4"-2"0,11-2 0,30-3 0,43-3 0,41-4 0,30-3 0,17-1 0,2-1 0,-11 1 0,-16 1 0,-17 0 0,-24 3 0,-30 5 0,-30 3-8191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18:51.715"/>
    </inkml:context>
    <inkml:brush xml:id="br0">
      <inkml:brushProperty name="width" value="0.05" units="cm"/>
      <inkml:brushProperty name="height" value="0.05" units="cm"/>
      <inkml:brushProperty name="color" value="#E71224"/>
    </inkml:brush>
  </inkml:definitions>
  <inkml:trace contextRef="#ctx0" brushRef="#br0">0 167 24575,'0'-3'0,"3"-6"0,4-5 0,3-3 0,4-1 0,4-1 0,-1 1 0,-2-1 0,-5 2 0,-4-1 0,-2 4-8191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36:00.009"/>
    </inkml:context>
    <inkml:brush xml:id="br0">
      <inkml:brushProperty name="width" value="0.05" units="cm"/>
      <inkml:brushProperty name="height" value="0.05" units="cm"/>
      <inkml:brushProperty name="color" value="#E71224"/>
    </inkml:brush>
  </inkml:definitions>
  <inkml:trace contextRef="#ctx0" brushRef="#br0">763 0 24575,'-1'37'0,"-12"68"0,5-52 0,-154 889-664,-86-15-80,150-654 572,80-229 148,-3-1 1,-1-1 0,-52 73 0,72-112 27,-35 41 725,34-41-807,0-1 1,0 1-1,0-1 1,0 1-1,-1-1 0,1 0 1,-1 0-1,1-1 1,-1 1-1,1-1 1,-8 2-1,-1-3-6242</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36:00.369"/>
    </inkml:context>
    <inkml:brush xml:id="br0">
      <inkml:brushProperty name="width" value="0.05" units="cm"/>
      <inkml:brushProperty name="height" value="0.05" units="cm"/>
      <inkml:brushProperty name="color" value="#E71224"/>
    </inkml:brush>
  </inkml:definitions>
  <inkml:trace contextRef="#ctx0" brushRef="#br0">0 0 24575,'0'0'0,"2"0"0,4 6 0,11 9 0,16 14 0,19 22 0,21 25 0,20 24 0,14 13 0,7 2 0,4-9 0,1-17 0,-3-19 0,0-18 0,-11-19 0,-23-15 0,-26-10-8191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36:00.791"/>
    </inkml:context>
    <inkml:brush xml:id="br0">
      <inkml:brushProperty name="width" value="0.05" units="cm"/>
      <inkml:brushProperty name="height" value="0.05" units="cm"/>
      <inkml:brushProperty name="color" value="#E71224"/>
    </inkml:brush>
  </inkml:definitions>
  <inkml:trace contextRef="#ctx0" brushRef="#br0">1 1 24575,'0'0'0,"0"2"0,2 6 0,2 18 0,5 40 0,3 51 0,1 47 0,-2 41 0,-6 20 0,-2-10 0,-3-32 0,0-44 0,-2-44 0,3-48 0,0-42 0,1-22 0,-1-8-8191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36:01.334"/>
    </inkml:context>
    <inkml:brush xml:id="br0">
      <inkml:brushProperty name="width" value="0.05" units="cm"/>
      <inkml:brushProperty name="height" value="0.05" units="cm"/>
      <inkml:brushProperty name="color" value="#E71224"/>
    </inkml:brush>
  </inkml:definitions>
  <inkml:trace contextRef="#ctx0" brushRef="#br0">0 199 24575,'5'0'0,"-1"-1"0,0 1 0,1-1 0,-1-1 0,7-1 0,8-3 0,272-75 0,-12 4 0,-245 69 0,2 1 0,-1 1 0,44 0 0,-62 5 0,0 2 0,1 0 0,-1 1 0,0 1 0,0 0 0,0 1 0,0 1 0,25 11 0,-36-13 0,0 0 0,-1 1 0,0 0 0,0 0 0,0 0 0,0 1 0,-1-1 0,0 1 0,0 0 0,0 0 0,0 1 0,-1-1 0,0 1 0,0-1 0,-1 1 0,1 0 0,-1 0 0,2 11 0,1 10 0,-1 0 0,-1 0 0,-1 31 0,-2-55 0,-26 795 0,19-665 0,3-65 0,1 9 0,-3-1 0,-23 109 0,27-176-273,0 0 0,-1 0 0,-1 0 0,-7 16 0,2-14-6553</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36:01.757"/>
    </inkml:context>
    <inkml:brush xml:id="br0">
      <inkml:brushProperty name="width" value="0.05" units="cm"/>
      <inkml:brushProperty name="height" value="0.05" units="cm"/>
      <inkml:brushProperty name="color" value="#E71224"/>
    </inkml:brush>
  </inkml:definitions>
  <inkml:trace contextRef="#ctx0" brushRef="#br0">0 200 24575,'0'0'0,"2"0"0,5 1 0,11 4 0,20-2 0,28-3 0,29-8 0,20-5 0,13-6 0,8-6 0,-1-5 0,-9-2 0,-19 3 0,-26 6 0,-26 7 0,-23 7 0,-17 4-8191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36:02.144"/>
    </inkml:context>
    <inkml:brush xml:id="br0">
      <inkml:brushProperty name="width" value="0.05" units="cm"/>
      <inkml:brushProperty name="height" value="0.05" units="cm"/>
      <inkml:brushProperty name="color" value="#E71224"/>
    </inkml:brush>
  </inkml:definitions>
  <inkml:trace contextRef="#ctx0" brushRef="#br0">0 295 24575,'0'0'0,"2"0"0,8 0 0,18-2 0,27-2 0,27-6 0,22-7 0,19-6 0,11-6 0,4-3 0,-7 2 0,-15-1 0,-21 2 0,-21 0 0,-23 3 0,-19 7 0,-16 5-8191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36:02.487"/>
    </inkml:context>
    <inkml:brush xml:id="br0">
      <inkml:brushProperty name="width" value="0.05" units="cm"/>
      <inkml:brushProperty name="height" value="0.05" units="cm"/>
      <inkml:brushProperty name="color" value="#E71224"/>
    </inkml:brush>
  </inkml:definitions>
  <inkml:trace contextRef="#ctx0" brushRef="#br0">115 1 24575,'0'0'0,"2"2"0,2 9 0,3 18 0,3 32 0,-1 45 0,-7 46 0,-10 40 0,-9 25 0,-6-2 0,-1-24 0,3-36 0,2-40 0,3-37 0,3-31 0,5-25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36:02.970"/>
    </inkml:context>
    <inkml:brush xml:id="br0">
      <inkml:brushProperty name="width" value="0.05" units="cm"/>
      <inkml:brushProperty name="height" value="0.05" units="cm"/>
      <inkml:brushProperty name="color" value="#E71224"/>
    </inkml:brush>
  </inkml:definitions>
  <inkml:trace contextRef="#ctx0" brushRef="#br0">0 1 24575,'0'0'0,"2"0"0,4 0 0,10 4 0,16 8 0,12 10 0,10 6 0,3 5 0,0-1 0,-4-3 0,-6-5 0,-8-5 0,-7-3 0,-8-3 0,-9-4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36:03.345"/>
    </inkml:context>
    <inkml:brush xml:id="br0">
      <inkml:brushProperty name="width" value="0.05" units="cm"/>
      <inkml:brushProperty name="height" value="0.05" units="cm"/>
      <inkml:brushProperty name="color" value="#E71224"/>
    </inkml:brush>
  </inkml:definitions>
  <inkml:trace contextRef="#ctx0" brushRef="#br0">1 361 24575,'13'-1'0,"-1"0"0,1-1 0,20-6 0,-2 1 0,372-101 0,-7-31 0,-395 139 0,61-23-682,82-42-1,-132 58-6143</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36:04.629"/>
    </inkml:context>
    <inkml:brush xml:id="br0">
      <inkml:brushProperty name="width" value="0.05" units="cm"/>
      <inkml:brushProperty name="height" value="0.05" units="cm"/>
      <inkml:brushProperty name="color" value="#E71224"/>
    </inkml:brush>
  </inkml:definitions>
  <inkml:trace contextRef="#ctx0" brushRef="#br0">1064 0 24575,'0'4'0,"-1"0"0,0 0 0,1-1 0,-1 1 0,-1 0 0,1-1 0,-1 1 0,-2 4 0,-1 3 0,-15 30 0,-1-2 0,-3 0 0,-46 58 0,-99 96 0,-4-29 0,98-96 0,76-68 0,-1 0 0,0 0 0,0 0 0,0 0 0,0 0 0,0 0 0,0 0 0,0 0 0,0 0 0,0 0 0,1 1 0,-1-1 0,0 0 0,0 0 0,0 0 0,0 0 0,0 0 0,0 0 0,0 0 0,0 0 0,0 0 0,0 0 0,0 1 0,0-1 0,0 0 0,0 0 0,0 0 0,0 0 0,0 0 0,0 0 0,0 0 0,0 0 0,0 1 0,0-1 0,0 0 0,0 0 0,0 0 0,0 0 0,0 0 0,0 0 0,0 0 0,0 0 0,0 1 0,0-1 0,0 0 0,0 0 0,0 0 0,0 0 0,0 0 0,0 0 0,-1 0 0,1 0 0,0 0 0,0 0 0,0 0 0,0 0 0,0 0 0,0 1 0,0-1 0,0 0 0,-1 0 0,16-3 0,24-11 0,85-39 0,149-87 0,-55 24 0,-202 108 0,-8 4 0,0 0 0,1 0 0,-1 0 0,1 1 0,13-3 0,-21 6 0,-1 0 0,1 0 0,-1 0 0,1-1 0,-1 1 0,1 0 0,-1 0 0,1 0 0,-1 0 0,1 0 0,-1 0 0,0 0 0,1 0 0,-1 1 0,1-1 0,-1 0 0,1 0 0,-1 0 0,1 0 0,-1 1 0,1-1 0,-1 0 0,0 0 0,1 1 0,-1-1 0,1 0 0,-1 1 0,0-1 0,1 0 0,-1 1 0,0-1 0,0 1 0,1-1 0,-1 1 0,0-1 0,0 0 0,0 1 0,1 0 0,-1 1 0,0 0 0,-1 0 0,1 0 0,0 0 0,-1 0 0,1 0 0,-1 0 0,1-1 0,-3 4 0,-9 17 0,-1-1 0,0-1 0,-2 0 0,-1-1 0,-29 29 0,15-16 0,-113 118 0,-160 189 0,297-331 0,0-1 0,0 0 0,1 1 0,0 0 0,0 0 0,-5 12 0,10-20 0,0 1 0,-1-1 0,1 0 0,0 1 0,0-1 0,0 0 0,0 1 0,0-1 0,-1 0 0,1 1 0,0-1 0,0 0 0,0 1 0,0-1 0,0 1 0,0-1 0,0 0 0,0 1 0,0-1 0,1 0 0,-1 1 0,0-1 0,0 1 0,0-1 0,0 0 0,0 1 0,1-1 0,-1 0 0,0 1 0,0-1 0,1 0 0,-1 0 0,0 1 0,0-1 0,1 0 0,-1 0 0,0 1 0,1-1 0,-1 0 0,0 0 0,1 0 0,0 1 0,19-3 0,8-6 0,0-1 0,-1-1 0,49-25 0,-39 17 0,254-131 0,-286 146 0,0 0 0,0 0 0,-1 0 0,1 0 0,-1-1 0,6-4 0,-10 7 0,1 1 0,-1 0 0,0-1 0,1 1 0,-1-1 0,0 1 0,0 0 0,1-1 0,-1 1 0,0-1 0,0 1 0,0-1 0,0 1 0,0-1 0,1 1 0,-1-1 0,0 1 0,0-1 0,0 1 0,0-1 0,-1 1 0,1-1 0,0 1 0,0-1 0,0 1 0,0-1 0,-1 0 0,0 0 0,0 0 0,0 0 0,0 0 0,0 0 0,0 1 0,0-1 0,0 0 0,-1 1 0,1-1 0,0 1 0,0-1 0,0 1 0,-1-1 0,-1 1 0,-17-5 0,-1 1 0,0 1 0,-32-1 0,-69 6 0,71 0 0,-146 6 0,-132 2 0,-2-27 0,331 17 0,0 0 0,-1-1 0,1 1 0,0 0 0,0 0 0,0 0 0,-1 0 0,1 0 0,0 0 0,0 0 0,0-1 0,-1 1 0,1 0 0,0 0 0,0 0 0,0 0 0,-1 0 0,1 0 0,0 0 0,0 0 0,-1 0 0,1 0 0,0 0 0,0 1 0,0-1 0,-1 0 0,1 0 0,0 0 0,0 0 0,0 0 0,-1 0 0,1 0 0,0 0 0,0 1 0,0-1 0,0 0 0,-1 0 0,1 0 0,0 0 0,0 1 0,0-1 0,0 0 0,0 0 0,0 0 0,-1 1 0,1-1 0,0 0 0,0 0 0,0 0 0,0 1 0,0-1 0,0 0 0,0 0 0,0 1 0,0-1 0,0 0 0,0 0 0,0 0 0,0 1 0,1-1 0,14 18 0,34 21 0,-44-35 0,5 3 0,0 0 0,1 0 0,0-1 0,0-1 0,0 0 0,1 0 0,0-1 0,20 5 0,-17-7 0,0-1 0,-1 0 0,1-1 0,0 0 0,0-1 0,0-1 0,19-5 0,22-7 0,90-36 0,50-37 0,-165 73 0,221-108 0,63-28 0,-279 133 0,0 3 0,41-11 0,-73 24 0,-1 0 0,1 0 0,0 1 0,-1 0 0,1 0 0,4 0 0,-7 0 0,-1 0 0,1 0 0,-1 0 0,1 0 0,-1 1 0,1-1 0,-1 0 0,1 0 0,-1 1 0,1-1 0,-1 0 0,1 1 0,-1-1 0,0 0 0,1 1 0,-1-1 0,1 1 0,-1-1 0,0 0 0,0 1 0,1-1 0,-1 1 0,0-1 0,0 1 0,1-1 0,-1 1 0,0 0 0,0-1 0,0 1 0,0-1 0,0 1 0,0-1 0,0 1 0,0-1 0,0 1 0,0-1 0,0 1 0,0 0 0,0-1 0,-1 1 0,1-1 0,0 1 0,0-1 0,-1 1 0,1-1 0,0 0 0,-1 1 0,1-1 0,-1 1 0,-6 12 0,-1-1 0,-1 0 0,0-1 0,0 0 0,-1 0 0,-1-1 0,-18 14 0,11-8 0,-300 236 0,-21-15 0,80-57 0,238-166 0,16-11 0,-1 1 0,1-1 0,-1 1 0,1 0 0,0 1 0,1-1 0,-1 1 0,1 0 0,-4 5 0,8-9 0,0-1 0,0 0 0,-1 1 0,1-1 0,0 0 0,0 1 0,0-1 0,0 0 0,0 1 0,0-1 0,0 0 0,0 0 0,0 1 0,0-1 0,0 0 0,1 1 0,-1-1 0,0 0 0,0 1 0,0-1 0,0 0 0,0 0 0,1 1 0,-1-1 0,0 0 0,0 0 0,0 1 0,1-1 0,-1 0 0,0 0 0,0 0 0,1 1 0,-1-1 0,0 0 0,0 0 0,1 0 0,-1 0 0,0 0 0,1 1 0,-1-1 0,0 0 0,1 0 0,-1 0 0,0 0 0,1 0 0,-1 0 0,0 0 0,1 0 0,-1 0 0,0 0 0,1-1 0,13 2 0,1-1 0,-1-1 0,1 0 0,-1-1 0,19-5 0,-10 3 0,313-77 0,-1 0 0,-325 78 0,27-3 0,-35 6 0,-1 0 0,1 0 0,-1 0 0,1 0 0,0 0 0,-1 0 0,1 0 0,-1 1 0,1-1 0,-1 0 0,1 1 0,-1-1 0,0 1 0,1 0 0,-1-1 0,1 1 0,0 1 0,-1-2 0,-1 1 0,0 0 0,0-1 0,0 1 0,0-1 0,1 1 0,-1-1 0,0 1 0,0 0 0,0-1 0,0 1 0,0-1 0,0 1 0,0 0 0,-1-1 0,1 1 0,0-1 0,0 1 0,0-1 0,-1 1 0,1 0 0,0-1 0,0 1 0,-1-1 0,1 1 0,0-1 0,-1 0 0,1 1 0,-1-1 0,1 1 0,-2 0 0,-9 10 0,-1-1 0,0 0 0,-1-1 0,0 0 0,-21 10 0,22-12 0,-194 100 0,-95 60 0,297-165 0,0 1 0,-1 1 0,1-1 0,1 1 0,-7 6 0,9-10 0,1 1 0,0-1 0,-1 1 0,1-1 0,0 1 0,0-1 0,-1 1 0,1-1 0,0 1 0,0-1 0,0 1 0,0-1 0,0 1 0,0-1 0,0 1 0,0-1 0,0 1 0,0-1 0,0 1 0,0-1 0,0 1 0,0-1 0,0 1 0,1 0 0,0 0 0,-1 0 0,1 0 0,0 0 0,0-1 0,0 1 0,0 0 0,0-1 0,0 1 0,0-1 0,1 1 0,-1-1 0,0 1 0,0-1 0,0 0 0,3 1 0,9 1 0,1 0 0,0-1 0,0-1 0,24-1 0,58-13 0,-73 10 0,64-13-455,0-4 0,135-51 0,-188 58-6371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18:27.180"/>
    </inkml:context>
    <inkml:brush xml:id="br0">
      <inkml:brushProperty name="width" value="0.05" units="cm"/>
      <inkml:brushProperty name="height" value="0.05" units="cm"/>
      <inkml:brushProperty name="color" value="#E71224"/>
    </inkml:brush>
  </inkml:definitions>
  <inkml:trace contextRef="#ctx0" brushRef="#br0">35 1 24575,'-5'6'0,"-3"4"0,1 10 0,1 4 0,2 3 0,1 4 0,2 1 0,1 5 0,0-2 0,0-4 0,3 2 0,4 4 0,1-3 0,1-2 0,0-9-8191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36:04.971"/>
    </inkml:context>
    <inkml:brush xml:id="br0">
      <inkml:brushProperty name="width" value="0.05" units="cm"/>
      <inkml:brushProperty name="height" value="0.05" units="cm"/>
      <inkml:brushProperty name="color" value="#E71224"/>
    </inkml:brush>
  </inkml:definitions>
  <inkml:trace contextRef="#ctx0" brushRef="#br0">0 1 24575,'0'0'0,"2"2"0,2 5 0,3 16 0,1 23 0,6 37 0,3 43 0,1 33 0,-3 21 0,-2 11 0,-3-1 0,-3-18 0,-5-32 0,-3-38 0,-1-38-8191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35:14.862"/>
    </inkml:context>
    <inkml:brush xml:id="br0">
      <inkml:brushProperty name="width" value="0.05" units="cm"/>
      <inkml:brushProperty name="height" value="0.05" units="cm"/>
      <inkml:brushProperty name="color" value="#E71224"/>
    </inkml:brush>
  </inkml:definitions>
  <inkml:trace contextRef="#ctx0" brushRef="#br0">0 1 24575,'4121'0'-357,"-3827"0"-1074,2010 0-3277,-2249 0 3013</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35:22.403"/>
    </inkml:context>
    <inkml:brush xml:id="br0">
      <inkml:brushProperty name="width" value="0.05" units="cm"/>
      <inkml:brushProperty name="height" value="0.05" units="cm"/>
      <inkml:brushProperty name="color" value="#E71224"/>
    </inkml:brush>
  </inkml:definitions>
  <inkml:trace contextRef="#ctx0" brushRef="#br0">0 0 24575,'6266'0'-1365,"-6228"0"-5461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37:05.043"/>
    </inkml:context>
    <inkml:brush xml:id="br0">
      <inkml:brushProperty name="width" value="0.05" units="cm"/>
      <inkml:brushProperty name="height" value="0.05" units="cm"/>
      <inkml:brushProperty name="color" value="#E71224"/>
    </inkml:brush>
  </inkml:definitions>
  <inkml:trace contextRef="#ctx0" brushRef="#br0">0 0 24575,'0'4'0,"2"19"0,2 53 0,7 65 0,4 58 0,5 38 0,5 20-1340,2 0 1340,2-13 0,-1-27 0,-1-31 0,-2-29 326,-3-32-326,-5-38 0,-6-32-7177</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37:06.075"/>
    </inkml:context>
    <inkml:brush xml:id="br0">
      <inkml:brushProperty name="width" value="0.05" units="cm"/>
      <inkml:brushProperty name="height" value="0.05" units="cm"/>
      <inkml:brushProperty name="color" value="#E71224"/>
    </inkml:brush>
  </inkml:definitions>
  <inkml:trace contextRef="#ctx0" brushRef="#br0">495 2773 24575,'35'-7'0,"-11"1"0,366-46 0,26-4 0,-256 21 0,183-67 0,144-84 0,85-24 0,-549 204 0,-17 5 0,1-1 0,-1 1 0,0-1 0,1-1 0,-1 1 0,0-1 0,0 0 0,0 0 0,-1-1 0,1 1 0,6-7 0,-11 8 0,0 0 0,0 0 0,0 0 0,0 0 0,-1 0 0,1-1 0,-1 1 0,1 0 0,-1 0 0,0-1 0,1 1 0,-1 0 0,0 0 0,-1-4 0,-7-35 0,5 23 0,-186-687 0,162 614 0,19 64 0,-161-502 0,110 368 0,-97-187 0,149 335 0,-1-1 0,0 1 0,-14-18 0,19 27 0,-1 1 0,1-1 0,-1 1 0,0-1 0,-1 1 0,1 0 0,0 1 0,-1-1 0,1 1 0,-1 0 0,0 0 0,0 0 0,0 0 0,-7 0 0,-16-2 0,-1 2 0,0 1 0,-42 3 0,-92 19 0,-382 101-190,12 48-163,275-76-330,-300 155 0,478-207-5599</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43:02.222"/>
    </inkml:context>
    <inkml:brush xml:id="br0">
      <inkml:brushProperty name="width" value="0.05" units="cm"/>
      <inkml:brushProperty name="height" value="0.05" units="cm"/>
      <inkml:brushProperty name="color" value="#E71224"/>
    </inkml:brush>
  </inkml:definitions>
  <inkml:trace contextRef="#ctx0" brushRef="#br0">1 1 24575,'6404'0'-3678,"-4300"0"857,6 0 7955,-2079 0-11960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43:02.862"/>
    </inkml:context>
    <inkml:brush xml:id="br0">
      <inkml:brushProperty name="width" value="0.05" units="cm"/>
      <inkml:brushProperty name="height" value="0.05" units="cm"/>
      <inkml:brushProperty name="color" value="#E71224"/>
    </inkml:brush>
  </inkml:definitions>
  <inkml:trace contextRef="#ctx0" brushRef="#br0">1 1 24575,'14'17'0,"25"37"0,29 53 0,25 50 0,12 45 0,4 22-2185,-1-1 2185,-11-16 0,-19-37-185,-20-45 185,-19-52 0,-17-44 0,-15-50 0,-15-33 0,-5-7-5821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43:03.421"/>
    </inkml:context>
    <inkml:brush xml:id="br0">
      <inkml:brushProperty name="width" value="0.05" units="cm"/>
      <inkml:brushProperty name="height" value="0.05" units="cm"/>
      <inkml:brushProperty name="color" value="#E71224"/>
    </inkml:brush>
  </inkml:definitions>
  <inkml:trace contextRef="#ctx0" brushRef="#br0">806 0 24575,'-2'0'0,"-11"9"0,-8 14 0,-14 20 0,-17 29 0,-13 25 0,-10 27 0,-6 22 0,-4 5 0,-2 0 0,6-8 0,13-17 0,16-27 0,10-39 0,13-33 0,11-20-8191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43:04.044"/>
    </inkml:context>
    <inkml:brush xml:id="br0">
      <inkml:brushProperty name="width" value="0.05" units="cm"/>
      <inkml:brushProperty name="height" value="0.05" units="cm"/>
      <inkml:brushProperty name="color" value="#E71224"/>
    </inkml:brush>
  </inkml:definitions>
  <inkml:trace contextRef="#ctx0" brushRef="#br0">0 228 24575,'120'-5'0,"233"-43"0,-330 44 0,634-151 0,-642 152 106,31-4 0,-16 3-1683,-17 2-5249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18:29.637"/>
    </inkml:context>
    <inkml:brush xml:id="br0">
      <inkml:brushProperty name="width" value="0.05" units="cm"/>
      <inkml:brushProperty name="height" value="0.05" units="cm"/>
      <inkml:brushProperty name="color" value="#E71224"/>
    </inkml:brush>
  </inkml:definitions>
  <inkml:trace contextRef="#ctx0" brushRef="#br0">379 38 24575,'-8'-1'0,"1"0"0,0-1 0,0 1 0,-11-6 0,0 1 0,-4 0 0,1 1 0,-28-2 0,41 6 0,-1 0 0,1 1 0,-1 0 0,1 1 0,-1 0 0,1 0 0,-1 1 0,-13 4 0,18-4 0,1 0 0,-1 1 0,0-1 0,1 1 0,0 0 0,0 0 0,0 1 0,0-1 0,0 0 0,0 1 0,1 0 0,0 0 0,0-1 0,0 1 0,0 1 0,1-1 0,-1 0 0,0 7 0,-1 0 0,1 0 0,0 0 0,1 0 0,0 1 0,1-1 0,2 13 0,-2-22 0,0 0 0,1 0 0,0 0 0,-1 0 0,1 0 0,0 0 0,0 0 0,0 0 0,0 0 0,0-1 0,1 1 0,-1 0 0,0-1 0,1 1 0,-1-1 0,1 1 0,0-1 0,-1 0 0,1 0 0,0 0 0,0 0 0,0 0 0,3 1 0,6 2 0,1-1 0,-1 0 0,16 2 0,12 2 0,-32-4 0,0 0 0,0 0 0,-1 0 0,0 1 0,1 0 0,-1 0 0,0 1 0,-1-1 0,1 1 0,-1 1 0,0-1 0,0 1 0,-1 0 0,0 0 0,0 0 0,0 0 0,-1 1 0,0 0 0,4 11 0,-2-3 0,-1 1 0,-1 1 0,0-1 0,-1 0 0,-1 1 0,-1-1 0,-3 31 0,3-44 0,0 1 0,-1 0 0,0-1 0,0 1 0,0-1 0,0 0 0,-1 1 0,1-1 0,-1 0 0,0 0 0,0 0 0,0 0 0,0 0 0,0 0 0,-5 3 0,2-2 0,1 0 0,-1-1 0,0 0 0,0 0 0,-1-1 0,1 0 0,0 1 0,-12 1 0,0 0 0,-1-2 0,1 0 0,-1-1 0,0-1 0,-26-3 0,37 2-91,0 0 0,1 0 0,-1-1 0,0 0 0,0 0 0,1-1 0,-1 0 0,1 0 0,0-1 0,0 1 0,0-1 0,0-1 0,1 1 0,-7-7 0,0-3-6735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18:31.299"/>
    </inkml:context>
    <inkml:brush xml:id="br0">
      <inkml:brushProperty name="width" value="0.05" units="cm"/>
      <inkml:brushProperty name="height" value="0.05" units="cm"/>
      <inkml:brushProperty name="color" value="#E71224"/>
    </inkml:brush>
  </inkml:definitions>
  <inkml:trace contextRef="#ctx0" brushRef="#br0">339 36 24575,'-4'-4'0,"-1"1"0,1-1 0,-1 1 0,0 1 0,1-1 0,-1 1 0,-1-1 0,1 2 0,0-1 0,0 0 0,-1 1 0,-7-1 0,-10 0 0,-37 1 0,48 1 0,5 0 0,1 0 0,0 1 0,-1 0 0,1 0 0,0 1 0,0-1 0,0 1 0,0 0 0,0 1 0,1 0 0,-1 0 0,1 0 0,0 0 0,-1 1 0,2 0 0,-1 0 0,0 0 0,-4 6 0,3-2 0,0 0 0,1 1 0,-1 0 0,2 0 0,-1 0 0,1 1 0,1-1 0,-1 1 0,2 0 0,-3 15 0,-1 27 0,3 0 0,6 105 0,-3-148 0,1 1 0,1-1 0,0 1 0,0-1 0,0 0 0,8 17 0,-8-22 0,0-1 0,-1 0 0,1 0 0,0 0 0,1 0 0,-1 0 0,0 0 0,1-1 0,0 1 0,-1-1 0,1 0 0,0 1 0,0-1 0,1-1 0,-1 1 0,0 0 0,1-1 0,-1 0 0,0 1 0,1-1 0,4 0 0,7 1 0,-1-1 0,1-1 0,-1 0 0,1-1 0,-1 0 0,1-2 0,-1 1 0,25-9 0,-28 7 0,1-1 0,-2 0 0,1 0 0,-1-1 0,1-1 0,-2 1 0,1-2 0,-1 1 0,0-1 0,0-1 0,7-10 0,-5 2-1365,-3 2-5461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18:54.816"/>
    </inkml:context>
    <inkml:brush xml:id="br0">
      <inkml:brushProperty name="width" value="0.05" units="cm"/>
      <inkml:brushProperty name="height" value="0.05" units="cm"/>
      <inkml:brushProperty name="color" value="#E71224"/>
    </inkml:brush>
  </inkml:definitions>
  <inkml:trace contextRef="#ctx0" brushRef="#br0">0 29 24575,'3'0'0,"4"0"0,1-3 0,-5-3 0,-1-5 0,-3 4 0,0 5 0,0 6 0,0 5 0,0 4 0,1 3 0,2 1 0,5 1 0,0 0 0,3 0 0,-1-4-8191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19:56.678"/>
    </inkml:context>
    <inkml:brush xml:id="br0">
      <inkml:brushProperty name="width" value="0.05" units="cm"/>
      <inkml:brushProperty name="height" value="0.05" units="cm"/>
      <inkml:brushProperty name="color" value="#E71224"/>
    </inkml:brush>
  </inkml:definitions>
  <inkml:trace contextRef="#ctx0" brushRef="#br0">0 0 24575,'1460'0'0,"-1374"3"0,159 27 0,-242-29-1365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19:59.678"/>
    </inkml:context>
    <inkml:brush xml:id="br0">
      <inkml:brushProperty name="width" value="0.05" units="cm"/>
      <inkml:brushProperty name="height" value="0.05" units="cm"/>
      <inkml:brushProperty name="color" value="#E71224"/>
    </inkml:brush>
  </inkml:definitions>
  <inkml:trace contextRef="#ctx0" brushRef="#br0">1 92 24575,'2573'0'0,"-2551"-2"0,-1 0 0,0-2 0,-1 0 0,1-1 0,-1-2 0,32-13 0,-29 10 0,0 2 0,1 1 0,0 0 0,28-3 0,-3 10 323,-40 1-661,1-1 1,-1 0-1,1 0 1,15-3-1,-14 0-6488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12:46.940"/>
    </inkml:context>
    <inkml:brush xml:id="br0">
      <inkml:brushProperty name="width" value="0.05" units="cm"/>
      <inkml:brushProperty name="height" value="0.05" units="cm"/>
      <inkml:brushProperty name="color" value="#E71224"/>
    </inkml:brush>
  </inkml:definitions>
  <inkml:trace contextRef="#ctx0" brushRef="#br0">252 1 24575,'-11'31'0,"3"0"0,-9 56 0,-2 8 0,-27 63 0,-81 191 0,126-346 0,-20 56 0,20-58 0,1-1 0,0 1 0,0 0 0,-1 0 0,1 0 0,0 0 0,0 0 0,0 0 0,0 0 0,0 0 0,1-1 0,-1 1 0,0 0 0,0 0 0,1 0 0,-1 0 0,0 0 0,1-1 0,-1 1 0,1 0 0,-1 0 0,1-1 0,-1 1 0,2 1 0,-1-1 0,1 0 0,0 0 0,-1 0 0,1-1 0,-1 1 0,1 0 0,0-1 0,0 1 0,-1-1 0,1 0 0,4 1 0,6-1 0,-1-1 0,1 0 0,15-3 0,-17 2 0,22-3 0,20-2 0,-1-2 0,53-18 0,-98 25 43,-1 0 0,0 0-1,0 0 1,0-1 0,0 0-1,0 0 1,7-6 0,-10 6-157,1 1 0,-1 0 0,0-1 0,0 1 1,-1-1-1,1 0 0,-1 1 0,1-1 1,-1 0-1,0 0 0,0 0 0,0 0 1,0 0-1,0-5 0,0-21-6712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12:47.506"/>
    </inkml:context>
    <inkml:brush xml:id="br0">
      <inkml:brushProperty name="width" value="0.05" units="cm"/>
      <inkml:brushProperty name="height" value="0.05" units="cm"/>
      <inkml:brushProperty name="color" value="#E71224"/>
    </inkml:brush>
  </inkml:definitions>
  <inkml:trace contextRef="#ctx0" brushRef="#br0">1 0 24575,'6'0'0,"7"0"0,11 0 0,3 0 0,3 0 0,0 0 0,-3 0 0,-3 0 0,-6 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0T17:17:05.749"/>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9874.58496"/>
      <inkml:brushProperty name="anchorY" value="-846.66663"/>
      <inkml:brushProperty name="scaleFactor" value="0.5"/>
    </inkml:brush>
  </inkml:definitions>
  <inkml:trace contextRef="#ctx0" brushRef="#br0">1 1,'0'0,"8"0,24 0,16 0,25 0,22 0,18 0,19 0,7 0,6 0,-11 0,-8 0,-13 0,-3 0,-6 0,2 0,1 0,6 0,-3 0,2 0,-7 0,-1 0,-6 0,-1 0,3 0,4 0,1 0,-3 0,-4 0,-8 0,-7 0,-7 0,-4 0,-3 0,1 0,0 0,2 0,1 0,2 0,6 0,2 0,6 0,14 0,7 0,25 0,12 0,18 0,24 0,11 0,1 0,-8 0,-13 0,-25 0,-26 0,-22 0,-19 0,-13 0,-14 0,-4 0,-8 0,1 0,-4 0,3 0,-3 0,1 0,-2 0,-4 0,1 0,-2 0,-1 0,1 0,-5 0,0 0,-5 0,-4 0,-4 0,-2 0,-3 0,3 0,3 0,0 0,6 0,3 0,-2 0,1 0,-3 0,0 0,8 0,8 0,12 0,6 0,4 0,-3 0,0 0,-6 0,-4 0,-5 0,-8 0,-5 0,1 0,-4 0,-5 0,-3 0,-3 0,-2 0,-2 0,0 0,-1 0,6 0,8 0,4 0,2 0,-3 0,-3 0,-5 0,-2 0,6 0,-1 0,-1 0,1 0,-2 0,-2 0,-3 0,-2 0,-1 0,-1 0,7 0,-1 0,0 0,0 0,-3 0,-1 0,-1 0,0 0,2 0,0 0,0 0,0 0,-2 0,-3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12:48.373"/>
    </inkml:context>
    <inkml:brush xml:id="br0">
      <inkml:brushProperty name="width" value="0.05" units="cm"/>
      <inkml:brushProperty name="height" value="0.05" units="cm"/>
      <inkml:brushProperty name="color" value="#E71224"/>
    </inkml:brush>
  </inkml:definitions>
  <inkml:trace contextRef="#ctx0" brushRef="#br0">1 95 24575,'2'-6'0,"11"-4"0,7-2 0,13 0 0,3-2 0,-1 2 0,-4 3 0,-5 2 0,-3 4 0,-1-2 0,-3 1-8191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12:49.430"/>
    </inkml:context>
    <inkml:brush xml:id="br0">
      <inkml:brushProperty name="width" value="0.05" units="cm"/>
      <inkml:brushProperty name="height" value="0.05" units="cm"/>
      <inkml:brushProperty name="color" value="#E71224"/>
    </inkml:brush>
  </inkml:definitions>
  <inkml:trace contextRef="#ctx0" brushRef="#br0">143 1 24575,'2'2'0,"-1"-1"0,0 2 0,0-1 0,1 0 0,-1 0 0,-1 0 0,1 0 0,0 1 0,0-1 0,-1 0 0,0 1 0,1-1 0,-1 0 0,0 1 0,0-1 0,0 1 0,0-1 0,-1 3 0,-12 45 0,12-46 0,-5 13 0,-13 43 0,-3-1 0,-32 61 0,39-96 0,14-23 0,1 0 0,-1-1 0,1 1 0,-1 0 0,1-1 0,-1 1 0,1 0 0,-1-1 0,0 1 0,1-1 0,-1 1 0,0-1 0,0 1 0,1-1 0,-1 0 0,0 1 0,0-1 0,0 0 0,1 1 0,-1-1 0,0 0 0,0 0 0,-1 0 0,1 0 0,1-1 0,-1 1 0,1-1 0,0 1 0,-1-1 0,1 0 0,0 1 0,-1-1 0,1 1 0,0-1 0,0 0 0,-1 1 0,1-1 0,0 0 0,0 1 0,0-1 0,0 0 0,0 1 0,0-1 0,0 0 0,0 1 0,0-1 0,0 0 0,1 1 0,-1-1 0,0-1 0,7-22 0,-6 22 0,6-19 0,1 0 0,1 0 0,1 1 0,1 0 0,1 1 0,0 1 0,2-1 0,0 2 0,32-31 0,-43 46 0,-1-1 0,1 1 0,0 0 0,0 0 0,0 1 0,0-1 0,0 1 0,7-3 0,-9 4 0,0 0 0,-1 0 0,1 0 0,0 0 0,0 0 0,0 0 0,0 0 0,0 1 0,0-1 0,0 0 0,-1 0 0,1 1 0,0-1 0,0 1 0,0-1 0,-1 1 0,1-1 0,0 1 0,0-1 0,-1 1 0,1-1 0,0 1 0,-1 0 0,1 0 0,-1-1 0,1 1 0,-1 0 0,1 0 0,-1-1 0,0 1 0,1 0 0,-1 0 0,0 0 0,0 0 0,0 0 0,1 0 0,-1-1 0,0 3 0,3 17 0,-1 1 0,-1 0 0,-1 0 0,-3 28 0,1-26 0,1 0 0,1 0 0,4 34 0,-4-55 0,1 0 0,-1-1 0,0 1 0,1 0 0,-1-1 0,1 1 0,-1 0 0,1-1 0,0 1 0,0-1 0,0 1 0,0-1 0,0 1 0,0-1 0,0 0 0,0 1 0,1-1 0,-1 0 0,0 0 0,1 0 0,-1 0 0,1 0 0,-1 0 0,1 0 0,0-1 0,-1 1 0,1 0 0,0-1 0,-1 0 0,1 1 0,0-1 0,0 0 0,-1 0 0,1 0 0,0 0 0,0 0 0,-1 0 0,1 0 0,0-1 0,0 1 0,1-1 0,3-1 0,1 0 0,-1-1 0,0 1 0,0-1 0,-1 0 0,1-1 0,0 1 0,-1-1 0,0 0 0,5-5 0,6-10 86,0-1-1,-1 0 0,21-37 1,25-71-1793,-49 99-5119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12:50.370"/>
    </inkml:context>
    <inkml:brush xml:id="br0">
      <inkml:brushProperty name="width" value="0.05" units="cm"/>
      <inkml:brushProperty name="height" value="0.05" units="cm"/>
      <inkml:brushProperty name="color" value="#E71224"/>
    </inkml:brush>
  </inkml:definitions>
  <inkml:trace contextRef="#ctx0" brushRef="#br0">1 43 24575,'3'-3'0,"6"2"0,5 2 0,3-1 0,4 1 0,1 0 0,0-1 0,0 1 0,-2-1 0,-2 0 0,-3-5 0,-4-6 0,-5-3 0,-2 1-8191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12:51.405"/>
    </inkml:context>
    <inkml:brush xml:id="br0">
      <inkml:brushProperty name="width" value="0.05" units="cm"/>
      <inkml:brushProperty name="height" value="0.05" units="cm"/>
      <inkml:brushProperty name="color" value="#E71224"/>
    </inkml:brush>
  </inkml:definitions>
  <inkml:trace contextRef="#ctx0" brushRef="#br0">104 1 24575,'-4'9'0,"1"0"0,0 0 0,0 0 0,1 1 0,0-1 0,0 14 0,-2 11 0,-25 117 0,9-60 0,-9 133 0,26-37 0,3-185 0,0 1 0,0 0 0,0-1 0,1 1 0,-1 0 0,1-1 0,-1 1 0,1 0 0,0-1 0,0 1 0,0-1 0,1 0 0,-1 1 0,0-1 0,3 3 0,-3-4 0,0-1 0,1 1 0,-1 0 0,1 0 0,-1 0 0,1-1 0,-1 1 0,1-1 0,-1 1 0,1-1 0,0 0 0,-1 1 0,1-1 0,0 0 0,-1 0 0,1 0 0,0-1 0,-1 1 0,1 0 0,-1 0 0,1-1 0,0 1 0,-1-1 0,1 0 0,2-1 0,3-1 0,1-1 0,-1-1 0,0 1 0,0-1 0,-1 0 0,1 0 0,-1-1 0,0 0 0,-1 0 0,6-8 0,7-11 0,19-38 0,-25 43 0,19-32 0,-14 28 0,-3-1 0,0 0 0,-1-1 0,-1-1 0,7-28 0,-16 45 0,-1 0 0,-1 0 0,0 0 0,0 0 0,-1 0 0,-1 0 0,0 0 0,0-1 0,-3-10 0,0 13 0,0 11 0,0 16 0,-2 288 0,8-198 0,-2-100 0,0-6 0,0-4 0,1-30 0,44-278 0,-43 300 0,0 0 0,1 0 0,0 0 0,0 0 0,1 1 0,4-9 0,-6 15 0,0-1 0,-1 1 0,1 0 0,0 0 0,0 0 0,0 0 0,0 0 0,1 0 0,-1 0 0,0 1 0,1-1 0,-1 1 0,1 0 0,0 0 0,-1 0 0,1 0 0,0 0 0,0 0 0,-1 1 0,1-1 0,0 1 0,0 0 0,4 0 0,27 4-1365,-19-2-5461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13:13.467"/>
    </inkml:context>
    <inkml:brush xml:id="br0">
      <inkml:brushProperty name="width" value="0.05" units="cm"/>
      <inkml:brushProperty name="height" value="0.05" units="cm"/>
      <inkml:brushProperty name="color" value="#E71224"/>
    </inkml:brush>
  </inkml:definitions>
  <inkml:trace contextRef="#ctx0" brushRef="#br0">566 1 24575,'0'486'0,"0"-481"0,0 1 0,0 0 0,0 0 0,1 0 0,-1 0 0,1-1 0,3 11 0,-3-15 0,-1 0 0,1 1 0,0-1 0,0 0 0,0 0 0,0 0 0,0 0 0,0 0 0,0 0 0,0 0 0,0 0 0,0-1 0,0 1 0,0 0 0,1-1 0,-1 1 0,0 0 0,1-1 0,-1 0 0,0 1 0,1-1 0,-1 0 0,0 0 0,1 0 0,-1 0 0,1 0 0,-1 0 0,0 0 0,1 0 0,-1 0 0,0-1 0,1 1 0,1-1 0,9-3 0,-1 1 0,1-2 0,-1 0 0,0 0 0,0-1 0,0 0 0,17-14 0,-7 3 0,0-1 0,26-31 0,-14 9 0,-1 0 0,-3-3 0,-1 0 0,-2-1 0,-2-2 0,19-51 0,-42 94 0,9-29 0,-10 31 0,0 0 0,1 0 0,-1 1 0,0-1 0,1 0 0,-1 0 0,0 0 0,0 0 0,0 0 0,0-1 0,0 1 0,0 0 0,0 0 0,-1 0 0,1 0 0,0 1 0,-1-1 0,1 0 0,0 0 0,-1 0 0,1 0 0,-1 0 0,1 0 0,-1 0 0,0 0 0,0 1 0,0 0 0,0 0 0,0 0 0,1 0 0,-1 0 0,0 0 0,0 0 0,0 0 0,1 1 0,-1-1 0,0 0 0,0 0 0,1 1 0,-1-1 0,0 1 0,1-1 0,-1 1 0,0-1 0,1 1 0,-1-1 0,0 1 0,1-1 0,-1 1 0,1 0 0,0-1 0,-1 1 0,0 1 0,-14 23 0,13-22 0,-9 20 0,0 1 0,2 1 0,-9 37 0,-12 81 0,20-92 0,-21 108 0,-94 600 0,123-743 0,1-1 0,0 0 0,-2 0 0,-5 19 0,8-32 0,0-1 0,-1 1 0,0-1 0,1 0 0,-1 1 0,0-1 0,0 1 0,0-1 0,0 0 0,0 0 0,0 0 0,0 1 0,0-1 0,-1 0 0,1 0 0,0-1 0,-1 1 0,1 0 0,-1 0 0,1-1 0,-1 1 0,1 0 0,-1-1 0,1 0 0,-1 1 0,1-1 0,-1 0 0,0 0 0,1 0 0,-1 0 0,1 0 0,-1 0 0,0 0 0,1-1 0,-1 1 0,1-1 0,-1 1 0,1-1 0,-1 1 0,-1-2 0,-8-3 0,0-1 0,1 1 0,0-2 0,-12-9 0,21 16 0,-160-121 232,-201-145-1829,270 203-5229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12:30.380"/>
    </inkml:context>
    <inkml:brush xml:id="br0">
      <inkml:brushProperty name="width" value="0.05" units="cm"/>
      <inkml:brushProperty name="height" value="0.05" units="cm"/>
      <inkml:brushProperty name="color" value="#E71224"/>
    </inkml:brush>
  </inkml:definitions>
  <inkml:trace contextRef="#ctx0" brushRef="#br0">0 1092 24575,'0'0'0,"1"0"0,-1 0 0,0 0 0,1 0 0,-1 0 0,0 0 0,1-1 0,-1 1 0,0 0 0,1 0 0,-1 0 0,0-1 0,1 1 0,-1 0 0,0 0 0,0-1 0,0 1 0,1 0 0,-1-1 0,0 1 0,0 0 0,0-1 0,0 1 0,1 0 0,-1-1 0,0 1 0,0 0 0,0-1 0,0 1 0,0-1 0,0 1 0,30-127 0,-10 39 0,4 2 0,3 2 0,5 2 0,3 0 0,3 3 0,4 1 0,98-138 0,-133 206 0,0 1 0,1 0 0,0 0 0,1 1 0,-1 0 0,2 0 0,-1 1 0,1 0 0,0 1 0,0 0 0,21-8 0,-14 7 68,7-2-784,46-23-1,-50 19-6109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12:31.392"/>
    </inkml:context>
    <inkml:brush xml:id="br0">
      <inkml:brushProperty name="width" value="0.05" units="cm"/>
      <inkml:brushProperty name="height" value="0.05" units="cm"/>
      <inkml:brushProperty name="color" value="#E71224"/>
    </inkml:brush>
  </inkml:definitions>
  <inkml:trace contextRef="#ctx0" brushRef="#br0">0 122 24575,'3'-3'0,"1"1"0,0 0 0,-1 0 0,1 0 0,0 1 0,0 0 0,0-1 0,0 1 0,0 0 0,0 1 0,0-1 0,4 1 0,5-2 0,274-60 0,-172 35 0,-106 25 0,2-1 0,0 0 0,0 2 0,14-2 0,-23 3 0,0 0 0,-1 0 0,1 0 0,0 0 0,0 0 0,0 0 0,0 1 0,0-1 0,-1 1 0,1-1 0,0 1 0,0 0 0,-1-1 0,1 1 0,0 0 0,-1 0 0,1 0 0,-1 0 0,1 1 0,-1-1 0,0 0 0,1 1 0,-1-1 0,0 1 0,0-1 0,1 3 0,1 5 0,0 0 0,-1 0 0,0 0 0,-1 1 0,1 16 0,-4 51 0,2-67 0,-2 13-136,-1-1-1,-2 0 1,0 0-1,0 0 1,-2-1-1,-1 0 1,-1 0-1,-1-1 0,-14 24 1,7-18-6690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13:21.852"/>
    </inkml:context>
    <inkml:brush xml:id="br0">
      <inkml:brushProperty name="width" value="0.05" units="cm"/>
      <inkml:brushProperty name="height" value="0.05" units="cm"/>
      <inkml:brushProperty name="color" value="#E71224"/>
    </inkml:brush>
  </inkml:definitions>
  <inkml:trace contextRef="#ctx0" brushRef="#br0">456 0 24575,'10'0'0,"-1"0"0,1 1 0,-1 0 0,0 1 0,1 0 0,-1 0 0,0 1 0,13 5 0,-17-5 0,0 0 0,0 0 0,0 0 0,-1 1 0,1 0 0,-1 0 0,0 0 0,0 0 0,0 1 0,-1-1 0,1 1 0,-1 0 0,0 0 0,-1 0 0,3 6 0,-2-1 0,0-1 0,-1 1 0,0 0 0,0 0 0,-1 0 0,0 0 0,-1 0 0,0 0 0,-1 0 0,0 0 0,-1-1 0,0 1 0,0 0 0,-1 0 0,0-1 0,-1 0 0,0 1 0,0-1 0,-1-1 0,0 1 0,-1-1 0,0 0 0,0 0 0,-9 8 0,-17 12 0,-2-2 0,-56 33 0,47-31 0,-3 0 0,-2-2 0,0-1 0,-93 31 0,135-54 31,3 0-108,0-1-1,0 0 1,0 0-1,-1 0 0,1 0 1,0 0-1,-1-1 1,1 1-1,-1-1 1,1 0-1,-1 0 0,1 0 1,-1-1-1,1 1 1,0-1-1,-1 0 1,-3-1-1,-4-8-6748</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13:22.523"/>
    </inkml:context>
    <inkml:brush xml:id="br0">
      <inkml:brushProperty name="width" value="0.05" units="cm"/>
      <inkml:brushProperty name="height" value="0.05" units="cm"/>
      <inkml:brushProperty name="color" value="#E71224"/>
    </inkml:brush>
  </inkml:definitions>
  <inkml:trace contextRef="#ctx0" brushRef="#br0">198 1 24575,'0'5'0,"-3"14"0,-1 10 0,-6 16 0,-3 15 0,-6 15 0,-2 5 0,2 2 0,2 0 0,3-5 0,5-10 0,-3-2 0,-1-3 0,1-7 0,3-9 0,-1-11 0,3-13 0,1-11-8191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13:24.257"/>
    </inkml:context>
    <inkml:brush xml:id="br0">
      <inkml:brushProperty name="width" value="0.05" units="cm"/>
      <inkml:brushProperty name="height" value="0.05" units="cm"/>
      <inkml:brushProperty name="color" value="#E71224"/>
    </inkml:brush>
  </inkml:definitions>
  <inkml:trace contextRef="#ctx0" brushRef="#br0">325 243 24575,'2'-24'0,"6"-39"0,-5 44 0,0-1 0,-2 0 0,0-27 0,-1 45 0,0 0 0,-1 0 0,1 0 0,-1 0 0,1 0 0,-1 0 0,1 0 0,-1 1 0,0-1 0,0 0 0,0 0 0,0 1 0,0-1 0,0 0 0,-1 1 0,1 0 0,-1-1 0,1 1 0,-3-2 0,1 1 0,0 0 0,-1 1 0,1-1 0,-1 1 0,1 0 0,-1 0 0,0 0 0,1 0 0,-7 0 0,-7 1 0,1 0 0,0 2 0,-28 4 0,42-5 0,-10 1 0,-1 0 0,1 1 0,0 1 0,0 0 0,0 1 0,1 0 0,-20 12 0,25-13 0,1 0 0,0 1 0,0 0 0,0 0 0,0 0 0,1 0 0,0 0 0,0 1 0,1 0 0,0 0 0,-1 0 0,2 0 0,-1 1 0,1-1 0,-3 14 0,2 3 0,1 0 0,0 1 0,2-1 0,3 28 0,-1-18 0,-2-31 0,0 0 0,0 0 0,0 0 0,1 0 0,-1-1 0,1 1 0,-1 0 0,1 0 0,0-1 0,-1 1 0,1 0 0,0-1 0,0 1 0,0-1 0,0 1 0,1-1 0,-1 1 0,0-1 0,1 0 0,2 2 0,-1-1 0,0 0 0,0-1 0,1 0 0,-1 0 0,0 0 0,1 0 0,-1 0 0,0-1 0,1 1 0,5-1 0,3-1 0,1 0 0,0 0 0,-1-2 0,0 1 0,17-7 0,-12 2 0,0 0 0,-1-1 0,0-1 0,0-1 0,-1 0 0,18-16 0,-1-2 0,44-52 0,-72 76 0,0-1 0,0 0 0,0 0 0,-1 0 0,1 0 0,-1-1 0,0 1 0,-1-1 0,1 0 0,-1 0 0,2-12 0,-4 18 0,1 0 0,-1 0 0,0-1 0,0 1 0,0 0 0,0 0 0,0-1 0,0 1 0,0 0 0,0-1 0,0 1 0,0 0 0,0 0 0,0-1 0,0 1 0,0 0 0,0-1 0,0 1 0,0 0 0,0 0 0,-1-1 0,1 1 0,0 0 0,0 0 0,0-1 0,0 1 0,-1 0 0,1 0 0,0 0 0,0-1 0,0 1 0,-1 0 0,1 0 0,0 0 0,0 0 0,-1-1 0,1 1 0,0 0 0,0 0 0,-1 0 0,1 0 0,0 0 0,0 0 0,-1 0 0,1 0 0,0 0 0,-1 0 0,1 0 0,0 0 0,0 0 0,-1 0 0,1 0 0,0 0 0,-1 0 0,1 0 0,0 0 0,0 0 0,-1 1 0,1-1 0,-1 0 0,-15 13 0,6-1 0,1 1 0,0 0 0,0 1 0,1 0 0,1 0 0,1 1 0,0 0 0,0 0 0,2 0 0,0 1 0,1-1 0,0 1 0,1 0 0,1 32 0,0-46 0,1 0 0,0 1 0,0-1 0,1 1 0,-1-1 0,0 0 0,1 1 0,-1-1 0,1 0 0,0 1 0,0-1 0,0 0 0,0 0 0,0 0 0,1 0 0,-1 0 0,0 0 0,1 0 0,0 0 0,-1-1 0,4 3 0,-2-2 0,1 0 0,-1-1 0,1 1 0,0-1 0,0 0 0,-1 0 0,1 0 0,0-1 0,0 1 0,0-1 0,0 0 0,6-1 0,0 0-195,0 0 0,-1-1 0,1 0 0,-1 0 0,1-1 0,16-8 0,-4 0-6631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0T17:17:13.9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13:26.174"/>
    </inkml:context>
    <inkml:brush xml:id="br0">
      <inkml:brushProperty name="width" value="0.05" units="cm"/>
      <inkml:brushProperty name="height" value="0.05" units="cm"/>
      <inkml:brushProperty name="color" value="#E71224"/>
    </inkml:brush>
  </inkml:definitions>
  <inkml:trace contextRef="#ctx0" brushRef="#br0">523 140 24575,'2'-31'0,"-1"21"0,-1 1 0,1-1 0,-2 1 0,1-1 0,-1 1 0,-4-16 0,4 23 0,0 0 0,-1 0 0,1 0 0,0 1 0,-1-1 0,0 0 0,1 1 0,-1-1 0,0 1 0,0 0 0,1 0 0,-1 0 0,0 0 0,0 0 0,0 0 0,-1 0 0,1 0 0,0 1 0,0-1 0,0 1 0,0 0 0,-1 0 0,1-1 0,0 1 0,-3 1 0,-7-1 0,-1 1 0,-24 4 0,28-3 0,0 0 0,0 1 0,0 0 0,1 0 0,0 1 0,-1 0 0,2 0 0,-1 1 0,0 0 0,1 1 0,0 0 0,0 0 0,1 0 0,-1 1 0,1 0 0,1 0 0,-1 1 0,-4 9 0,3-4 0,0 1 0,1 0 0,1 0 0,0 0 0,1 1 0,1 0 0,0-1 0,1 1 0,0 0 0,2 22 0,-1-22 0,1-7 0,0 1 0,0-1 0,1 0 0,2 12 0,-2-18 0,-1-1 0,1 1 0,-1 0 0,1-1 0,-1 1 0,1-1 0,0 0 0,0 1 0,0-1 0,0 1 0,0-1 0,0 0 0,0 0 0,0 0 0,1 0 0,-1 0 0,0 0 0,1 0 0,-1 0 0,1 0 0,-1 0 0,1-1 0,-1 1 0,1-1 0,-1 1 0,1-1 0,3 1 0,3-1 0,0 0 0,0-1 0,0 1 0,0-2 0,0 1 0,0-1 0,-1 0 0,1-1 0,0 0 0,-1 0 0,0 0 0,10-7 0,-6 3 0,1-1 0,-1-1 0,-1 1 0,0-2 0,0 1 0,13-18 0,-16 17 0,1-1 0,-2 0 0,0 0 0,0-1 0,-1 0 0,0 0 0,-1 0 0,0 0 0,-1-1 0,2-18 0,6-10 0,-8 33 0,-1 1 0,0-1 0,0 0 0,-1 1 0,1-16 0,-2 23 0,0 0 0,0 0 0,0 0 0,0 0 0,0 0 0,0 0 0,0 0 0,0 0 0,0 0 0,0 0 0,0 1 0,0-1 0,0 0 0,0 0 0,-1 0 0,1 0 0,0 0 0,0 0 0,0 0 0,0 0 0,0 0 0,0 0 0,0 0 0,0 0 0,0 0 0,0 0 0,0 0 0,0 0 0,0 0 0,0 0 0,0 0 0,0 0 0,-1 0 0,1 0 0,0 0 0,0 0 0,0 0 0,0 0 0,0 0 0,0 0 0,0 0 0,0 0 0,0 0 0,0 0 0,0 0 0,0 0 0,0 0 0,0 0 0,0 0 0,-1 0 0,1 0 0,0 0 0,0 0 0,0 0 0,0 0 0,0-1 0,0 1 0,0 0 0,0 0 0,0 0 0,0 0 0,0 0 0,0 0 0,0 0 0,0 0 0,0 0 0,0 0 0,0 0 0,-6 8 0,-5 11 0,-1 15 0,2 1 0,1 0 0,-4 40 0,-10 38 0,-34 176 0,53-265 0,-1 0 0,-15 42 0,15-53 0,0-1 0,-1 0 0,0-1 0,-1 1 0,0-1 0,-17 19 0,20-27 0,1 0 0,-1 0 0,-1 0 0,1-1 0,0 1 0,0-1 0,-1 0 0,0 0 0,1-1 0,-1 1 0,0-1 0,1 0 0,-1 0 0,-7 0 0,2-1 0,-1 1 0,1-2 0,-1 1 0,1-2 0,-17-3 0,23 4 0,0-1 0,1 1 0,-1-1 0,1 0 0,-1 0 0,1-1 0,0 1 0,0-1 0,0 0 0,0 1 0,0-1 0,0 0 0,1-1 0,-1 1 0,1 0 0,-2-5 0,-4-8 0,0 0 0,-7-22 0,9 20 0,-8-24-273,2-1 0,1-1 0,3 1 0,-4-58 0,10 74-6553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13:28.806"/>
    </inkml:context>
    <inkml:brush xml:id="br0">
      <inkml:brushProperty name="width" value="0.05" units="cm"/>
      <inkml:brushProperty name="height" value="0.05" units="cm"/>
      <inkml:brushProperty name="color" value="#E71224"/>
    </inkml:brush>
  </inkml:definitions>
  <inkml:trace contextRef="#ctx0" brushRef="#br0">1 243 24575,'17'7'0,"0"-2"0,1 1 0,-1-2 0,1-1 0,33 3 0,-49-6 0,11 1 0,0 0 0,0-2 0,0 1 0,0-2 0,-1 0 0,18-4 0,-23 4 0,1-1 0,-1 1 0,0-1 0,1 0 0,-1-1 0,-1 0 0,1 0 0,-1 0 0,1-1 0,-1 0 0,9-9 0,-12 9 0,0-1 0,0 1 0,0-1 0,-1 0 0,0 0 0,0 0 0,0 0 0,-1 0 0,0 0 0,0-1 0,0 1 0,-1 0 0,0-1 0,-1-9 0,1 10 0,-1 1 0,0-1 0,0 1 0,0-1 0,0 1 0,-1-1 0,0 1 0,0 0 0,0 0 0,-1 0 0,0 0 0,0 0 0,0 1 0,0-1 0,-1 1 0,-6-6 0,5 7 0,0 0 0,0 1 0,-1-1 0,0 1 0,1 1 0,-1-1 0,0 1 0,0 0 0,1 0 0,-1 0 0,0 1 0,0 0 0,-7 1 0,7-1 0,-1 1 0,1 0 0,0 0 0,0 0 0,0 1 0,0 0 0,0 0 0,1 1 0,-1-1 0,0 1 0,1 0 0,-7 6 0,1 1 0,0 1 0,1 0 0,1 0 0,0 1 0,1 0 0,0 0 0,0 1 0,-7 20 0,12-27 0,1 1 0,0 1 0,0-1 0,0 0 0,1 0 0,0 1 0,1-1 0,0 1 0,0-1 0,0 0 0,1 1 0,0-1 0,0 0 0,1 1 0,0-1 0,1 0 0,-1 0 0,6 9 0,-7-14 0,6 12 0,1-1 0,0 0 0,0-1 0,12 13 0,-17-22 0,1 1 0,-1-1 0,1 0 0,0-1 0,0 1 0,0 0 0,1-1 0,-1 0 0,0 0 0,1 0 0,-1-1 0,1 0 0,0 0 0,-1 0 0,1 0 0,9 0 0,5-1 114,0-1 0,28-4 0,-40 4-285,1-1 0,-1 0 1,0 0-1,0 0 0,0-1 1,0 0-1,0-1 0,-1 0 1,7-4-1,2-5-6655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13:34.756"/>
    </inkml:context>
    <inkml:brush xml:id="br0">
      <inkml:brushProperty name="width" value="0.05" units="cm"/>
      <inkml:brushProperty name="height" value="0.05" units="cm"/>
      <inkml:brushProperty name="color" value="#E71224"/>
    </inkml:brush>
  </inkml:definitions>
  <inkml:trace contextRef="#ctx0" brushRef="#br0">425 1 24575,'-4'3'0,"1"-1"0,0 1 0,-1 0 0,1 1 0,0-1 0,1 1 0,-1-1 0,0 1 0,1 0 0,0 0 0,0 0 0,0 0 0,-1 7 0,-4 3 0,-248 586 0,182-396 0,72-201 31,0 0 0,-1 0 0,1-1 0,0 1 0,-1-1 0,0 1 0,0-1 0,0 0 1,0 1-1,-4 2 0,6-5-46,-1 1 0,1-1 0,-1 0 0,1 1 0,-1-1 1,1 0-1,-1 0 0,1 0 0,-1 1 0,1-1 0,-1 0 0,1 0 1,-1 0-1,0 0 0,1 0 0,-1 0 0,1 0 0,-1 0 1,1 0-1,-1 0 0,0-1 0,0 1 0,0-1-70,1 1 0,-1-1-1,0 0 1,0 1 0,0-1-1,1 0 1,-1 0 0,0 0-1,1 1 1,-1-1 0,1 0-1,-1 0 1,1 0 0,-1 0-1,0-2 1,-3-16-6741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13:36.689"/>
    </inkml:context>
    <inkml:brush xml:id="br0">
      <inkml:brushProperty name="width" value="0.05" units="cm"/>
      <inkml:brushProperty name="height" value="0.05" units="cm"/>
      <inkml:brushProperty name="color" value="#E71224"/>
    </inkml:brush>
  </inkml:definitions>
  <inkml:trace contextRef="#ctx0" brushRef="#br0">372 221 24575,'2'-43'0,"-1"28"0,0 1 0,-1-1 0,0 1 0,-2 0 0,1-1 0,-2 1 0,-5-21 0,7 33 0,0-1 0,-1 1 0,1-1 0,-1 1 0,0-1 0,0 1 0,0 0 0,0 0 0,0 0 0,0 0 0,0 0 0,-1 0 0,1 0 0,-1 1 0,1-1 0,-1 1 0,0 0 0,1 0 0,-1 0 0,0 0 0,0 1 0,0-1 0,0 1 0,0-1 0,0 1 0,0 0 0,1 0 0,-1 0 0,0 1 0,0-1 0,-4 2 0,-6 1 0,-1 0 0,1 1 0,0 1 0,1 0 0,-17 10 0,10-5 0,0 1 0,1 1 0,1 1 0,-24 22 0,33-28 0,1 1 0,0 0 0,1 0 0,0 0 0,0 1 0,1 0 0,0 0 0,0 1 0,1-1 0,0 1 0,-4 15 0,8-23 0,-1 0 0,1 0 0,0 0 0,0 0 0,0 0 0,0 0 0,0 0 0,0 0 0,0 0 0,1 0 0,-1 0 0,1 0 0,-1 0 0,1 0 0,0 0 0,0 0 0,0 0 0,0 0 0,0 0 0,0-1 0,0 1 0,2 1 0,0 0 0,0-1 0,0 0 0,0 0 0,1 0 0,-1 0 0,0-1 0,1 1 0,-1-1 0,1 0 0,0 0 0,5 1 0,1-1 0,0 0 0,0-1 0,0 0 0,0 0 0,0-1 0,0 0 0,0-1 0,18-5 0,-20 3 0,1-1 0,-1 0 0,0 0 0,0 0 0,-1-1 0,0 0 0,0-1 0,11-13 0,-9 10 0,0-2 0,-2 1 0,1-1 0,-1 0 0,6-16 0,-20 46 0,1 0 0,1 0 0,1 0 0,1 1 0,-3 27 0,6-44 0,0 3 0,0 0 0,0 0 0,0 0 0,0 0 0,1 0 0,1 7 0,-1-11 0,0 1 0,0-1 0,-1 1 0,1-1 0,0 1 0,0-1 0,0 0 0,1 1 0,-1-1 0,0 0 0,0 0 0,1 0 0,-1 0 0,1 0 0,-1 0 0,1-1 0,-1 1 0,1 0 0,-1-1 0,1 1 0,-1-1 0,4 1 0,16 2 10,1-1 0,-1 0-1,1-2 1,42-5 0,-10 2-1424,-35 2-5412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13:37.605"/>
    </inkml:context>
    <inkml:brush xml:id="br0">
      <inkml:brushProperty name="width" value="0.05" units="cm"/>
      <inkml:brushProperty name="height" value="0.05" units="cm"/>
      <inkml:brushProperty name="color" value="#E71224"/>
    </inkml:brush>
  </inkml:definitions>
  <inkml:trace contextRef="#ctx0" brushRef="#br0">312 0 24575,'-12'14'0,"1"0"0,0 0 0,1 1 0,-11 22 0,-25 68 0,16-34 0,-76 179 0,50-87-1365,48-135-5461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13:39.142"/>
    </inkml:context>
    <inkml:brush xml:id="br0">
      <inkml:brushProperty name="width" value="0.05" units="cm"/>
      <inkml:brushProperty name="height" value="0.05" units="cm"/>
      <inkml:brushProperty name="color" value="#E71224"/>
    </inkml:brush>
  </inkml:definitions>
  <inkml:trace contextRef="#ctx0" brushRef="#br0">19 52 24575,'5'-5'0,"0"0"0,1 1 0,-1-1 0,1 1 0,0 0 0,0 1 0,0-1 0,0 1 0,1 0 0,0 1 0,-1-1 0,1 1 0,0 1 0,0-1 0,0 1 0,0 1 0,0-1 0,0 1 0,0 0 0,0 1 0,0 0 0,0 0 0,0 0 0,13 5 0,-11-4 0,-1 1 0,0 0 0,0 1 0,0 0 0,-1 0 0,1 0 0,-1 1 0,10 9 0,-13-10 0,-1 0 0,1 0 0,-1 0 0,-1 0 0,1 0 0,0 0 0,-1 1 0,0 0 0,0-1 0,0 1 0,-1 0 0,1 0 0,-1 0 0,-1 0 0,1 0 0,0 5 0,0 9 0,-1 0 0,-1 0 0,0 0 0,-2 0 0,-5 23 0,5-34 0,1 1 0,-2-1 0,1 0 0,-1-1 0,0 1 0,0-1 0,-1 1 0,0-1 0,-1-1 0,1 1 0,-1-1 0,-1 0 0,-11 9 0,11-10 31,-1 0 0,1 0 0,-1-1 0,0 0 0,0-1 0,0 0 0,-1 0 0,1 0 1,-1-1-1,-13 1 0,15-3-145,1 0 0,-1 0 0,1 0 0,-1-1 1,1 0-1,-1 0 0,1-1 0,0 0 1,0 0-1,0-1 0,0 1 0,0-1 1,0 0-1,-9-8 0,-2-2-6712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13:40.591"/>
    </inkml:context>
    <inkml:brush xml:id="br0">
      <inkml:brushProperty name="width" value="0.05" units="cm"/>
      <inkml:brushProperty name="height" value="0.05" units="cm"/>
      <inkml:brushProperty name="color" value="#E71224"/>
    </inkml:brush>
  </inkml:definitions>
  <inkml:trace contextRef="#ctx0" brushRef="#br0">333 0 24575,'-9'10'0,"2"0"0,-1 1 0,2-1 0,-1 1 0,-5 14 0,-2 2 0,-10 21 0,-20 61 0,-8 15 0,27-74 0,3 1 0,-29 99 0,38-82 281,10-47-693,-1 0 1,0 0-1,-13 31 1,6-28-6415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13:42.388"/>
    </inkml:context>
    <inkml:brush xml:id="br0">
      <inkml:brushProperty name="width" value="0.05" units="cm"/>
      <inkml:brushProperty name="height" value="0.05" units="cm"/>
      <inkml:brushProperty name="color" value="#E71224"/>
    </inkml:brush>
  </inkml:definitions>
  <inkml:trace contextRef="#ctx0" brushRef="#br0">172 258 24575,'7'-2'0,"-1"1"0,0-1 0,1-1 0,-1 0 0,0 1 0,0-2 0,0 1 0,9-8 0,-12 9 0,1-1 0,0 0 0,0 0 0,0-1 0,-1 1 0,1-1 0,-1 0 0,0 0 0,0 0 0,0 0 0,-1 0 0,1-1 0,-1 0 0,0 1 0,0-1 0,-1 0 0,2-8 0,-1 0 0,-1-1 0,0 1 0,-1-1 0,-1 1 0,-2-15 0,3 26 0,0-1 0,-1 1 0,1 0 0,-1 0 0,0-1 0,0 1 0,1 0 0,-1 0 0,-1 0 0,1 0 0,0 0 0,0 0 0,-1 0 0,1 1 0,-1-1 0,1 0 0,-1 1 0,0-1 0,-3-1 0,1 1 0,1 0 0,-1 1 0,0-1 0,0 1 0,0 0 0,0 0 0,0 0 0,0 1 0,0-1 0,-7 1 0,3 0 0,-1 1 0,0 0 0,1 1 0,-1-1 0,0 2 0,1-1 0,0 1 0,0 0 0,0 1 0,-9 5 0,8-3 0,1 0 0,0 1 0,0 0 0,1 1 0,0 0 0,0 0 0,0 0 0,1 1 0,1 0 0,-1 0 0,1 0 0,-4 14 0,4-8 0,0 1 0,1-1 0,1 1 0,1 0 0,0 0 0,1 0 0,2 23 0,-1-30 0,1-1 0,0 1 0,1 0 0,0-1 0,0 1 0,1-1 0,0 0 0,0 0 0,1 0 0,6 10 0,-7-13 0,1 0 0,0 0 0,1 0 0,-1-1 0,1 1 0,0-1 0,0 0 0,0-1 0,0 1 0,1-1 0,0 0 0,-1 0 0,1-1 0,12 4 0,2-3 0,0 0 0,0-2 0,0 0 0,0-1 0,22-3 0,16 0 0,-52 3 342,-16 0-2049,-2 0-5119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13:50.554"/>
    </inkml:context>
    <inkml:brush xml:id="br0">
      <inkml:brushProperty name="width" value="0.05" units="cm"/>
      <inkml:brushProperty name="height" value="0.05" units="cm"/>
      <inkml:brushProperty name="color" value="#E71224"/>
    </inkml:brush>
  </inkml:definitions>
  <inkml:trace contextRef="#ctx0" brushRef="#br0">0 1 24575,'3'1'0,"0"1"0,0 0 0,0 0 0,1-1 0,-1 0 0,0 1 0,1-1 0,-1 0 0,0-1 0,1 1 0,4 0 0,13 3 0,6 4 0,-2 0 0,45 8 0,-5-8 0,103 1 0,-101-9 0,8 0 0,91-11 0,-101 4 275,49-10-1915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0T17:20:33.0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1,'3666'0,"-3666"0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0T17:17:16.1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0,'3926'0,"-749"0,-807 0,-2357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0T17:20:51.7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0,'3323'0,"-3309"0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0T17:21:45.8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1,'145'0,"2"0,83 0,99 0,104 0,110 0,104 0,4372 0,2579 0,-8020 0,404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0T17:22:03.880"/>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1,'816'0,"-796"0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0T17:22:06.243"/>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1,'5496'0,"-5504"0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0T17:23:40.760"/>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0,'1683'0,"-1669"0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23:46.460"/>
    </inkml:context>
    <inkml:brush xml:id="br0">
      <inkml:brushProperty name="width" value="0.05" units="cm"/>
      <inkml:brushProperty name="height" value="0.05" units="cm"/>
      <inkml:brushProperty name="color" value="#E71224"/>
    </inkml:brush>
  </inkml:definitions>
  <inkml:trace contextRef="#ctx0" brushRef="#br0">1 1 24575,'6'11'0,"10"13"0,11 14 0,7 8 0,3 6 0,-1 2 0,-5-5 0,-4-9 0,-4-7 0,0-10 0,-5-20 0,-4-10-8191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23:49.277"/>
    </inkml:context>
    <inkml:brush xml:id="br0">
      <inkml:brushProperty name="width" value="0.05" units="cm"/>
      <inkml:brushProperty name="height" value="0.05" units="cm"/>
      <inkml:brushProperty name="color" value="#E71224"/>
    </inkml:brush>
  </inkml:definitions>
  <inkml:trace contextRef="#ctx0" brushRef="#br0">525 1 24575,'-6'0'0,"-10"8"0,-11 9 0,-7 10 0,-6 3 0,-2 6 0,-2 1 0,0-2 0,0 2 0,0 2 0,1 2 0,3-5 0,7-5 0,5-4 0,5-2 0,7-5-8191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23:50.360"/>
    </inkml:context>
    <inkml:brush xml:id="br0">
      <inkml:brushProperty name="width" value="0.05" units="cm"/>
      <inkml:brushProperty name="height" value="0.05" units="cm"/>
      <inkml:brushProperty name="color" value="#E71224"/>
    </inkml:brush>
  </inkml:definitions>
  <inkml:trace contextRef="#ctx0" brushRef="#br0">0 17 24575,'113'1'0,"121"-3"0,-125-13-1365,-95 14-5461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23:52.342"/>
    </inkml:context>
    <inkml:brush xml:id="br0">
      <inkml:brushProperty name="width" value="0.05" units="cm"/>
      <inkml:brushProperty name="height" value="0.05" units="cm"/>
      <inkml:brushProperty name="color" value="#E71224"/>
    </inkml:brush>
  </inkml:definitions>
  <inkml:trace contextRef="#ctx0" brushRef="#br0">0 4 24575,'71'-2'0,"-23"1"0,58 5 0,-75 1 0,37 11 0,17 3 0,-56-15 80,-11-2-287,0 0 1,0 2 0,0 0-1,-1 1 1,1 1-1,24 11 1,-22-4-6620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24:06.645"/>
    </inkml:context>
    <inkml:brush xml:id="br0">
      <inkml:brushProperty name="width" value="0.05" units="cm"/>
      <inkml:brushProperty name="height" value="0.05" units="cm"/>
      <inkml:brushProperty name="color" value="#E71224"/>
    </inkml:brush>
  </inkml:definitions>
  <inkml:trace contextRef="#ctx0" brushRef="#br0">1 0 24575,'2'0'0,"1"1"0,-1 0 0,1-1 0,-1 1 0,1 0 0,-1 0 0,1 0 0,-1 0 0,0 1 0,0-1 0,0 1 0,1-1 0,-2 1 0,1 0 0,3 3 0,28 37 0,-23-28 0,39 56 0,-34-45 0,2-1 0,1 0 0,2-1 0,34 33 0,-53-56 0,0 1 0,0-1 0,0 1 0,0 0 0,0-1 0,0 1 0,0 0 0,-1 0 0,1-1 0,0 1 0,-1 0 0,1 0 0,0 0 0,-1 0 0,1 0 0,-1 0 0,0 0 0,1 0 0,-1 0 0,0 0 0,1 0 0,-1 0 0,0 0 0,0 0 0,0 0 0,0 0 0,0 1 0,0-1 0,0 0 0,-1 0 0,1 0 0,0 0 0,0 0 0,-1 0 0,1 0 0,-1 0 0,1 0 0,-1 0 0,1 0 0,-1 0 0,0-1 0,1 1 0,-1 0 0,0 0 0,0 0 0,0-1 0,1 1 0,-1-1 0,0 1 0,0 0 0,0-1 0,0 1 0,-2-1 0,-6 5 0,-1 0 0,0-1 0,0-1 0,-12 3 0,19-5 0,-23 6-273,0 2 0,1 0 0,0 2 0,-29 17 0,30-13-6553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0T17:18:02.134"/>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0,'3985'0,"-3916"0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24:08.462"/>
    </inkml:context>
    <inkml:brush xml:id="br0">
      <inkml:brushProperty name="width" value="0.05" units="cm"/>
      <inkml:brushProperty name="height" value="0.05" units="cm"/>
      <inkml:brushProperty name="color" value="#E71224"/>
    </inkml:brush>
  </inkml:definitions>
  <inkml:trace contextRef="#ctx0" brushRef="#br0">66 0 24575,'1'7'0,"0"-1"0,0 0 0,1 0 0,-1 0 0,1 0 0,1 0 0,-1 0 0,1 0 0,5 7 0,-1 1 0,133 230 0,-75-135 0,-47-80 0,-12-21 0,-1 0 0,1 0 0,-2 1 0,1-1 0,-2 1 0,1 0 0,2 12 0,-6-19 0,0 0 0,0-1 0,0 1 0,0 0 0,0 0 0,0 0 0,-1 0 0,1-1 0,-1 1 0,1 0 0,-1 0 0,0-1 0,0 1 0,0 0 0,0-1 0,0 1 0,0-1 0,0 1 0,0-1 0,0 0 0,-1 1 0,1-1 0,-2 1 0,-5 4 0,-1 0 0,1-1 0,-12 5 0,4-2 0,-27 17-341,0-1 0,-2-3-1,-79 27 1,99-42-6485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24:28.810"/>
    </inkml:context>
    <inkml:brush xml:id="br0">
      <inkml:brushProperty name="width" value="0.05" units="cm"/>
      <inkml:brushProperty name="height" value="0.05" units="cm"/>
      <inkml:brushProperty name="color" value="#E71224"/>
    </inkml:brush>
  </inkml:definitions>
  <inkml:trace contextRef="#ctx0" brushRef="#br0">140 17 24575,'-1'0'0,"0"0"0,0 1 0,0-1 0,0 0 0,0 1 0,0-1 0,0 1 0,0 0 0,0-1 0,1 1 0,-1 0 0,0-1 0,0 1 0,1 0 0,-1 0 0,0 0 0,1-1 0,-1 1 0,1 0 0,-1 0 0,0 2 0,-11 26 0,8-18 0,-8 22 0,2-1 0,2 1 0,1 0 0,1 1 0,2 0 0,0 55 0,4-86 0,0 0 0,0 0 0,0 0 0,0 0 0,1 0 0,-1-1 0,1 1 0,0 0 0,0 0 0,0-1 0,0 1 0,3 4 0,-3-5 0,0-1 0,0 0 0,1 1 0,-1-1 0,1 0 0,-1 0 0,1 0 0,0 0 0,-1 0 0,1-1 0,0 1 0,0 0 0,0-1 0,-1 1 0,1-1 0,0 0 0,0 1 0,0-1 0,0 0 0,2 0 0,2-1 0,0 1 0,0-1 0,0 0 0,0 0 0,0-1 0,0 0 0,-1 0 0,1 0 0,0 0 0,-1-1 0,0 0 0,0 0 0,0-1 0,0 0 0,0 1 0,-1-1 0,1-1 0,-1 1 0,0-1 0,-1 0 0,1 0 0,-1 0 0,0 0 0,0 0 0,2-7 0,1-2 0,0-1 0,-1 0 0,-1-1 0,0 1 0,-1-1 0,-1 0 0,0 0 0,-2-23 0,0 25 0,-1-1 0,0 1 0,-1-1 0,-1 1 0,-1-1 0,-5-16 0,8 28 0,0 1 0,0-1 0,-1 0 0,1 0 0,0 1 0,-1-1 0,0 1 0,0 0 0,1-1 0,-1 1 0,-1 0 0,1 0 0,0 0 0,0 0 0,-1 1 0,1-1 0,-1 1 0,0-1 0,1 1 0,-1 0 0,0 0 0,0 0 0,0 0 0,1 0 0,-1 1 0,0 0 0,0-1 0,0 1 0,0 0 0,0 0 0,0 1 0,0-1 0,0 0 0,0 1 0,0 0 0,0 0 0,-3 1 0,-1 1 0,-1 0 0,1 0 0,-1 1 0,1 0 0,0 0 0,0 1 0,1 0 0,0 0 0,0 0 0,0 1 0,0 0 0,1 0 0,0 1 0,0-1 0,-7 15 0,5-7 0,2 0 0,0 1 0,0-1 0,1 1 0,1 0 0,1 0 0,-1 26 0,1-19 26,0 16 128,3 57 0,0-85-296,0-1 1,0 1-1,1-1 1,0 1-1,1-1 0,0 0 1,1 0-1,0 0 1,0-1-1,1 1 1,7 10-1,5-1-6684</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24:30.273"/>
    </inkml:context>
    <inkml:brush xml:id="br0">
      <inkml:brushProperty name="width" value="0.05" units="cm"/>
      <inkml:brushProperty name="height" value="0.05" units="cm"/>
      <inkml:brushProperty name="color" value="#E71224"/>
    </inkml:brush>
  </inkml:definitions>
  <inkml:trace contextRef="#ctx0" brushRef="#br0">92 59 24575,'-2'0'0,"0"0"0,1 1 0,-1-1 0,0 1 0,0-1 0,0 1 0,1 0 0,-1 0 0,0 0 0,1 0 0,-1 0 0,1 0 0,-1 0 0,1 0 0,-1 1 0,1-1 0,0 0 0,-1 1 0,1-1 0,0 1 0,0 0 0,0-1 0,1 1 0,-2 2 0,-2 6 0,0-1 0,1 1 0,-2 12 0,3-17 0,-4 23 0,1 0 0,2 0 0,1 0 0,0 1 0,3-1 0,6 55 0,-6-78 0,0 0 0,0 0 0,1 0 0,0 0 0,0 0 0,0 0 0,0-1 0,1 1 0,0-1 0,0 0 0,0 0 0,7 8 0,-8-10 0,1 0 0,-1-1 0,1 1 0,0 0 0,-1-1 0,1 0 0,0 0 0,0 0 0,0 0 0,0 0 0,0 0 0,0-1 0,0 1 0,0-1 0,0 0 0,0 0 0,0 0 0,0 0 0,0-1 0,0 1 0,0-1 0,5-2 0,-3 2 0,-1-1 0,1 0 0,-1 0 0,0 0 0,1-1 0,-1 1 0,-1-1 0,1 0 0,0 0 0,-1 0 0,1-1 0,-1 1 0,0-1 0,0 0 0,-1 0 0,1 0 0,-1 0 0,0 0 0,0-1 0,0 1 0,0-1 0,-1 1 0,1-6 0,1-10 0,0 0 0,-2 0 0,0 1 0,-4-28 0,2 13 0,1-11 0,1 26 0,-1 1 0,-1-1 0,0 1 0,-8-35 0,8 50 0,0-1 0,-1 1 0,0 0 0,1 0 0,-1-1 0,0 1 0,0 0 0,-1 1 0,1-1 0,-1 0 0,1 1 0,-1-1 0,0 1 0,0 0 0,0 0 0,0 0 0,0 0 0,0 0 0,-1 1 0,1 0 0,-1 0 0,1-1 0,-1 2 0,1-1 0,-1 0 0,1 1 0,-1 0 0,0 0 0,1 0 0,-1 0 0,0 0 0,-5 2 0,4-1 0,0 0 0,1 0 0,-1 0 0,0 1 0,0-1 0,1 1 0,-1 1 0,1-1 0,0 0 0,-1 1 0,1 0 0,0 0 0,1 0 0,-1 1 0,1-1 0,-1 1 0,1 0 0,0 0 0,0 0 0,1 0 0,-1 1 0,1-1 0,-3 8 0,2 7 6,0 1-1,1-1 0,1 1 1,1 0-1,4 30 0,-1 2-1402,-2-30-5429</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24:32.014"/>
    </inkml:context>
    <inkml:brush xml:id="br0">
      <inkml:brushProperty name="width" value="0.05" units="cm"/>
      <inkml:brushProperty name="height" value="0.05" units="cm"/>
      <inkml:brushProperty name="color" value="#E71224"/>
    </inkml:brush>
  </inkml:definitions>
  <inkml:trace contextRef="#ctx0" brushRef="#br0">52 106 24575,'-3'3'0,"0"1"0,0 0 0,1 0 0,-1 0 0,1 0 0,0 1 0,0-1 0,0 1 0,-1 6 0,-8 49 0,6-31 0,1-7 0,1 0 0,0 0 0,2 0 0,2 40 0,0-60 0,-1-1 0,0 1 0,1-1 0,-1 1 0,1 0 0,-1-1 0,1 1 0,0-1 0,-1 1 0,1-1 0,0 0 0,0 1 0,0-1 0,0 0 0,0 0 0,0 1 0,1-1 0,-1 0 0,0 0 0,1 0 0,-1-1 0,1 1 0,-1 0 0,1 0 0,-1-1 0,1 1 0,-1-1 0,1 1 0,-1-1 0,1 0 0,0 0 0,-1 0 0,1 1 0,0-2 0,-1 1 0,1 0 0,2 0 0,1-1 0,1 0 0,0 0 0,0-1 0,-1 1 0,1-1 0,-1 0 0,0-1 0,1 1 0,7-6 0,-3 1 0,0 0 0,0-1 0,-1 0 0,0-1 0,-1 0 0,0-1 0,0 1 0,-1-1 0,0-1 0,0 1 0,-2-1 0,1 0 0,-1-1 0,-1 0 0,0 1 0,0-1 0,-2 0 0,1-1 0,-1 1 0,0-14 0,-6-101 0,4 125 0,0 0 0,-1 0 0,1 0 0,0 0 0,-1 0 0,1 0 0,-1 0 0,0 0 0,1 0 0,-1 0 0,0 0 0,0 1 0,-1-1 0,1 0 0,0 1 0,0-1 0,-1 1 0,1-1 0,-1 1 0,-1-2 0,0 2 0,1 0 0,-1 0 0,0 0 0,1 0 0,-1 0 0,1 1 0,-1-1 0,0 1 0,0 0 0,1-1 0,-1 1 0,0 1 0,-4-1 0,-1 2 0,-1 0 0,0 0 0,1 1 0,-1 0 0,1 1 0,0 0 0,0 0 0,-10 7 0,14-8 27,-1 1-1,1 0 0,0 0 0,0 0 1,1 0-1,-1 0 0,1 1 0,0 0 1,0 0-1,0 0 0,1 0 0,-4 10 1,3-5-312,1 1 1,0-1-1,0 1 1,1 0-1,1 19 1,1-13-6542</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24:33.284"/>
    </inkml:context>
    <inkml:brush xml:id="br0">
      <inkml:brushProperty name="width" value="0.05" units="cm"/>
      <inkml:brushProperty name="height" value="0.05" units="cm"/>
      <inkml:brushProperty name="color" value="#E71224"/>
    </inkml:brush>
  </inkml:definitions>
  <inkml:trace contextRef="#ctx0" brushRef="#br0">68 0 24575,'-2'34'0,"-10"59"0,0-10 0,5 2 0,6 125 0,1-208 0,0 0 0,0 0 0,0 0 0,0 0 0,0 0 0,1 0 0,-1 0 0,1 0 0,-1 0 0,1 0 0,0 0 0,0 0 0,0-1 0,0 1 0,0 0 0,0-1 0,1 1 0,-1 0 0,0-1 0,1 0 0,-1 1 0,1-1 0,0 0 0,2 2 0,-2-3 0,1 1 0,0-1 0,-1 1 0,1-1 0,0 0 0,-1 0 0,1 0 0,0 0 0,-1 0 0,1-1 0,0 1 0,-1-1 0,1 0 0,0 0 0,-1 0 0,1 0 0,3-3 0,2 0 0,-1-1 0,0 1 0,0-2 0,0 1 0,0-1 0,-1 0 0,0 0 0,-1-1 0,1 1 0,6-12 0,-6 6 0,1 0 0,-1-1 0,-1 0 0,0-1 0,5-23 0,-4-2 0,-1 0 0,-2-1 0,-4-63 0,1 99 0,0-1 0,-1 0 0,1 0 0,-1 0 0,0 1 0,0-1 0,-1 0 0,1 1 0,-1-1 0,-4-6 0,5 8 0,-1 1 0,0 0 0,0 0 0,0 1 0,0-1 0,-1 0 0,1 1 0,0-1 0,-1 1 0,1-1 0,-1 1 0,1 0 0,-1 0 0,0 1 0,1-1 0,-1 0 0,0 1 0,0 0 0,1-1 0,-5 1 0,-3 0 38,1 0 0,0 1 0,0 0 0,0 0 0,-1 1 0,1 0 0,1 1 0,-11 4 0,13-5-160,1 1 0,-1 0 0,1 0 0,0 0 0,1 1 0,-1-1 0,0 1 0,1 0 0,0 1 1,0-1-1,0 1 0,1 0 0,-6 9 0,1 4-6704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24:34.381"/>
    </inkml:context>
    <inkml:brush xml:id="br0">
      <inkml:brushProperty name="width" value="0.05" units="cm"/>
      <inkml:brushProperty name="height" value="0.05" units="cm"/>
      <inkml:brushProperty name="color" value="#E71224"/>
    </inkml:brush>
  </inkml:definitions>
  <inkml:trace contextRef="#ctx0" brushRef="#br0">154 228 24575,'-1'74'0,"2"81"0,0-151 0,-1-1 0,1 1 0,0-1 0,0 1 0,0-1 0,0 0 0,0 0 0,1 1 0,2 3 0,-3-6 0,-1 0 0,1 0 0,-1-1 0,1 1 0,-1 0 0,1-1 0,0 1 0,-1 0 0,1-1 0,0 1 0,-1-1 0,1 1 0,0-1 0,0 0 0,0 1 0,0-1 0,-1 0 0,1 1 0,0-1 0,0 0 0,0 0 0,0 0 0,0 0 0,0 0 0,0 0 0,0 0 0,-1 0 0,1 0 0,0 0 0,0 0 0,0-1 0,0 1 0,0 0 0,0-1 0,-1 1 0,1 0 0,0-1 0,0 1 0,-1-1 0,1 0 0,1 0 0,1-3 0,1 1 0,-1-1 0,0 1 0,0-1 0,0 0 0,-1 0 0,0-1 0,1 1 0,1-8 0,13-45 0,-14 46 0,6-34 0,-1-1 0,-3 0 0,-1-1 0,-3 1 0,-6-63 0,5 107 0,0 0 0,0 0 0,-1 0 0,1 0 0,-1 0 0,1 0 0,-1 0 0,0 1 0,1-1 0,-1 0 0,0 0 0,0 1 0,0-1 0,-1 1 0,1-1 0,0 1 0,-1-1 0,1 1 0,-1 0 0,-1-2 0,0 2 0,1-1 0,-1 1 0,0 0 0,0 0 0,0 0 0,0 1 0,0-1 0,0 1 0,0-1 0,0 1 0,0 0 0,-3 1 0,-2-1 0,1 1 0,0 1 0,0-1 0,1 1 0,-1 1 0,0-1 0,1 1 0,-1 0 0,1 0 0,-11 9 0,7-4 0,1 2 0,1 0 0,-1 0 0,1 0 0,1 1 0,0 0 0,-8 18 0,5-5 0,0 0 0,-12 47 0,18-52-273,1 1 0,0 0 0,1 0 0,2 38 0,4-21-6553</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24:35.860"/>
    </inkml:context>
    <inkml:brush xml:id="br0">
      <inkml:brushProperty name="width" value="0.05" units="cm"/>
      <inkml:brushProperty name="height" value="0.05" units="cm"/>
      <inkml:brushProperty name="color" value="#E71224"/>
    </inkml:brush>
  </inkml:definitions>
  <inkml:trace contextRef="#ctx0" brushRef="#br0">2 158 24575,'-1'55'0,"0"-21"0,2-1 0,4 39 0,-5-68 0,1 0 0,0-1 0,0 1 0,0 0 0,0 0 0,0-1 0,1 1 0,-1-1 0,1 1 0,0-1 0,0 0 0,1 1 0,-1-1 0,1 0 0,3 3 0,-4-5 0,1 1 0,0 0 0,0-1 0,0 0 0,0 1 0,0-1 0,0 0 0,1-1 0,-1 1 0,0 0 0,0-1 0,1 0 0,-1 0 0,0 0 0,0 0 0,1 0 0,-1-1 0,4 0 0,-2-1 0,1 1 0,0-1 0,0 1 0,0-2 0,-1 1 0,1-1 0,-1 0 0,0 0 0,0 0 0,0 0 0,0-1 0,-1 0 0,8-8 0,-6 5 0,-1-1 0,1 0 0,-1 0 0,-1-1 0,0 1 0,0-1 0,5-18 0,-2-1 0,-2-1 0,-1 1 0,-2-1 0,-1-49 0,-1 67 0,1 2 0,-2-1 0,1 0 0,-1 0 0,-3-13 0,4 22 0,-1 0 0,1-1 0,0 1 0,-1 0 0,1 0 0,-1-1 0,1 1 0,-1 0 0,1 0 0,-1 0 0,0 0 0,0 0 0,1 0 0,-1 0 0,0 0 0,0 0 0,0 0 0,0 0 0,0 0 0,-1 1 0,1-1 0,0 0 0,0 1 0,0-1 0,-1 1 0,1 0 0,0-1 0,0 1 0,-1 0 0,1-1 0,0 1 0,-1 0 0,1 0 0,0 0 0,-1 0 0,1 1 0,0-1 0,0 0 0,-1 1 0,-1 0 0,-2 1 29,0 0-1,0 1 1,0-1-1,0 1 0,0 0 1,1 1-1,-1-1 1,1 1-1,0 0 1,0 0-1,-4 6 1,-4 7-883,-18 29 1,18-24-5973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24:52.027"/>
    </inkml:context>
    <inkml:brush xml:id="br0">
      <inkml:brushProperty name="width" value="0.05" units="cm"/>
      <inkml:brushProperty name="height" value="0.05" units="cm"/>
      <inkml:brushProperty name="color" value="#E71224"/>
    </inkml:brush>
  </inkml:definitions>
  <inkml:trace contextRef="#ctx0" brushRef="#br0">51 1 24575,'0'11'0,"0"19"0,0 18 0,0 12 0,0 8 0,0-3 0,0 0 0,-3 0 0,-1-8 0,1-8 0,0-7 0,-5-5 0,-1-5 0,1-3 0,2-4 0,2-2 0,1-6-8191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24:53.415"/>
    </inkml:context>
    <inkml:brush xml:id="br0">
      <inkml:brushProperty name="width" value="0.05" units="cm"/>
      <inkml:brushProperty name="height" value="0.05" units="cm"/>
      <inkml:brushProperty name="color" value="#E71224"/>
    </inkml:brush>
  </inkml:definitions>
  <inkml:trace contextRef="#ctx0" brushRef="#br0">55 111 24575,'-1'1'0,"1"-1"0,-1 0 0,1 0 0,-1 1 0,0-1 0,1 0 0,-1 1 0,1-1 0,-1 0 0,1 1 0,-1-1 0,1 1 0,-1-1 0,1 1 0,-1-1 0,1 1 0,0 0 0,-1-1 0,1 1 0,0-1 0,0 1 0,-1 0 0,-5 19 0,4-14 0,-7 24 0,1 1 0,1 0 0,2 1 0,2 0 0,0-1 0,2 1 0,5 44 0,-4-75 0,0 1 0,0-1 0,0 1 0,0-1 0,1 1 0,-1-1 0,1 1 0,-1-1 0,1 1 0,-1-1 0,1 0 0,0 1 0,0-1 0,0 0 0,1 2 0,-1-2 0,0-1 0,-1 1 0,1-1 0,0 1 0,0-1 0,0 0 0,0 1 0,0-1 0,-1 0 0,1 1 0,0-1 0,0 0 0,0 0 0,0 0 0,0 0 0,0 0 0,0 0 0,1-1 0,2 1 0,0-2 0,-1 1 0,0 0 0,1-1 0,-1 0 0,0 1 0,0-1 0,0 0 0,0-1 0,0 1 0,3-4 0,8-7 0,11-12 0,-1 0 0,20-30 0,-38 47 0,0-1 0,-1 0 0,0 0 0,0 0 0,-1-1 0,-1 1 0,1-1 0,-1 0 0,-1 0 0,0-1 0,1-14 0,-8-140 0,5 163 0,0 0 0,0 0 0,0 1 0,-1-1 0,1 0 0,-1 1 0,1-1 0,-1 0 0,1 1 0,-1-1 0,0 1 0,0-1 0,0 1 0,0-1 0,0 1 0,0 0 0,0-1 0,-2 0 0,2 1 0,0 1 0,0-1 0,-1 1 0,1-1 0,0 1 0,-1 0 0,1 0 0,0 0 0,-1 0 0,1 0 0,0 0 0,-1 0 0,1 0 0,0 0 0,-1 1 0,1-1 0,0 0 0,-1 1 0,1-1 0,0 1 0,0 0 0,0-1 0,-3 3 0,-2 1 0,-1 1 0,1 0 0,0 1 0,0 0 0,0 0 0,1 0 0,-8 11 0,-28 52 0,35-58 0,-9 17-455,1 0 0,-16 50 0,20-44-6371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24:55.393"/>
    </inkml:context>
    <inkml:brush xml:id="br0">
      <inkml:brushProperty name="width" value="0.05" units="cm"/>
      <inkml:brushProperty name="height" value="0.05" units="cm"/>
      <inkml:brushProperty name="color" value="#E71224"/>
    </inkml:brush>
  </inkml:definitions>
  <inkml:trace contextRef="#ctx0" brushRef="#br0">1 270 24575,'-1'73'0,"3"81"0,-2-152 0,0 0 0,0 0 0,1 0 0,-1-1 0,0 1 0,1 0 0,0 0 0,-1-1 0,1 1 0,0 0 0,0-1 0,0 1 0,0-1 0,0 1 0,0-1 0,0 0 0,0 1 0,1-1 0,-1 0 0,1 0 0,2 2 0,-1-1 0,0-1 0,1 0 0,-1 0 0,1 0 0,-1 0 0,1 0 0,-1-1 0,1 1 0,0-1 0,5-1 0,4 0 0,0-1 0,0 0 0,0-1 0,0-1 0,13-5 0,-15 5 0,0-1 0,-1-1 0,0 0 0,0 0 0,-1-1 0,1 0 0,-2-1 0,1 0 0,-1 0 0,0 0 0,-1-1 0,0-1 0,0 1 0,9-19 0,-9 12 0,0 0 0,-1 0 0,-1-1 0,0 1 0,-1-1 0,-1 0 0,-1-1 0,-1 1 0,0-23 0,-1 22 0,-1 1 0,0-1 0,-7-28 0,6 41 0,1 0 0,-1 0 0,0 0 0,0 0 0,-1 0 0,0 0 0,1 1 0,-2-1 0,1 1 0,0 0 0,-1 0 0,0 0 0,0 0 0,0 1 0,0 0 0,-6-4 0,4 4 0,-1-1 0,0 1 0,0 0 0,0 1 0,0-1 0,0 1 0,-1 1 0,1 0 0,0 0 0,-1 0 0,1 1 0,-1 0 0,1 0 0,-1 1 0,1 0 0,-1 0 0,1 1 0,-13 4 0,15-4 0,1 0 0,-1 1 0,1-1 0,-1 1 0,1 0 0,0 0 0,0 0 0,0 1 0,0 0 0,1-1 0,0 1 0,-1 0 0,1 1 0,1-1 0,-1 1 0,1-1 0,-1 1 0,1 0 0,1 0 0,-1 0 0,1 0 0,-1 0 0,2 0 0,-1 0 0,0 0 0,1 0 0,0 0 0,1 7 0,2 12 87,1 0-1,9 31 1,1 5-1712,-11-41-5201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18:39.581"/>
    </inkml:context>
    <inkml:brush xml:id="br0">
      <inkml:brushProperty name="width" value="0.05" units="cm"/>
      <inkml:brushProperty name="height" value="0.05" units="cm"/>
      <inkml:brushProperty name="color" value="#E71224"/>
    </inkml:brush>
  </inkml:definitions>
  <inkml:trace contextRef="#ctx0" brushRef="#br0">239 1 24575,'-19'76'0,"-47"157"0,-13-34 0,76-193 0,-14 30 0,16-34 0,0 0 0,0 0 0,0-1 0,-1 1 0,1 0 0,-1-1 0,1 1 0,-1-1 0,0 1 0,1-1 0,-1 0 0,0 0 0,0 0 0,-4 2 0,5-3 10,1 0-1,-1 0 1,0 0-1,0 0 1,1 0-1,-1 0 1,0 0-1,0 0 1,1 0-1,-1 0 1,0 0-1,0-1 1,1 1-1,-1 0 0,0 0 1,1-1-1,-1 1 1,0-1-1,1 1 1,-1 0-1,1-1 1,-1 1-1,0-1 1,1 0-1,-1 1 1,1-1-1,-1 1 1,1-1-1,0 0 1,-1 1-1,1-1 1,0 0-1,-1 1 1,1-1-1,0-1 1,-6-26-1717,5 11-5119</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24:57.257"/>
    </inkml:context>
    <inkml:brush xml:id="br0">
      <inkml:brushProperty name="width" value="0.05" units="cm"/>
      <inkml:brushProperty name="height" value="0.05" units="cm"/>
      <inkml:brushProperty name="color" value="#E71224"/>
    </inkml:brush>
  </inkml:definitions>
  <inkml:trace contextRef="#ctx0" brushRef="#br0">87 0 24575,'0'9'0,"0"14"0,0 17 0,0 8 0,-6 19 0,-2 9 0,-2 6 0,1-3 0,1-8 0,-1-11 0,2-7 0,2-10 0,1-9 0,-1-4 0,-2-6 0,-1-5-8191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24:58.045"/>
    </inkml:context>
    <inkml:brush xml:id="br0">
      <inkml:brushProperty name="width" value="0.05" units="cm"/>
      <inkml:brushProperty name="height" value="0.05" units="cm"/>
      <inkml:brushProperty name="color" value="#E71224"/>
    </inkml:brush>
  </inkml:definitions>
  <inkml:trace contextRef="#ctx0" brushRef="#br0">72 1 24575,'0'11'0,"0"16"0,0 19 0,0 9 0,-5 9 0,-3 2 0,1-5 0,-2 0 0,-2-9 0,-5-13 0,1-12-8191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24:59.581"/>
    </inkml:context>
    <inkml:brush xml:id="br0">
      <inkml:brushProperty name="width" value="0.05" units="cm"/>
      <inkml:brushProperty name="height" value="0.05" units="cm"/>
      <inkml:brushProperty name="color" value="#E71224"/>
    </inkml:brush>
  </inkml:definitions>
  <inkml:trace contextRef="#ctx0" brushRef="#br0">13 94 24575,'-2'96'0,"4"105"0,-2-199 0,0 0 0,0 0 0,0-1 0,0 1 0,1 0 0,-1 0 0,0-1 0,1 1 0,0 0 0,-1-1 0,1 1 0,0 0 0,0-1 0,0 1 0,0-1 0,0 1 0,0-1 0,0 0 0,0 1 0,0-1 0,1 0 0,-1 0 0,1 0 0,-1 0 0,1 0 0,-1 0 0,1 0 0,-1-1 0,4 2 0,-3-2 0,1 0 0,-1 0 0,1 0 0,-1 0 0,0-1 0,1 1 0,-1-1 0,1 1 0,-1-1 0,0 0 0,0 0 0,1 0 0,-1 0 0,0 0 0,0-1 0,0 1 0,0-1 0,-1 1 0,1-1 0,0 0 0,2-3 0,8-8 0,-1-1 0,0-1 0,-1 1 0,-1-2 0,0 1 0,-1-1 0,-1-1 0,0 1 0,-2-1 0,1 0 0,-2-1 0,-1 1 0,0-1 0,1-28 0,-4 19 0,1 13 0,-1-1 0,0 1 0,-1 0 0,-4-19 0,4 32 0,1-1 0,-1 1 0,1 0 0,-1-1 0,0 1 0,1 0 0,-1 0 0,0-1 0,0 1 0,0 0 0,0 0 0,0 0 0,0 0 0,-1 0 0,1 1 0,0-1 0,0 0 0,-1 0 0,1 1 0,0-1 0,-1 1 0,1-1 0,0 1 0,-1 0 0,1-1 0,-1 1 0,1 0 0,-1 0 0,1 0 0,0 0 0,-1 0 0,1 0 0,-1 1 0,1-1 0,-1 0 0,1 1 0,-3 0 0,-5 2 0,0 0 0,0 1 0,0 0 0,-10 7 0,13-8 0,0 1 0,0 1 0,0-1 0,0 1 0,1 0 0,-1 0 0,1 0 0,1 1 0,-1 0 0,1 0 0,0 0 0,0 0 0,1 1 0,-1-1 0,2 1 0,-1 0 0,1 0 0,0 0 0,0 0 0,1 1 0,-1 12 0,-1 1-1365,0-3-5461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0T17:32:53.068"/>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0,'150'0,"5635"0,-1205 0,-4567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0T17:35:13.86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1,'131'0,"5778"0,-3591 0,-2304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0T18:18:11.735"/>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0,'1427'0,"4802"0,-5922 1,204 13,-5 37,-4-3,-1-41,-242-9,363 2,-432 17,21 0,-132-13,96 18,54 3,-9-27,-200 2</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20:59.083"/>
    </inkml:context>
    <inkml:brush xml:id="br0">
      <inkml:brushProperty name="width" value="0.05" units="cm"/>
      <inkml:brushProperty name="height" value="0.05" units="cm"/>
      <inkml:brushProperty name="color" value="#E71224"/>
    </inkml:brush>
  </inkml:definitions>
  <inkml:trace contextRef="#ctx0" brushRef="#br0">55 0 24575,'0'543'0,"0"-519"171,-6 44 0,5-60-342,0-1 0,-1 1 1,0-1-1,-1 1 0,0-1 1,0 0-1,0 0 0,-1 0 1,-7 11-1,-5-2-6655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21:00.817"/>
    </inkml:context>
    <inkml:brush xml:id="br0">
      <inkml:brushProperty name="width" value="0.05" units="cm"/>
      <inkml:brushProperty name="height" value="0.05" units="cm"/>
      <inkml:brushProperty name="color" value="#E71224"/>
    </inkml:brush>
  </inkml:definitions>
  <inkml:trace contextRef="#ctx0" brushRef="#br0">77 126 24575,'36'-45'0,"-31"38"0,-1 0 0,1 0 0,0 0 0,1 1 0,0 0 0,0 0 0,0 1 0,1 0 0,0 0 0,0 0 0,10-5 0,-14 9 0,-1 0 0,0 1 0,0-1 0,1 1 0,-1-1 0,0 1 0,1 0 0,-1 0 0,0 0 0,0 0 0,1 0 0,-1 1 0,0-1 0,1 1 0,-1-1 0,0 1 0,0 0 0,0 0 0,3 1 0,-2 1 0,1-1 0,-1 1 0,0 0 0,0 0 0,0 0 0,-1 0 0,1 0 0,-1 0 0,0 1 0,3 4 0,-1 0 0,0 1 0,-1-1 0,0 1 0,-1 0 0,0 0 0,0 0 0,-1 0 0,0 0 0,0 14 0,-3-6 0,-1 0 0,-1-1 0,0 1 0,-1-1 0,-10 22 0,-43 75 0,-28 19 0,73-116 0,0 0 0,-1 0 0,-1-1 0,0-1 0,-24 17 0,27-20 0,12-11 0,0 0 0,0 0 0,0 0 0,0 1 0,0-1 0,0 0 0,0 0 0,0 0 0,0 1 0,0-1 0,1 0 0,-1 0 0,0 0 0,0 0 0,0 0 0,0 1 0,0-1 0,0 0 0,0 0 0,0 0 0,0 0 0,1 0 0,-1 1 0,0-1 0,0 0 0,0 0 0,0 0 0,0 0 0,1 0 0,-1 0 0,0 0 0,0 0 0,0 0 0,0 0 0,0 0 0,1 0 0,-1 0 0,0 0 0,0 0 0,1 0 0,29 0 0,-21 0 0,50-6-455,0-2 0,89-25 0,-105 21-6371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22:00.154"/>
    </inkml:context>
    <inkml:brush xml:id="br0">
      <inkml:brushProperty name="width" value="0.05" units="cm"/>
      <inkml:brushProperty name="height" value="0.05" units="cm"/>
      <inkml:brushProperty name="color" value="#E71224"/>
    </inkml:brush>
  </inkml:definitions>
  <inkml:trace contextRef="#ctx0" brushRef="#br0">1 162 24575,'3465'0'-1058,"-2763"-32"1058,-156 1 0,887 25-715,-830 8 523,-281-1 192,445-2 0,-202-24-107,25-1-110,952 25-1423,-783 3 1307,-471-1 332,367-3-69,-341-14 346,-180-1 2409,-102 14-2295,1 2 0,46 3 0,-11 0-188,671-2-202,-870-7-1365,41 4-5461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22:01.648"/>
    </inkml:context>
    <inkml:brush xml:id="br0">
      <inkml:brushProperty name="width" value="0.05" units="cm"/>
      <inkml:brushProperty name="height" value="0.05" units="cm"/>
      <inkml:brushProperty name="color" value="#E71224"/>
    </inkml:brush>
  </inkml:definitions>
  <inkml:trace contextRef="#ctx0" brushRef="#br0">1 85 24575,'3952'0'-1269,"-3603"-10"1552,-255 2-60,159-35 0,-217 36 24,52-3 1,-52 7-203,39 0-45,1 3 0,-1 3 0,82 14 0,-71-7 0,-72-7 342,-36-5-2049,-22-1-5119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18:41.567"/>
    </inkml:context>
    <inkml:brush xml:id="br0">
      <inkml:brushProperty name="width" value="0.05" units="cm"/>
      <inkml:brushProperty name="height" value="0.05" units="cm"/>
      <inkml:brushProperty name="color" value="#E71224"/>
    </inkml:brush>
  </inkml:definitions>
  <inkml:trace contextRef="#ctx0" brushRef="#br0">160 1 24575,'15'0'0,"-6"0"0,0 0 0,0 0 0,-1 1 0,1 0 0,14 3 0,-20-3 0,0 1 0,-1-1 0,1 1 0,0-1 0,0 1 0,-1 0 0,1 0 0,-1 0 0,0 0 0,1 0 0,-1 1 0,0-1 0,0 1 0,-1-1 0,1 1 0,0 0 0,-1 0 0,0 0 0,2 4 0,0 4 0,0 0 0,0 0 0,-1 0 0,-1 0 0,0 1 0,0-1 0,-2 1 0,1-1 0,-1 1 0,-1-1 0,-3 14 0,3-19 0,-1 0 0,0-1 0,0 0 0,0 0 0,-1 0 0,0 0 0,0-1 0,0 1 0,0-1 0,-1 0 0,0 0 0,1-1 0,-8 5 0,-2 0 0,0 0 0,-1 0 0,-27 8 0,24-11-2,-1-1 0,0-1 0,-21 1 0,10-1-1355,9 0-5469</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22:07.222"/>
    </inkml:context>
    <inkml:brush xml:id="br0">
      <inkml:brushProperty name="width" value="0.05" units="cm"/>
      <inkml:brushProperty name="height" value="0.05" units="cm"/>
      <inkml:brushProperty name="color" value="#E71224"/>
    </inkml:brush>
  </inkml:definitions>
  <inkml:trace contextRef="#ctx0" brushRef="#br0">0 120 24575,'2923'0'0,"-2758"-4"0,215-34 0,-259 24 0,210 1 0,-240 15 0,248-3 0,-303-2 0,64-16 0,-1 1 0,22 9 0,161 7 0,-132 4 0,113-2-1365,-249 0-5461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26:52.924"/>
    </inkml:context>
    <inkml:brush xml:id="br0">
      <inkml:brushProperty name="width" value="0.05" units="cm"/>
      <inkml:brushProperty name="height" value="0.05" units="cm"/>
      <inkml:brushProperty name="color" value="#E71224"/>
    </inkml:brush>
  </inkml:definitions>
  <inkml:trace contextRef="#ctx0" brushRef="#br0">0 30 24575,'141'7'0,"-16"0"0,1282-2-1080,-846-6 813,3754 0 1614,-4190-7-1347,1-2 0,-27 12 0,83-3 0,-180 1-80,0-1 0,0 1-1,0 0 1,0-1 0,0 1-1,-1-1 1,1 1 0,0-1-1,0 0 1,-1 0 0,1 0 0,0 0-1,-1 0 1,1 0 0,-1-1-1,3-1 1,7-12-6746</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26:54.662"/>
    </inkml:context>
    <inkml:brush xml:id="br0">
      <inkml:brushProperty name="width" value="0.05" units="cm"/>
      <inkml:brushProperty name="height" value="0.05" units="cm"/>
      <inkml:brushProperty name="color" value="#E71224"/>
    </inkml:brush>
  </inkml:definitions>
  <inkml:trace contextRef="#ctx0" brushRef="#br0">86 0 24575,'-8'172'0,"0"-30"0,6 462 0,2-369 0,1-225 0,-1-2 0,0 0 0,-1-1 0,1 1 0,-3 9 0,3-17 0,0 1 0,0-1 0,0 0 0,0 1 0,0-1 0,0 0 0,0 0 0,0 1 0,0-1 0,-1 0 0,1 1 0,0-1 0,0 0 0,0 0 0,0 1 0,-1-1 0,1 0 0,0 0 0,0 1 0,0-1 0,-1 0 0,1 0 0,0 0 0,0 1 0,-1-1 0,1 0 0,0 0 0,0 0 0,-1 0 0,1 0 0,0 0 0,-1 0 0,-6-7 0,-3-21 0,9 25 0,-27-88-1365,16 46-5461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26:56.102"/>
    </inkml:context>
    <inkml:brush xml:id="br0">
      <inkml:brushProperty name="width" value="0.05" units="cm"/>
      <inkml:brushProperty name="height" value="0.05" units="cm"/>
      <inkml:brushProperty name="color" value="#E71224"/>
    </inkml:brush>
  </inkml:definitions>
  <inkml:trace contextRef="#ctx0" brushRef="#br0">1 135 24575,'5173'0'0,"-5056"-5"0,196-33 0,-157 4 0,-93 18 0,99-11 0,125 12 0,245 34 0,-522-18 0,0 2 0,0-1 0,0 1 0,0 1 0,-1 0 0,1 0 0,-1 1 0,0 0 0,0 1 0,-1 0 0,1 0 0,-1 1 0,-1 0 0,1 0 0,-1 1 0,0-1 0,9 16 0,-14-18-151,1 0-1,-1 0 0,0 1 0,0-1 1,0 1-1,-1-1 0,0 1 1,1 10-1,-2 0-6674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26:56.790"/>
    </inkml:context>
    <inkml:brush xml:id="br0">
      <inkml:brushProperty name="width" value="0.05" units="cm"/>
      <inkml:brushProperty name="height" value="0.05" units="cm"/>
      <inkml:brushProperty name="color" value="#E71224"/>
    </inkml:brush>
  </inkml:definitions>
  <inkml:trace contextRef="#ctx0" brushRef="#br0">0 1 24575,'2'46'0,"1"-1"0,13 64 0,31 86 0,12 77 0,-49-91 0,-10-154 0,0-27-217,0 0 186,0 0 0,0 0 0,0 0 0,0 0 0,0 0 0,0 0 0,0 0 0,0 0 0,-1 0 0,1 0 0,0 0 0,0 0 0,0 0 0,0 0 0,0 0 0,0 0 0,0 0-1,0 0 1,0 0 0,0 0 0,0 0 0,0 0 0,0 0 0,0 0 0,0 0 0,0 0 0,0 0 0,-1 1-248,-2-10-6547</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27:17.546"/>
    </inkml:context>
    <inkml:brush xml:id="br0">
      <inkml:brushProperty name="width" value="0.05" units="cm"/>
      <inkml:brushProperty name="height" value="0.05" units="cm"/>
      <inkml:brushProperty name="color" value="#E71224"/>
    </inkml:brush>
  </inkml:definitions>
  <inkml:trace contextRef="#ctx0" brushRef="#br0">0 307 24575,'3'1'0,"0"0"0,-1 0 0,1 1 0,-1-1 0,1 1 0,-1 0 0,0 0 0,0 0 0,4 4 0,3 2 0,26 21 0,2-2 0,59 32 0,-78-49 0,1-2 0,-1 0 0,1-2 0,1 0 0,-1-1 0,1 0 0,0-2 0,25 1 0,-15-4 0,1-1 0,-1-2 0,0-1 0,0-1 0,-1-2 0,0-1 0,40-16 0,188-101 0,-183 85 0,-70 38 0,65-35 0,125-47 0,-171 76 0,1 1 0,-1 1 0,1 1 0,0 1 0,0 2 0,0 0 0,0 1 0,1 2 0,45 6 0,-22 5 0,0 2 0,84 38 0,-92-33 0,2-3 0,0-1 0,0-2 0,46 7 0,-55-17 0,0-1 0,0-1 0,0-2 0,1-1 0,-2-2 0,1-1 0,49-14 0,14-12 0,104-50 0,79-26 0,-246 97 0,1 2 0,-1 1 0,1 2 0,1 2 0,-1 1 0,57 3 0,-58 3 0,0 2 0,0 1 0,-1 2 0,0 0 0,39 19 0,145 84 0,4 1 0,-189-100 0,0-2 0,0-1 0,1-1 0,0-2 0,51 5 0,-40-10 0,1-2 0,-1-2 0,73-13 0,127-40 0,25-5 0,-229 54 0,1 2 0,0 2 0,0 1 0,74 9 0,-36 8 0,-1 3 0,119 47 0,82 20 0,-224-75 0,1-3 0,1-2 0,0-3 0,-1-2 0,1-2 0,0-3 0,-1-2 0,0-3 0,0-2 0,64-22 0,192-93 0,-51 18 0,-211 91 0,1 2 0,1 2 0,69-8 0,-88 18 0,-1 2 0,1 1 0,0 2 0,-1 0 0,1 3 0,-1 1 0,39 12 0,2 6 0,128 64 0,45 21 0,-207-96 0,0-2 0,1-1 0,0-2 0,69 5 0,-47-12 0,-1-2 0,74-12 0,118-31 0,61-7 0,-264 46 0,0 3 0,0 2 0,0 2 0,73 12 0,160 62 0,-84-18 0,-148-47 0,0-1 0,55 2 0,-51-10 0,-1-3 0,0-2 0,1-2 0,-1-3 0,-1-2 0,78-25 0,-15-6 0,189-96 0,-255 112 0,41-21 0,184-67 0,-244 103 0,1 2 0,-1 1 0,1 2 0,1 1 0,-1 1 0,1 2 0,-1 1 0,1 1 0,-1 2 0,48 10 0,-46-4 0,-1 1 0,0 2 0,36 19 0,85 56 0,-88-48 0,-40-25 0,0-1 0,1-2 0,0 0 0,0-2 0,1-1 0,0-1 0,1-1 0,0-1 0,0-2 0,0-1 0,0-1 0,55-5 0,-27-4-227,-1-3-1,1-2 1,-2-3-1,0-2 1,60-29-1,-65 24-6598</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27:18.516"/>
    </inkml:context>
    <inkml:brush xml:id="br0">
      <inkml:brushProperty name="width" value="0.05" units="cm"/>
      <inkml:brushProperty name="height" value="0.05" units="cm"/>
      <inkml:brushProperty name="color" value="#E71224"/>
    </inkml:brush>
  </inkml:definitions>
  <inkml:trace contextRef="#ctx0" brushRef="#br0">0 1 24575,'0'0'0,"4"3"0,10 17 0,17 26 0,20 32 0,17 33 0,11 26 0,2 9 0,0-3 0,-1-9 0,-3-16 0,-5-13 0,-10-19 0,-12-21 0,-12-20 0,-13-18 0,-11-13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27:18.925"/>
    </inkml:context>
    <inkml:brush xml:id="br0">
      <inkml:brushProperty name="width" value="0.05" units="cm"/>
      <inkml:brushProperty name="height" value="0.05" units="cm"/>
      <inkml:brushProperty name="color" value="#E71224"/>
    </inkml:brush>
  </inkml:definitions>
  <inkml:trace contextRef="#ctx0" brushRef="#br0">734 1 24575,'0'0'0,"-4"7"0,-8 18 0,-13 35 0,-14 45 0,-7 31 0,-2 21 0,-7 15 0,-6 1 0,-6-11 0,-1-25 0,3-30 0,3-31 0,2-30 0,7-25 0,12-16 0,13-9-8191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27:19.361"/>
    </inkml:context>
    <inkml:brush xml:id="br0">
      <inkml:brushProperty name="width" value="0.05" units="cm"/>
      <inkml:brushProperty name="height" value="0.05" units="cm"/>
      <inkml:brushProperty name="color" value="#E71224"/>
    </inkml:brush>
  </inkml:definitions>
  <inkml:trace contextRef="#ctx0" brushRef="#br0">0 221 24575,'0'0'0,"2"0"0,4-2 0,16-2 0,25-3 0,37-2 0,43-2 0,37-4 0,21-5 0,2-4 0,-18-2 0,-25 0 0,-29 1 0,-29 2 0,-31 6 0,-24 5-8191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27:20.730"/>
    </inkml:context>
    <inkml:brush xml:id="br0">
      <inkml:brushProperty name="width" value="0.05" units="cm"/>
      <inkml:brushProperty name="height" value="0.05" units="cm"/>
      <inkml:brushProperty name="color" value="#E71224"/>
    </inkml:brush>
  </inkml:definitions>
  <inkml:trace contextRef="#ctx0" brushRef="#br0">1 309 24575,'22'38'0,"1"0"0,3-2 0,49 56 0,-62-77 0,12 14 0,2 0 0,1-1 0,1-2 0,59 40 0,-68-53 0,0-2 0,1 0 0,1-1 0,0-1 0,0-1 0,1-1 0,-1-1 0,2-2 0,29 4 0,-25-7 0,1-1 0,-1-1 0,0-1 0,0-2 0,0-1 0,0-1 0,-1-1 0,40-16 0,15-13 0,104-63 0,19-9 0,-179 97 0,1 1 0,0 2 0,0 0 0,1 2 0,0 1 0,0 1 0,0 1 0,0 2 0,0 0 0,1 2 0,-1 2 0,0 0 0,0 2 0,28 8 0,146 56 0,-20-6 0,-150-54 0,1-2 0,0-1 0,59 4 0,-51-11 0,0-1 0,0-2 0,0-2 0,-1-1 0,53-17 0,190-84 0,-79 27 0,-150 63 0,102-21 0,-119 33 0,0 2 0,1 2 0,0 1 0,-1 2 0,1 1 0,64 14 0,-46-3 0,-2 3 0,0 2 0,92 44 0,-108-43 0,38 19 0,100 34 0,-149-64 0,0 0 0,0-2 0,1-1 0,0-1 0,0-1 0,0-2 0,51-3 0,-35-5 0,0-1 0,0-3 0,0-1 0,60-26 0,164-91 0,-121 55 0,-61 34 0,2 4 0,117-32 0,-139 52 0,1 2 0,0 4 0,133-5 0,61 32 0,-3 22 0,32 3 0,-208-34 0,130-5 0,-143-8 0,-1-3 0,96-24 0,127-56 0,-245 71 0,205-61 0,-219 70 0,2 2 0,-1 1 0,1 2 0,-1 1 0,61 4 0,-59 3 0,0 2 0,-1 1 0,0 2 0,57 23 0,124 75 0,1-1 0,-170-89 57,0-2 0,1-3 0,1-1 0,0-3 0,63 5 0,-34-10-626,-1-4 0,122-15 0,-61-5-6257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18:42.796"/>
    </inkml:context>
    <inkml:brush xml:id="br0">
      <inkml:brushProperty name="width" value="0.05" units="cm"/>
      <inkml:brushProperty name="height" value="0.05" units="cm"/>
      <inkml:brushProperty name="color" value="#E71224"/>
    </inkml:brush>
  </inkml:definitions>
  <inkml:trace contextRef="#ctx0" brushRef="#br0">1 0 24575,'1'0'0,"1"1"0,-1-1 0,0 1 0,1-1 0,-1 1 0,1-1 0,-1 1 0,0 0 0,0 0 0,1-1 0,-1 1 0,0 0 0,0 0 0,0 0 0,0 0 0,1 2 0,17 23 0,-12-16 0,132 190 0,-128-186 69,1 0-1,0-1 0,1 0 0,20 14 1,-27-21-212,1-2 1,0 1 0,0-1 0,0 0-1,1 0 1,-1-1 0,1 0 0,0-1 0,0 1-1,0-1 1,15 1 0,-9-3-6684</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27:53.247"/>
    </inkml:context>
    <inkml:brush xml:id="br0">
      <inkml:brushProperty name="width" value="0.05" units="cm"/>
      <inkml:brushProperty name="height" value="0.05" units="cm"/>
      <inkml:brushProperty name="color" value="#E71224"/>
    </inkml:brush>
  </inkml:definitions>
  <inkml:trace contextRef="#ctx0" brushRef="#br0">0 205 24575,'12'-11'0,"1"0"0,0 1 0,1 1 0,0 0 0,0 1 0,23-9 0,-20 8 0,27-11 0,0 2 0,2 1 0,0 3 0,56-11 0,-34 14 0,0 3 0,94 1 0,25 11 0,348 53 0,-513-53 62,17 2-776,60 18 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28:42.844"/>
    </inkml:context>
    <inkml:brush xml:id="br0">
      <inkml:brushProperty name="width" value="0.05" units="cm"/>
      <inkml:brushProperty name="height" value="0.05" units="cm"/>
      <inkml:brushProperty name="color" value="#E71224"/>
    </inkml:brush>
  </inkml:definitions>
  <inkml:trace contextRef="#ctx0" brushRef="#br0">0 22 24575,'31'1'0,"45"8"0,-1 1 0,1818 31-680,-1186-76 680,121-5 0,-675 35-1252,-114 3-5007</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28:44.425"/>
    </inkml:context>
    <inkml:brush xml:id="br0">
      <inkml:brushProperty name="width" value="0.05" units="cm"/>
      <inkml:brushProperty name="height" value="0.05" units="cm"/>
      <inkml:brushProperty name="color" value="#E71224"/>
    </inkml:brush>
  </inkml:definitions>
  <inkml:trace contextRef="#ctx0" brushRef="#br0">15 1 24575,'-2'5'0,"-1"1"0,1-1 0,0 1 0,1 0 0,-1-1 0,1 1 0,-1 10 0,2-13 0,0 0 0,0-1 0,1 1 0,-1-1 0,1 1 0,-1-1 0,1 1 0,0-1 0,0 0 0,0 1 0,0-1 0,0 0 0,1 0 0,-1 1 0,1-1 0,-1 0 0,1-1 0,0 1 0,0 0 0,4 3 0,5 1 0,1 1 0,0-2 0,1 1 0,-1-2 0,1 0 0,0 0 0,23 3 0,56 8 0,149 6 0,100-17 0,-338-4 0,1023-43-2104,-921 35-3983</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28:56.430"/>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28:59.443"/>
    </inkml:context>
    <inkml:brush xml:id="br0">
      <inkml:brushProperty name="width" value="0.05" units="cm"/>
      <inkml:brushProperty name="height" value="0.05" units="cm"/>
      <inkml:brushProperty name="color" value="#E71224"/>
    </inkml:brush>
  </inkml:definitions>
  <inkml:trace contextRef="#ctx0" brushRef="#br0">1 0 24575,'2'0'0,"0"1"0,1-1 0,-1 1 0,1 0 0,-1 0 0,0 0 0,0 0 0,4 2 0,6 3 0,26 5 0,0-1 0,1-1 0,0-3 0,40 3 0,-55-7 0,598 42 0,3-28 0,103-22 316,-192-3-1997,-518 9-5145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29:05.516"/>
    </inkml:context>
    <inkml:brush xml:id="br0">
      <inkml:brushProperty name="width" value="0.05" units="cm"/>
      <inkml:brushProperty name="height" value="0.05" units="cm"/>
      <inkml:brushProperty name="color" value="#E71224"/>
    </inkml:brush>
  </inkml:definitions>
  <inkml:trace contextRef="#ctx0" brushRef="#br0">1 0 24575,'23'7'0,"-5"-1"0,44 5 0,0-2 0,0-3 0,64-3 0,-33 0 0,890 72 0,1032 47 0,-1363-130 0,-1-23 0,-152 6 0,-101 13 0,38-2 0,-2-21 0,-297 18-682,197 1-1,-321 16-6143</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29:09.043"/>
    </inkml:context>
    <inkml:brush xml:id="br0">
      <inkml:brushProperty name="width" value="0.05" units="cm"/>
      <inkml:brushProperty name="height" value="0.05" units="cm"/>
      <inkml:brushProperty name="color" value="#E71224"/>
    </inkml:brush>
  </inkml:definitions>
  <inkml:trace contextRef="#ctx0" brushRef="#br0">1 303 24575,'4'0'0,"1"-1"0,-1 0 0,1 0 0,-1 0 0,0-1 0,6-2 0,8-2 0,130-37 0,1 6 0,2 7 0,184-13 0,86 30-282,4 21-184,-155-2 336,2493-135-1350,-2714 123-4353</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29:15.063"/>
    </inkml:context>
    <inkml:brush xml:id="br0">
      <inkml:brushProperty name="width" value="0.05" units="cm"/>
      <inkml:brushProperty name="height" value="0.05" units="cm"/>
      <inkml:brushProperty name="color" value="#E71224"/>
    </inkml:brush>
  </inkml:definitions>
  <inkml:trace contextRef="#ctx0" brushRef="#br0">1 66 24575,'712'-11'0,"-71"1"0,1006 20-644,-737-12 644,-1-22 0,444-5 0,176 55 0,-1419-21 338,-31 0-867,112-8-1,-165 0-6296</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29:17.431"/>
    </inkml:context>
    <inkml:brush xml:id="br0">
      <inkml:brushProperty name="width" value="0.05" units="cm"/>
      <inkml:brushProperty name="height" value="0.05" units="cm"/>
      <inkml:brushProperty name="color" value="#E71224"/>
    </inkml:brush>
  </inkml:definitions>
  <inkml:trace contextRef="#ctx0" brushRef="#br0">21 1 24575,'-10'490'0,"-1"-11"0,11-475 171,0-7 0,0-6-1878</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29:19.281"/>
    </inkml:context>
    <inkml:brush xml:id="br0">
      <inkml:brushProperty name="width" value="0.05" units="cm"/>
      <inkml:brushProperty name="height" value="0.05" units="cm"/>
      <inkml:brushProperty name="color" value="#E71224"/>
    </inkml:brush>
  </inkml:definitions>
  <inkml:trace contextRef="#ctx0" brushRef="#br0">172 127 24575,'5'-1'0,"1"1"0,-1-1 0,1 0 0,9-4 0,6 0 0,85-18 0,197-44 0,-212 46 0,-91 20 0,1 1 0,-1 0 0,1 0 0,0-1 0,-1 1 0,1 0 0,-1 0 0,1 0 0,0 0 0,-1 0 0,1 0 0,0 0 0,-1 0 0,1 0 0,-1 0 0,1 0 0,0 1 0,-1-1 0,1 0 0,-1 0 0,1 1 0,0-1 0,-1 0 0,1 1 0,-1-1 0,1 1 0,-1 0 0,0 1 0,-1-1 0,1 0 0,-1 0 0,0 1 0,1-1 0,-1 0 0,0 0 0,0 0 0,1 0 0,-1 0 0,0 0 0,0 0 0,-2 1 0,-156 135 0,83-76 0,21-16 0,-152 130 0,14 14 0,188-183 0,-21 26 0,24-30 0,1 0 0,-1 0 0,1 1 0,0-1 0,0 0 0,0 1 0,0-1 0,0 1 0,1-1 0,-1 1 0,0 4 0,1-6 0,1 0 0,-1 0 0,0 0 0,0 0 0,0 0 0,1 0 0,-1 0 0,1 0 0,-1 0 0,1 0 0,-1 0 0,1-1 0,-1 1 0,1 0 0,0 0 0,-1 0 0,1-1 0,0 1 0,0 0 0,-1-1 0,1 1 0,0-1 0,0 1 0,0-1 0,0 1 0,0-1 0,0 0 0,1 1 0,34 4 0,-11-6 0,0-1 0,0-1 0,0-1 0,0-1 0,-1-1 0,46-18 0,-33 9 0,-1-2 0,0-2 0,54-39 0,-74 47 0,-1-1 0,0 0 0,-1-1 0,-1-1 0,0 0 0,14-20 0,-24 29 0,0 1 0,0-1 0,-1 1 0,1-1 0,-1 0 0,0 0 0,0 0 0,-1 0 0,1-1 0,-1 1 0,-1 0 0,1-1 0,-1 1 0,0 0 0,0-1 0,0 1 0,-1 0 0,1-1 0,-1 1 0,-1 0 0,1 0 0,-1 0 0,0 0 0,0 0 0,0 0 0,-6-8 0,0 2 0,-1 1 0,0 0 0,0 1 0,-1 0 0,0 1 0,-1 0 0,0 0 0,0 1 0,0 1 0,-1 0 0,-24-9 0,35 15 0,1-1 0,-1 1 0,0 0 0,1 0 0,-1 0 0,1 0 0,-1-1 0,1 1 0,-1 0 0,0 0 0,1 0 0,-1 0 0,1 0 0,-1 0 0,1 1 0,-1-1 0,1 0 0,-1 0 0,0 0 0,1 0 0,-1 1 0,1-1 0,-1 0 0,1 1 0,-1-1 0,1 0 0,0 1 0,-1-1 0,1 0 0,-1 1 0,1-1 0,0 1 0,-1-1 0,1 1 0,-5 23 0,-1 187 0,6-110 0,-7 261 0,7-359 0,0 3 0,0 0 0,-1 0 0,1 0 0,-1 0 0,-1 0 0,-1 7 0,2-12 0,1 0 0,-1 0 0,0 1 0,1-1 0,-1 0 0,0 0 0,0 0 0,0 0 0,0 0 0,0-1 0,0 1 0,0 0 0,0 0 0,0-1 0,0 1 0,0 0 0,0-1 0,0 0 0,-1 1 0,1-1 0,0 1 0,0-1 0,-1 0 0,1 0 0,0 0 0,-1 0 0,1 0 0,0 0 0,0 0 0,-1 0 0,1 0 0,0-1 0,-1 1 0,0-1 0,-19-5 0,2-1 0,-27-13 0,33 13 0,-1 1 0,0 0 0,-1 1 0,1 1 0,-1 0 0,-16-2 0,28 6 0,1 0 0,0 0 0,0 0 0,-1 0 0,1 1 0,0-1 0,0 0 0,0 1 0,0 0 0,-1-1 0,1 1 0,0 0 0,0 0 0,0 0 0,1 0 0,-1 1 0,0-1 0,0 0 0,0 1 0,-1 1 0,1 0 0,0 1 0,-1-1 0,2 0 0,-1 1 0,0-1 0,1 1 0,-1 0 0,1-1 0,0 1 0,-1 7 0,1-3 0,1 0 0,-1 0 0,1 1 0,1-1 0,0 0 0,0 0 0,0 0 0,1 0 0,0 0 0,5 12 0,-5-17 0,0 0 0,0 0 0,0-1 0,0 1 0,0-1 0,0 1 0,1-1 0,-1 0 0,1 0 0,-1 0 0,1 0 0,0 0 0,0 0 0,0-1 0,0 0 0,0 1 0,0-1 0,0 0 0,1-1 0,-1 1 0,0 0 0,1-1 0,-1 0 0,5 0 0,3-1 0,0 0 0,0 0 0,0-1 0,0-1 0,0 0 0,14-6 0,15-8 0,-1-2 0,-1-2 0,-1-1 0,-1-2 0,51-44 0,151-161 0,-238 228 0,3-1 0,23-21 0,-26 23 0,1-1 0,-1 1 0,0 0 0,1 0 0,-1 0 0,1-1 0,-1 1 0,1 0 0,-1 0 0,0 0 0,1 0 0,-1 0 0,1 0 0,-1 0 0,1 0 0,-1 0 0,1 0 0,-1 0 0,1 0 0,-1 0 0,1 0 0,-1 0 0,1 1 0,-1-1 0,1 1 0,-1 0 0,1-1 0,-1 1 0,1 0 0,-1-1 0,0 1 0,1 0 0,-1 0 0,0-1 0,0 1 0,1 0 0,-1 0 0,0 0 0,0-1 0,0 1 0,0 0 0,0 1 0,-1 14 0,-1 0 0,-1-1 0,0 1 0,-1-1 0,-1 0 0,-11 27 0,15-41 0,1 0 0,0 0 0,0 0 0,0-1 0,-1 1 0,1 0 0,0 0 0,-1 0 0,1-1 0,-1 1 0,1 0 0,-1-1 0,1 1 0,-1 0 0,0-1 0,1 1 0,-1-1 0,0 1 0,1-1 0,-2 1 0,1-2 0,1 0 0,-1 0 0,0 0 0,1-1 0,-1 1 0,1 0 0,-1-1 0,1 1 0,0 0 0,0-1 0,0 1 0,-1 0 0,1-1 0,0 1 0,1-2 0,-13-556 0,13 559 0,-1-1 0,1 1 0,-1 0 0,1 0 0,-1-1 0,1 1 0,-1 0 0,1 0 0,-1 0 0,1 0 0,0 0 0,-1 0 0,1 0 0,-1 0 0,1 0 0,-1 0 0,1 0 0,-1 0 0,1 0 0,0 0 0,-1 1 0,1-1 0,-1 0 0,1 0 0,-1 1 0,1-1 0,-1 0 0,1 1 0,8 2 0,22 1 0,0-2 0,0-1 0,1-1 0,37-5 0,-7 0 0,194-5 0,-248 10 0,-5 0 0,0 0 0,0 0 0,0 0 0,0 0 0,0 0 0,0 1 0,0-1 0,4 2 0,-7-2 0,1 0 0,-1 1 0,0-1 0,0 0 0,1 0 0,-1 1 0,0-1 0,1 0 0,-1 1 0,0-1 0,0 0 0,1 1 0,-1-1 0,0 0 0,0 1 0,0-1 0,0 0 0,0 1 0,1-1 0,-1 1 0,0-1 0,0 0 0,0 1 0,0-1 0,0 1 0,-8 18 0,-19 17 0,-1-1 0,-50 48 0,39-44 0,-96 97 0,-68 73 0,183-182 0,19-27 0,1 1 0,0-1 0,0 0 0,-1 1 0,1-1 0,0 0 0,0 0 0,0 1 0,0-1 0,-1 0 0,1 1 0,0-1 0,0 0 0,0 1 0,0-1 0,0 0 0,0 1 0,0-1 0,0 0 0,0 1 0,0-1 0,0 0 0,0 1 0,0-1 0,0 0 0,0 1 0,0-1 0,1 0 0,-1 1 0,0-1 0,0 0 0,0 1 0,0-1 0,1 0 0,-1 1 0,0-1 0,0 0 0,1 0 0,-1 0 0,0 1 0,0-1 0,1 0 0,-1 0 0,0 0 0,1 1 0,-1-1 0,0 0 0,1 0 0,-1 0 0,0 0 0,1 0 0,-1 0 0,0 0 0,1 0 0,0 0 0,24-3 0,27-12 0,0-2 0,0-3 0,-2-1 0,66-40 0,-69 34 0,57-43 0,-84 54 0,-1 0 0,0-1 0,-1-1 0,-1-1 0,15-22 0,-28 35 0,1-1 0,-1 1 0,0-1 0,-1 0 0,0-1 0,0 1 0,0-1 0,-1 1 0,0-1 0,-1 0 0,0 0 0,0 1 0,-1-1 0,1 0 0,-2 0 0,1 0 0,-1 0 0,0 0 0,-1 1 0,0-1 0,0 0 0,-1 1 0,0 0 0,0-1 0,0 1 0,-7-9 0,-3-3 0,-1 1 0,0 0 0,-1 1 0,-1 1 0,-1 1 0,0 0 0,-1 1 0,-25-16 0,-6 2 0,0 1 0,-64-24 0,106 48 0,5 3 0,1-1 0,-1 0 0,1 0 0,-1 1 0,0-1 0,1 1 0,-1-1 0,0 1 0,1 0 0,-1 0 0,-2 0 0,3 0 0,1 1 0,-1 0 0,1-1 0,-1 1 0,1 0 0,-1-1 0,1 1 0,-1 0 0,1 0 0,0 0 0,0-1 0,-1 1 0,1 0 0,0 0 0,0 0 0,0 0 0,0-1 0,0 1 0,0 0 0,0 0 0,0 0 0,0 0 0,0 0 0,1-1 0,-1 1 0,0 0 0,1 1 0,15 101 0,-5 1 0,-3 150 0,-10-197 0,-3 0 0,-2 0 0,-3-1 0,-3 0 0,-1-1 0,-25 59 0,36-106 0,-5 13 0,-17 30 0,22-46 0,0-1 0,0 1 0,0-1 0,0 0 0,-1 1 0,0-2 0,0 1 0,0 0 0,0-1 0,0 0 0,-9 5 0,11-7 10,1-1-1,0 1 1,-1-1-1,1 0 1,-1 1-1,1-1 1,-1 0-1,1 0 1,-1 0-1,1 0 1,-1 0-1,1 0 1,-1-1-1,1 1 0,-1 0 1,1-1-1,-1 1 1,1-1-1,0 0 1,-1 1-1,1-1 1,0 0-1,-1 0 1,1 0-1,0 0 1,0 0-1,0 0 1,0 0-1,0 0 1,0 0-1,0 0 1,0-1-1,0 1 1,1 0-1,-2-3 1,-2-4-352,1 0 1,-1 0 0,1 0-1,-2-14 1,-1-5-6485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7:18:44.315"/>
    </inkml:context>
    <inkml:brush xml:id="br0">
      <inkml:brushProperty name="width" value="0.05" units="cm"/>
      <inkml:brushProperty name="height" value="0.05" units="cm"/>
      <inkml:brushProperty name="color" value="#E71224"/>
    </inkml:brush>
  </inkml:definitions>
  <inkml:trace contextRef="#ctx0" brushRef="#br0">66 0 24575,'2'5'0,"-1"0"0,0 0 0,1 0 0,0 0 0,0 0 0,1-1 0,-1 1 0,5 5 0,0 3 0,2 3 0,-1 0 0,0 1 0,-1 0 0,-2 1 0,1-1 0,-2 1 0,0 0 0,-2 0 0,0 1 0,0 33 0,-3-30 0,1 0 0,-6 42 0,4-56 0,0 0 0,0 0 0,-1-1 0,0 1 0,0-1 0,-1 1 0,0-1 0,-8 11 0,-9 8-526,-48 43 0,65-65 213,-11 11-6513</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29:19.644"/>
    </inkml:context>
    <inkml:brush xml:id="br0">
      <inkml:brushProperty name="width" value="0.05" units="cm"/>
      <inkml:brushProperty name="height" value="0.05" units="cm"/>
      <inkml:brushProperty name="color" value="#E71224"/>
    </inkml:brush>
  </inkml:definitions>
  <inkml:trace contextRef="#ctx0" brushRef="#br0">1 0 24575,'0'0'0,"2"2"0,9 10 0,16 14 0,18 15 0,18 14 0,13 8 0,2 1 0,-5-5 0,-11-9 0,-16-11 0,-16-12 0,-13-11-8191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29:20.176"/>
    </inkml:context>
    <inkml:brush xml:id="br0">
      <inkml:brushProperty name="width" value="0.05" units="cm"/>
      <inkml:brushProperty name="height" value="0.05" units="cm"/>
      <inkml:brushProperty name="color" value="#E71224"/>
    </inkml:brush>
  </inkml:definitions>
  <inkml:trace contextRef="#ctx0" brushRef="#br0">16 1 24575,'-1'17'0,"0"1"0,-5 17 0,3-24 0,1 0 0,1 0 0,0 0 0,0 1 0,1-1 0,0 0 0,3 13 0,-2-21 0,0 0 0,0 0 0,1-1 0,-1 1 0,1 0 0,-1-1 0,1 1 0,0-1 0,0 1 0,0-1 0,0 0 0,1 0 0,-1 0 0,0 0 0,1-1 0,0 1 0,-1 0 0,1-1 0,0 0 0,0 0 0,-1 0 0,1 0 0,0 0 0,5 0 0,8 2 0,-1-1 0,1-1 0,22 0 0,-35-1 0,40-2-227,-1-1-1,0-2 1,-1-2-1,1-2 1,52-18-1,-85 24-6598</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29:20.863"/>
    </inkml:context>
    <inkml:brush xml:id="br0">
      <inkml:brushProperty name="width" value="0.05" units="cm"/>
      <inkml:brushProperty name="height" value="0.05" units="cm"/>
      <inkml:brushProperty name="color" value="#E71224"/>
    </inkml:brush>
  </inkml:definitions>
  <inkml:trace contextRef="#ctx0" brushRef="#br0">0 1 24575,'1'4'0,"-1"1"0,1-1 0,0 0 0,0 1 0,3 6 0,2 6 0,54 189 0,8 25 0,-94-394 0,24 150 0,1 0 0,0 0 0,1 0 0,0 0 0,4-24 0,-2 31 0,-1 1 0,1 0 0,0 0 0,0 0 0,1 1 0,-1-1 0,1 0 0,0 1 0,0 0 0,1-1 0,-1 1 0,1 1 0,0-1 0,0 0 0,0 1 0,0 0 0,7-3 0,13-8 0,1 2 0,1 1 0,0 1 0,0 2 0,1 0 0,49-7 0,-11 7 0,114 1 0,-155 11 0,-24-4 0,1 0 0,-1 0 0,0 0 0,0 0 0,0 0 0,1 1 0,-1-1 0,0 0 0,0 0 0,0 0 0,0 0 0,1 1 0,-1-1 0,0 0 0,0 0 0,0 0 0,0 0 0,0 1 0,0-1 0,1 0 0,-1 0 0,0 1 0,0-1 0,0 0 0,0 0 0,0 0 0,0 1 0,0-1 0,0 0 0,0 0 0,0 1 0,0-1 0,0 0 0,0 0 0,0 0 0,-1 1 0,1-1 0,0 0 0,0 0 0,0 1 0,0-1 0,0 0 0,-1 0 0,-2 4 0,-2 0 0,1 0 0,0-1 0,-1 0 0,-9 5 0,-72 43 0,22-16 0,2 4 0,-107 85 0,167-123 0,1 1 0,-1-1 0,1 0 0,-1 1 0,1-1 0,-1 1 0,1 0 0,0-1 0,0 1 0,0 0 0,0 0 0,0 0 0,0-1 0,1 1 0,-1 0 0,1 0 0,-1 0 0,1 3 0,0-4 0,1 1 0,-1-1 0,1 0 0,0 1 0,-1-1 0,1 0 0,0 1 0,0-1 0,0 0 0,0 0 0,0 0 0,0 0 0,0 0 0,0 0 0,1 0 0,-1 0 0,0-1 0,1 1 0,-1 0 0,0-1 0,1 1 0,-1-1 0,1 0 0,-1 1 0,2-1 0,12 4 68,1-1-1,-1 0 0,0-2 1,31 1-1,64-10-1267,-95 6 698,18-1-6324</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29:21.894"/>
    </inkml:context>
    <inkml:brush xml:id="br0">
      <inkml:brushProperty name="width" value="0.05" units="cm"/>
      <inkml:brushProperty name="height" value="0.05" units="cm"/>
      <inkml:brushProperty name="color" value="#E71224"/>
    </inkml:brush>
  </inkml:definitions>
  <inkml:trace contextRef="#ctx0" brushRef="#br0">27 1 24575,'-1'14'0,"0"-1"0,-1 1 0,-4 13 0,-2 16 0,3-9 0,2 38 0,3-58 0,0 0 0,2 0 0,0 0 0,0 0 0,7 19 0,-9-32 0,0 1 0,1-1 0,-1 0 0,1 1 0,-1-1 0,1 0 0,-1 0 0,1 0 0,0 1 0,0-1 0,0 0 0,0 0 0,0 0 0,0 0 0,0 0 0,0-1 0,0 1 0,0 0 0,0 0 0,0-1 0,1 1 0,-1-1 0,0 1 0,1-1 0,-1 1 0,0-1 0,1 0 0,-1 0 0,0 0 0,1 0 0,-1 0 0,0 0 0,1 0 0,-1 0 0,0 0 0,1 0 0,-1-1 0,0 1 0,1-1 0,-1 1 0,0-1 0,0 1 0,2-2 0,7-3 0,-1-1 0,0 0 0,0-1 0,11-10 0,-12 10 0,65-59 0,37-30 0,-108 94 0,-1 1 0,1-1 0,0 1 0,0 0 0,0-1 0,0 1 0,0 0 0,0 0 0,1 0 0,-1 1 0,0-1 0,0 0 0,1 1 0,-1-1 0,0 1 0,1 0 0,3 0 0,-3 1 0,-1 0 0,1 1 0,-1-1 0,1 1 0,-1-1 0,1 1 0,-1 0 0,0 0 0,0 0 0,0 0 0,0 0 0,0 0 0,2 4 0,1 0 0,-1-1 0,1 1 0,0-1 0,0-1 0,0 1 0,1-1 0,-1 0 0,1 0 0,0-1 0,1 1 0,-1-1 0,0-1 0,1 1 0,0-1 0,-1 0 0,1-1 0,0 0 0,0 0 0,0 0 0,0-1 0,0 0 0,0 0 0,8-2 0,26-4 0,0-2 0,74-25 0,24-6 0,-134 38 0,1 0 0,-1 0 0,1 1 0,-1 0 0,1 0 0,-1 0 0,1 0 0,-1 1 0,1 0 0,-1 0 0,0 1 0,1-1 0,-1 1 0,0 0 0,7 4 0,-3 0 0,0 1 0,0 0 0,-1 1 0,0-1 0,0 2 0,8 12 0,-11-16 0,-1 1 0,1-1 0,0 0 0,0 0 0,1 0 0,0-1 0,-1 0 0,1 0 0,7 3 0,-8-5 0,1 0 0,-1-1 0,0 0 0,0 0 0,0 0 0,1 0 0,-1-1 0,0 0 0,1 0 0,-1 0 0,0-1 0,10-2 0,23-8 0,-2-1 0,64-30 0,-57 22 0,54-17 0,-92 35-114,0 0 1,0 1-1,1 0 0,-1 0 0,0 0 1,1 1-1,-1-1 0,0 1 0,1 0 1,-1 1-1,8 1 0,-3 2-6712</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33:28.087"/>
    </inkml:context>
    <inkml:brush xml:id="br0">
      <inkml:brushProperty name="width" value="0.05" units="cm"/>
      <inkml:brushProperty name="height" value="0.05" units="cm"/>
      <inkml:brushProperty name="color" value="#E71224"/>
    </inkml:brush>
  </inkml:definitions>
  <inkml:trace contextRef="#ctx0" brushRef="#br0">0 64 24575,'0'0'0,"2"0"0,9 0 0,18-2 0,24-2 0,21-3 0,16-1 0,9-2 0,1-1 0,-6 2 0,-8 2 0,-9 2 0,-11 4 0,-9 4 0,-13 4 0,-14-1 0,-11 0-8191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33:30.437"/>
    </inkml:context>
    <inkml:brush xml:id="br0">
      <inkml:brushProperty name="width" value="0.05" units="cm"/>
      <inkml:brushProperty name="height" value="0.05" units="cm"/>
      <inkml:brushProperty name="color" value="#E71224"/>
    </inkml:brush>
  </inkml:definitions>
  <inkml:trace contextRef="#ctx0" brushRef="#br0">0 0 24575,'6'1'0,"0"0"0,0 0 0,0 0 0,0 0 0,10 5 0,10 2 0,44 7 0,139 11 0,77-18 0,-183-6 0,172 3 184,496 8-1733,-695-13-5277</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33:32.107"/>
    </inkml:context>
    <inkml:brush xml:id="br0">
      <inkml:brushProperty name="width" value="0.05" units="cm"/>
      <inkml:brushProperty name="height" value="0.05" units="cm"/>
      <inkml:brushProperty name="color" value="#E71224"/>
    </inkml:brush>
  </inkml:definitions>
  <inkml:trace contextRef="#ctx0" brushRef="#br0">0 106 24575,'29'-1'0,"37"-6"0,-4 0 0,293-24 0,498-28 0,-689 63 342,-142-2-627,0 1 1,0 1-1,0 1 1,0 1-1,21 10 1,-15-3-6542</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33:29.753"/>
    </inkml:context>
    <inkml:brush xml:id="br0">
      <inkml:brushProperty name="width" value="0.05" units="cm"/>
      <inkml:brushProperty name="height" value="0.05" units="cm"/>
      <inkml:brushProperty name="color" value="#E71224"/>
    </inkml:brush>
  </inkml:definitions>
  <inkml:trace contextRef="#ctx0" brushRef="#br0">1 1 24575,'43'10'0,"356"2"0,-282-12 0,358-4 0,423 6 0,29 22 0,-845-20-1365,-62-2-5461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33:32.736"/>
    </inkml:context>
    <inkml:brush xml:id="br0">
      <inkml:brushProperty name="width" value="0.05" units="cm"/>
      <inkml:brushProperty name="height" value="0.05" units="cm"/>
      <inkml:brushProperty name="color" value="#E71224"/>
    </inkml:brush>
  </inkml:definitions>
  <inkml:trace contextRef="#ctx0" brushRef="#br0">1 77 24575,'5'0'0,"0"0"0,0 1 0,0 0 0,0 0 0,5 2 0,15 4 0,59 7 0,99 4 0,94-9 0,-236-8 0,1038-21-724,-2-51-1,-1063 70 713,581-35 79,-413 33-772,226 25 0,-344-14-4682</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8:33:33.208"/>
    </inkml:context>
    <inkml:brush xml:id="br0">
      <inkml:brushProperty name="width" value="0.05" units="cm"/>
      <inkml:brushProperty name="height" value="0.05" units="cm"/>
      <inkml:brushProperty name="color" value="#E71224"/>
    </inkml:brush>
  </inkml:definitions>
  <inkml:trace contextRef="#ctx0" brushRef="#br0">4 58 24575,'0'0'0,"0"0"0,-1 1 0,1-1 0,0 0 0,0 0 0,-1 1 0,1-1 0,0 0 0,0 1 0,-1-1 0,1 0 0,0 1 0,0-1 0,0 1 0,0-1 0,0 0 0,0 1 0,-1-1 0,1 1 0,0-1 0,0 0 0,0 1 0,0-1 0,0 0 0,0 1 0,1-1 0,-1 1 0,0-1 0,0 0 0,0 1 0,0-1 0,0 1 0,0-1 0,1 0 0,-1 1 0,16 9 0,1-4 0,0-1 0,0-1 0,0 0 0,1-1 0,24 0 0,-29-2 0,379 9-305,7-32-278,-368 20 539,456-35-116,247-15-1156,-650 49-4467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b="0"/>
            </a:lvl1pPr>
          </a:lstStyle>
          <a:p>
            <a:pPr>
              <a:defRPr/>
            </a:pPr>
            <a:endParaRPr lang="en-US" altLang="zh-CN"/>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0"/>
            </a:lvl1pPr>
          </a:lstStyle>
          <a:p>
            <a:pPr>
              <a:defRPr/>
            </a:pPr>
            <a:endParaRPr lang="en-US" altLang="zh-CN"/>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b="0"/>
            </a:lvl1pPr>
          </a:lstStyle>
          <a:p>
            <a:pPr>
              <a:defRPr/>
            </a:pPr>
            <a:endParaRPr lang="en-US" altLang="zh-CN"/>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b="0"/>
            </a:lvl1pPr>
          </a:lstStyle>
          <a:p>
            <a:pPr>
              <a:defRPr/>
            </a:pPr>
            <a:fld id="{0C8DD897-2718-4759-A2D0-BBEAB0995E7E}"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p:sp>
      <p:sp>
        <p:nvSpPr>
          <p:cNvPr id="686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交换分区设置到固态硬盘</a:t>
            </a:r>
            <a:endParaRPr lang="zh-CN" altLang="en-US" dirty="0"/>
          </a:p>
        </p:txBody>
      </p:sp>
      <p:sp>
        <p:nvSpPr>
          <p:cNvPr id="4" name="灯片编号占位符 3"/>
          <p:cNvSpPr>
            <a:spLocks noGrp="1"/>
          </p:cNvSpPr>
          <p:nvPr>
            <p:ph type="sldNum" sz="quarter" idx="10"/>
          </p:nvPr>
        </p:nvSpPr>
        <p:spPr/>
        <p:txBody>
          <a:bodyPr/>
          <a:lstStyle/>
          <a:p>
            <a:pPr>
              <a:defRPr/>
            </a:pPr>
            <a:fld id="{0C8DD897-2718-4759-A2D0-BBEAB0995E7E}" type="slidenum">
              <a:rPr lang="en-US" altLang="zh-CN" smtClean="0"/>
              <a:t>41</a:t>
            </a:fld>
            <a:endParaRPr lang="en-US" altLang="zh-CN"/>
          </a:p>
        </p:txBody>
      </p:sp>
    </p:spTree>
    <p:extLst>
      <p:ext uri="{BB962C8B-B14F-4D97-AF65-F5344CB8AC3E}">
        <p14:creationId xmlns:p14="http://schemas.microsoft.com/office/powerpoint/2010/main" val="2631505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Arial" panose="020B0604020202020204" pitchFamily="34" charset="0"/>
                <a:ea typeface="宋体" panose="02010600030101010101" pitchFamily="2" charset="-122"/>
                <a:cs typeface="+mn-cs"/>
              </a:rPr>
              <a:t>Windows</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t>任务管理器默认情况下，“内存（私有工作集）”列处于选中状态。</a:t>
            </a:r>
          </a:p>
          <a:p>
            <a:r>
              <a:rPr lang="zh-CN" altLang="en-US" sz="1200" b="1" i="0" u="none" strike="noStrike" kern="1200" dirty="0">
                <a:solidFill>
                  <a:schemeClr val="tx1"/>
                </a:solidFill>
                <a:effectLst/>
                <a:latin typeface="Arial" panose="020B0604020202020204" pitchFamily="34" charset="0"/>
                <a:ea typeface="宋体" panose="02010600030101010101" pitchFamily="2" charset="-122"/>
                <a:cs typeface="+mn-cs"/>
              </a:rPr>
              <a:t>私有工作集</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t>是工作集的一个子集，它是描述每个进程所使用的内存数量的技术术语。私人工作集专门描述了某个进程正在使用的且无法与其他进程共享的内存数量。</a:t>
            </a:r>
          </a:p>
          <a:p>
            <a:b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br>
            <a:r>
              <a:rPr lang="zh-CN" altLang="en-US" sz="1200" b="1" i="0" u="none" strike="noStrike" kern="1200" dirty="0">
                <a:solidFill>
                  <a:schemeClr val="tx1"/>
                </a:solidFill>
                <a:effectLst/>
                <a:latin typeface="Arial" panose="020B0604020202020204" pitchFamily="34" charset="0"/>
                <a:ea typeface="宋体" panose="02010600030101010101" pitchFamily="2" charset="-122"/>
                <a:cs typeface="+mn-cs"/>
              </a:rPr>
              <a:t>内存 </a:t>
            </a:r>
            <a:r>
              <a:rPr lang="en-US" altLang="zh-CN" sz="1200" b="1" i="0" u="none" strike="noStrike" kern="1200" dirty="0">
                <a:solidFill>
                  <a:schemeClr val="tx1"/>
                </a:solidFill>
                <a:effectLst/>
                <a:latin typeface="Arial" panose="020B0604020202020204" pitchFamily="34" charset="0"/>
                <a:ea typeface="宋体" panose="02010600030101010101" pitchFamily="2" charset="-122"/>
                <a:cs typeface="+mn-cs"/>
              </a:rPr>
              <a:t>- </a:t>
            </a:r>
            <a:r>
              <a:rPr lang="zh-CN" altLang="en-US" sz="1200" b="1" i="0" u="none" strike="noStrike" kern="1200" dirty="0">
                <a:solidFill>
                  <a:schemeClr val="tx1"/>
                </a:solidFill>
                <a:effectLst/>
                <a:latin typeface="Arial" panose="020B0604020202020204" pitchFamily="34" charset="0"/>
                <a:ea typeface="宋体" panose="02010600030101010101" pitchFamily="2" charset="-122"/>
                <a:cs typeface="+mn-cs"/>
              </a:rPr>
              <a:t>工作集</a:t>
            </a:r>
            <a:r>
              <a:rPr lang="zh-CN" altLang="en-US" sz="1200" b="0" i="0" u="none" strike="noStrike" kern="1200">
                <a:solidFill>
                  <a:schemeClr val="tx1"/>
                </a:solidFill>
                <a:effectLst/>
                <a:latin typeface="Arial" panose="020B0604020202020204" pitchFamily="34" charset="0"/>
                <a:ea typeface="宋体" panose="02010600030101010101" pitchFamily="2" charset="-122"/>
                <a:cs typeface="+mn-cs"/>
              </a:rPr>
              <a:t>是私有工作集</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t>中的内存数量与进程正在使用且可以由其他进程共享的内存数量的总和。</a:t>
            </a:r>
            <a:b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br>
            <a:r>
              <a:rPr lang="zh-CN" altLang="en-US" sz="1200" b="1" i="0" u="none" strike="noStrike" kern="1200" dirty="0">
                <a:solidFill>
                  <a:schemeClr val="tx1"/>
                </a:solidFill>
                <a:effectLst/>
                <a:latin typeface="Arial" panose="020B0604020202020204" pitchFamily="34" charset="0"/>
                <a:ea typeface="宋体" panose="02010600030101010101" pitchFamily="2" charset="-122"/>
                <a:cs typeface="+mn-cs"/>
              </a:rPr>
              <a:t>内存 </a:t>
            </a:r>
            <a:r>
              <a:rPr lang="en-US" altLang="zh-CN" sz="1200" b="1" i="0" u="none" strike="noStrike" kern="1200" dirty="0">
                <a:solidFill>
                  <a:schemeClr val="tx1"/>
                </a:solidFill>
                <a:effectLst/>
                <a:latin typeface="Arial" panose="020B0604020202020204" pitchFamily="34" charset="0"/>
                <a:ea typeface="宋体" panose="02010600030101010101" pitchFamily="2" charset="-122"/>
                <a:cs typeface="+mn-cs"/>
              </a:rPr>
              <a:t>- </a:t>
            </a:r>
            <a:r>
              <a:rPr lang="zh-CN" altLang="en-US" sz="1200" b="1" i="0" u="none" strike="noStrike" kern="1200" dirty="0">
                <a:solidFill>
                  <a:schemeClr val="tx1"/>
                </a:solidFill>
                <a:effectLst/>
                <a:latin typeface="Arial" panose="020B0604020202020204" pitchFamily="34" charset="0"/>
                <a:ea typeface="宋体" panose="02010600030101010101" pitchFamily="2" charset="-122"/>
                <a:cs typeface="+mn-cs"/>
              </a:rPr>
              <a:t>峰值工作集</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t>是进程所使用的工作集内存的最大数量。</a:t>
            </a:r>
            <a:b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br>
            <a:r>
              <a:rPr lang="zh-CN" altLang="en-US" sz="1200" b="1" i="0" u="none" strike="noStrike" kern="1200" dirty="0">
                <a:solidFill>
                  <a:schemeClr val="tx1"/>
                </a:solidFill>
                <a:effectLst/>
                <a:latin typeface="Arial" panose="020B0604020202020204" pitchFamily="34" charset="0"/>
                <a:ea typeface="宋体" panose="02010600030101010101" pitchFamily="2" charset="-122"/>
                <a:cs typeface="+mn-cs"/>
              </a:rPr>
              <a:t>内存 </a:t>
            </a:r>
            <a:r>
              <a:rPr lang="en-US" altLang="zh-CN" sz="1200" b="1" i="0" u="none" strike="noStrike" kern="1200" dirty="0">
                <a:solidFill>
                  <a:schemeClr val="tx1"/>
                </a:solidFill>
                <a:effectLst/>
                <a:latin typeface="Arial" panose="020B0604020202020204" pitchFamily="34" charset="0"/>
                <a:ea typeface="宋体" panose="02010600030101010101" pitchFamily="2" charset="-122"/>
                <a:cs typeface="+mn-cs"/>
              </a:rPr>
              <a:t>- </a:t>
            </a:r>
            <a:r>
              <a:rPr lang="zh-CN" altLang="en-US" sz="1200" b="1" i="0" u="none" strike="noStrike" kern="1200" dirty="0">
                <a:solidFill>
                  <a:schemeClr val="tx1"/>
                </a:solidFill>
                <a:effectLst/>
                <a:latin typeface="Arial" panose="020B0604020202020204" pitchFamily="34" charset="0"/>
                <a:ea typeface="宋体" panose="02010600030101010101" pitchFamily="2" charset="-122"/>
                <a:cs typeface="+mn-cs"/>
              </a:rPr>
              <a:t>工作集增量</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t>是进程所使用的工作集内存中的更改量。</a:t>
            </a:r>
            <a:b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br>
            <a:r>
              <a:rPr lang="zh-CN" altLang="en-US" sz="1200" b="1" i="0" u="none" strike="noStrike" kern="1200" dirty="0">
                <a:solidFill>
                  <a:schemeClr val="tx1"/>
                </a:solidFill>
                <a:effectLst/>
                <a:latin typeface="Arial" panose="020B0604020202020204" pitchFamily="34" charset="0"/>
                <a:ea typeface="宋体" panose="02010600030101010101" pitchFamily="2" charset="-122"/>
                <a:cs typeface="+mn-cs"/>
              </a:rPr>
              <a:t>内存 </a:t>
            </a:r>
            <a:r>
              <a:rPr lang="en-US" altLang="zh-CN" sz="1200" b="1" i="0" u="none" strike="noStrike" kern="1200" dirty="0">
                <a:solidFill>
                  <a:schemeClr val="tx1"/>
                </a:solidFill>
                <a:effectLst/>
                <a:latin typeface="Arial" panose="020B0604020202020204" pitchFamily="34" charset="0"/>
                <a:ea typeface="宋体" panose="02010600030101010101" pitchFamily="2" charset="-122"/>
                <a:cs typeface="+mn-cs"/>
              </a:rPr>
              <a:t>- </a:t>
            </a:r>
            <a:r>
              <a:rPr lang="zh-CN" altLang="en-US" sz="1200" b="1" i="0" u="none" strike="noStrike" kern="1200" dirty="0">
                <a:solidFill>
                  <a:schemeClr val="tx1"/>
                </a:solidFill>
                <a:effectLst/>
                <a:latin typeface="Arial" panose="020B0604020202020204" pitchFamily="34" charset="0"/>
                <a:ea typeface="宋体" panose="02010600030101010101" pitchFamily="2" charset="-122"/>
                <a:cs typeface="+mn-cs"/>
              </a:rPr>
              <a:t>提交大小</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t>是为某进程使用而保留的虚拟内存的数量。</a:t>
            </a:r>
            <a:b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br>
            <a:r>
              <a:rPr lang="zh-CN" altLang="en-US" sz="1200" b="1" i="0" u="none" strike="noStrike" kern="1200" dirty="0">
                <a:solidFill>
                  <a:schemeClr val="tx1"/>
                </a:solidFill>
                <a:effectLst/>
                <a:latin typeface="Arial" panose="020B0604020202020204" pitchFamily="34" charset="0"/>
                <a:ea typeface="宋体" panose="02010600030101010101" pitchFamily="2" charset="-122"/>
                <a:cs typeface="+mn-cs"/>
              </a:rPr>
              <a:t>内存 </a:t>
            </a:r>
            <a:r>
              <a:rPr lang="en-US" altLang="zh-CN" sz="1200" b="1" i="0" u="none" strike="noStrike" kern="1200" dirty="0">
                <a:solidFill>
                  <a:schemeClr val="tx1"/>
                </a:solidFill>
                <a:effectLst/>
                <a:latin typeface="Arial" panose="020B0604020202020204" pitchFamily="34" charset="0"/>
                <a:ea typeface="宋体" panose="02010600030101010101" pitchFamily="2" charset="-122"/>
                <a:cs typeface="+mn-cs"/>
              </a:rPr>
              <a:t>- </a:t>
            </a:r>
            <a:r>
              <a:rPr lang="zh-CN" altLang="en-US" sz="1200" b="1" i="0" u="none" strike="noStrike" kern="1200" dirty="0">
                <a:solidFill>
                  <a:schemeClr val="tx1"/>
                </a:solidFill>
                <a:effectLst/>
                <a:latin typeface="Arial" panose="020B0604020202020204" pitchFamily="34" charset="0"/>
                <a:ea typeface="宋体" panose="02010600030101010101" pitchFamily="2" charset="-122"/>
                <a:cs typeface="+mn-cs"/>
              </a:rPr>
              <a:t>页面缓冲池</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t>是可以写入其他存储媒体（例如硬盘）的某个进程的认可虚拟内存数量。</a:t>
            </a:r>
            <a:b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br>
            <a:r>
              <a:rPr lang="zh-CN" altLang="en-US" sz="1200" b="1" i="0" u="none" strike="noStrike" kern="1200" dirty="0">
                <a:solidFill>
                  <a:schemeClr val="tx1"/>
                </a:solidFill>
                <a:effectLst/>
                <a:latin typeface="Arial" panose="020B0604020202020204" pitchFamily="34" charset="0"/>
                <a:ea typeface="宋体" panose="02010600030101010101" pitchFamily="2" charset="-122"/>
                <a:cs typeface="+mn-cs"/>
              </a:rPr>
              <a:t>内存 </a:t>
            </a:r>
            <a:r>
              <a:rPr lang="en-US" altLang="zh-CN" sz="1200" b="1" i="0" u="none" strike="noStrike" kern="1200" dirty="0">
                <a:solidFill>
                  <a:schemeClr val="tx1"/>
                </a:solidFill>
                <a:effectLst/>
                <a:latin typeface="Arial" panose="020B0604020202020204" pitchFamily="34" charset="0"/>
                <a:ea typeface="宋体" panose="02010600030101010101" pitchFamily="2" charset="-122"/>
                <a:cs typeface="+mn-cs"/>
              </a:rPr>
              <a:t>- </a:t>
            </a:r>
            <a:r>
              <a:rPr lang="zh-CN" altLang="en-US" sz="1200" b="1" i="0" u="none" strike="noStrike" kern="1200" dirty="0">
                <a:solidFill>
                  <a:schemeClr val="tx1"/>
                </a:solidFill>
                <a:effectLst/>
                <a:latin typeface="Arial" panose="020B0604020202020204" pitchFamily="34" charset="0"/>
                <a:ea typeface="宋体" panose="02010600030101010101" pitchFamily="2" charset="-122"/>
                <a:cs typeface="+mn-cs"/>
              </a:rPr>
              <a:t>非页面缓冲池</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t>是无法写入其他存储媒体的某个进程的认可虚拟内存数量。</a:t>
            </a:r>
          </a:p>
          <a:p>
            <a:endParaRPr lang="zh-CN" altLang="en-US" dirty="0"/>
          </a:p>
        </p:txBody>
      </p:sp>
      <p:sp>
        <p:nvSpPr>
          <p:cNvPr id="4" name="灯片编号占位符 3"/>
          <p:cNvSpPr>
            <a:spLocks noGrp="1"/>
          </p:cNvSpPr>
          <p:nvPr>
            <p:ph type="sldNum" sz="quarter" idx="10"/>
          </p:nvPr>
        </p:nvSpPr>
        <p:spPr/>
        <p:txBody>
          <a:bodyPr/>
          <a:lstStyle/>
          <a:p>
            <a:pPr>
              <a:defRPr/>
            </a:pPr>
            <a:fld id="{0C8DD897-2718-4759-A2D0-BBEAB0995E7E}" type="slidenum">
              <a:rPr lang="en-US" altLang="zh-CN" smtClean="0"/>
              <a:t>44</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指令分页，</a:t>
            </a:r>
            <a:r>
              <a:rPr lang="en-US" altLang="zh-CN"/>
              <a:t>[a]</a:t>
            </a:r>
            <a:r>
              <a:rPr lang="zh-CN" altLang="en-US" dirty="0"/>
              <a:t>两页，</a:t>
            </a:r>
            <a:r>
              <a:rPr lang="en-US" altLang="zh-CN" dirty="0"/>
              <a:t>[b]2</a:t>
            </a:r>
            <a:r>
              <a:rPr lang="zh-CN" altLang="en-US" dirty="0"/>
              <a:t>页</a:t>
            </a:r>
          </a:p>
        </p:txBody>
      </p:sp>
      <p:sp>
        <p:nvSpPr>
          <p:cNvPr id="4" name="灯片编号占位符 3"/>
          <p:cNvSpPr>
            <a:spLocks noGrp="1"/>
          </p:cNvSpPr>
          <p:nvPr>
            <p:ph type="sldNum" sz="quarter" idx="10"/>
          </p:nvPr>
        </p:nvSpPr>
        <p:spPr/>
        <p:txBody>
          <a:bodyPr/>
          <a:lstStyle/>
          <a:p>
            <a:pPr>
              <a:defRPr/>
            </a:pPr>
            <a:fld id="{0C8DD897-2718-4759-A2D0-BBEAB0995E7E}" type="slidenum">
              <a:rPr lang="en-US" altLang="zh-CN" smtClean="0"/>
              <a:t>47</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l-GR" altLang="zh-CN" sz="1200" b="0" i="0" kern="1200" dirty="0">
                <a:solidFill>
                  <a:schemeClr val="tx1"/>
                </a:solidFill>
                <a:effectLst/>
                <a:latin typeface="Arial" panose="020B0604020202020204" pitchFamily="34" charset="0"/>
                <a:ea typeface="宋体" panose="02010600030101010101" pitchFamily="2" charset="-122"/>
                <a:cs typeface="+mn-cs"/>
              </a:rPr>
              <a:t>ˈθ</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ræʃɪŋ</a:t>
            </a:r>
            <a:endParaRPr lang="zh-CN" altLang="en-US" dirty="0"/>
          </a:p>
        </p:txBody>
      </p:sp>
      <p:sp>
        <p:nvSpPr>
          <p:cNvPr id="4" name="灯片编号占位符 3"/>
          <p:cNvSpPr>
            <a:spLocks noGrp="1"/>
          </p:cNvSpPr>
          <p:nvPr>
            <p:ph type="sldNum" sz="quarter" idx="10"/>
          </p:nvPr>
        </p:nvSpPr>
        <p:spPr/>
        <p:txBody>
          <a:bodyPr/>
          <a:lstStyle/>
          <a:p>
            <a:pPr>
              <a:defRPr/>
            </a:pPr>
            <a:fld id="{0C8DD897-2718-4759-A2D0-BBEAB0995E7E}" type="slidenum">
              <a:rPr lang="en-US" altLang="zh-CN" smtClean="0"/>
              <a:t>48</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anose="020B0604020202020204" pitchFamily="34" charset="0"/>
                <a:ea typeface="宋体" panose="02010600030101010101" pitchFamily="2" charset="-122"/>
                <a:cs typeface="+mn-cs"/>
              </a:rPr>
              <a:t>贝莱迪</a:t>
            </a:r>
            <a:endParaRPr lang="zh-CN" altLang="en-US" dirty="0"/>
          </a:p>
        </p:txBody>
      </p:sp>
      <p:sp>
        <p:nvSpPr>
          <p:cNvPr id="4" name="灯片编号占位符 3"/>
          <p:cNvSpPr>
            <a:spLocks noGrp="1"/>
          </p:cNvSpPr>
          <p:nvPr>
            <p:ph type="sldNum" sz="quarter" idx="10"/>
          </p:nvPr>
        </p:nvSpPr>
        <p:spPr/>
        <p:txBody>
          <a:bodyPr/>
          <a:lstStyle/>
          <a:p>
            <a:pPr>
              <a:defRPr/>
            </a:pPr>
            <a:fld id="{0C8DD897-2718-4759-A2D0-BBEAB0995E7E}" type="slidenum">
              <a:rPr lang="en-US" altLang="zh-CN" smtClean="0"/>
              <a:t>49</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最有置换和</a:t>
            </a:r>
            <a:r>
              <a:rPr lang="en-US" altLang="zh-CN" dirty="0"/>
              <a:t>LRU</a:t>
            </a:r>
            <a:r>
              <a:rPr lang="zh-CN" altLang="en-US" dirty="0"/>
              <a:t>都属于栈式算法。这类算法可以证明：对于帧数为</a:t>
            </a:r>
            <a:r>
              <a:rPr lang="en-US" altLang="zh-CN" dirty="0"/>
              <a:t>n</a:t>
            </a:r>
            <a:r>
              <a:rPr lang="zh-CN" altLang="en-US" dirty="0"/>
              <a:t>的内存页集合石对于帧数为</a:t>
            </a:r>
            <a:r>
              <a:rPr lang="en-US" altLang="zh-CN" dirty="0"/>
              <a:t>n+1</a:t>
            </a:r>
            <a:r>
              <a:rPr lang="zh-CN" altLang="en-US" dirty="0"/>
              <a:t>的内存页集合的子集。对于</a:t>
            </a:r>
            <a:r>
              <a:rPr lang="en-US" altLang="zh-CN" dirty="0"/>
              <a:t>LRU</a:t>
            </a:r>
            <a:r>
              <a:rPr lang="zh-CN" altLang="en-US" dirty="0"/>
              <a:t>算法，如果内存页的集合为最近引用的页，那么对于</a:t>
            </a:r>
            <a:r>
              <a:rPr lang="en-US" altLang="zh-CN" dirty="0"/>
              <a:t>n</a:t>
            </a:r>
            <a:r>
              <a:rPr lang="zh-CN" altLang="en-US" dirty="0"/>
              <a:t>的增加，这</a:t>
            </a:r>
            <a:r>
              <a:rPr lang="en-US" altLang="zh-CN" dirty="0"/>
              <a:t>n</a:t>
            </a:r>
            <a:r>
              <a:rPr lang="zh-CN" altLang="en-US" dirty="0"/>
              <a:t>页仍然为最近引用的页，所以仍然在内存。</a:t>
            </a:r>
          </a:p>
        </p:txBody>
      </p:sp>
      <p:sp>
        <p:nvSpPr>
          <p:cNvPr id="4" name="灯片编号占位符 3"/>
          <p:cNvSpPr>
            <a:spLocks noGrp="1"/>
          </p:cNvSpPr>
          <p:nvPr>
            <p:ph type="sldNum" sz="quarter" idx="10"/>
          </p:nvPr>
        </p:nvSpPr>
        <p:spPr/>
        <p:txBody>
          <a:bodyPr/>
          <a:lstStyle/>
          <a:p>
            <a:pPr>
              <a:defRPr/>
            </a:pPr>
            <a:fld id="{0C8DD897-2718-4759-A2D0-BBEAB0995E7E}" type="slidenum">
              <a:rPr lang="en-US" altLang="zh-CN" smtClean="0"/>
              <a:t>50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C8DD897-2718-4759-A2D0-BBEAB0995E7E}" type="slidenum">
              <a:rPr lang="en-US" altLang="zh-CN" smtClean="0"/>
              <a:t>6</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C8DD897-2718-4759-A2D0-BBEAB0995E7E}" type="slidenum">
              <a:rPr lang="en-US" altLang="zh-CN" smtClean="0"/>
              <a:t>8</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C8DD897-2718-4759-A2D0-BBEAB0995E7E}" type="slidenum">
              <a:rPr lang="en-US" altLang="zh-CN" smtClean="0"/>
              <a:t>9</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t>
            </a:r>
            <a:r>
              <a:rPr lang="zh-CN" altLang="en-US" dirty="0"/>
              <a:t>表示是否在内存</a:t>
            </a:r>
          </a:p>
        </p:txBody>
      </p:sp>
      <p:sp>
        <p:nvSpPr>
          <p:cNvPr id="4" name="灯片编号占位符 3"/>
          <p:cNvSpPr>
            <a:spLocks noGrp="1"/>
          </p:cNvSpPr>
          <p:nvPr>
            <p:ph type="sldNum" sz="quarter" idx="10"/>
          </p:nvPr>
        </p:nvSpPr>
        <p:spPr/>
        <p:txBody>
          <a:bodyPr/>
          <a:lstStyle/>
          <a:p>
            <a:pPr>
              <a:defRPr/>
            </a:pPr>
            <a:fld id="{0C8DD897-2718-4759-A2D0-BBEAB0995E7E}" type="slidenum">
              <a:rPr lang="en-US" altLang="zh-CN" smtClean="0"/>
              <a:t>16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p:sp>
      <p:sp>
        <p:nvSpPr>
          <p:cNvPr id="102403" name="备注占位符 2"/>
          <p:cNvSpPr>
            <a:spLocks noGrp="1"/>
          </p:cNvSpPr>
          <p:nvPr>
            <p:ph type="body" idx="1"/>
          </p:nvPr>
        </p:nvSpPr>
        <p:spPr>
          <a:noFill/>
        </p:spPr>
        <p:txBody>
          <a:bodyPr/>
          <a:lstStyle/>
          <a:p>
            <a:r>
              <a:rPr lang="en-US" altLang="zh-CN" dirty="0">
                <a:latin typeface="Arial" panose="020B0604020202020204" pitchFamily="34" charset="0"/>
              </a:rPr>
              <a:t>X</a:t>
            </a:r>
            <a:r>
              <a:rPr lang="zh-CN" altLang="en-US" dirty="0">
                <a:latin typeface="Arial" panose="020B0604020202020204" pitchFamily="34" charset="0"/>
              </a:rPr>
              <a:t>是否可执行，</a:t>
            </a:r>
            <a:r>
              <a:rPr lang="en-US" altLang="zh-CN" dirty="0">
                <a:latin typeface="Arial" panose="020B0604020202020204" pitchFamily="34" charset="0"/>
              </a:rPr>
              <a:t>E</a:t>
            </a:r>
            <a:r>
              <a:rPr lang="zh-CN" altLang="en-US" dirty="0">
                <a:latin typeface="Arial" panose="020B0604020202020204" pitchFamily="34" charset="0"/>
              </a:rPr>
              <a:t>扩展方向，</a:t>
            </a:r>
            <a:r>
              <a:rPr lang="en-US" altLang="zh-CN" dirty="0">
                <a:latin typeface="Arial" panose="020B0604020202020204" pitchFamily="34" charset="0"/>
              </a:rPr>
              <a:t>W</a:t>
            </a:r>
            <a:r>
              <a:rPr lang="zh-CN" altLang="en-US" dirty="0">
                <a:latin typeface="Arial" panose="020B0604020202020204" pitchFamily="34" charset="0"/>
              </a:rPr>
              <a:t>读写，</a:t>
            </a:r>
            <a:r>
              <a:rPr lang="en-US" altLang="zh-CN" dirty="0">
                <a:latin typeface="Arial" panose="020B0604020202020204" pitchFamily="34" charset="0"/>
              </a:rPr>
              <a:t>A</a:t>
            </a:r>
            <a:r>
              <a:rPr lang="zh-CN" altLang="en-US" dirty="0">
                <a:latin typeface="Arial" panose="020B0604020202020204" pitchFamily="34" charset="0"/>
              </a:rPr>
              <a:t>是否已访问。</a:t>
            </a:r>
            <a:endParaRPr lang="en-US" altLang="zh-CN" dirty="0">
              <a:latin typeface="Arial" panose="020B0604020202020204" pitchFamily="34" charset="0"/>
            </a:endParaRPr>
          </a:p>
          <a:p>
            <a:r>
              <a:rPr lang="en-US" altLang="zh-CN" dirty="0">
                <a:latin typeface="Arial" panose="020B0604020202020204" pitchFamily="34" charset="0"/>
              </a:rPr>
              <a:t>C</a:t>
            </a:r>
            <a:r>
              <a:rPr lang="zh-CN" altLang="en-US" dirty="0">
                <a:latin typeface="Arial" panose="020B0604020202020204" pitchFamily="34" charset="0"/>
              </a:rPr>
              <a:t>是否为特权级遵从，</a:t>
            </a:r>
            <a:r>
              <a:rPr lang="en-US" altLang="zh-CN" dirty="0">
                <a:latin typeface="Arial" panose="020B0604020202020204" pitchFamily="34" charset="0"/>
              </a:rPr>
              <a:t>R</a:t>
            </a:r>
            <a:r>
              <a:rPr lang="zh-CN" altLang="en-US" dirty="0">
                <a:latin typeface="Arial" panose="020B0604020202020204" pitchFamily="34" charset="0"/>
              </a:rPr>
              <a:t>是否可以读。</a:t>
            </a:r>
          </a:p>
        </p:txBody>
      </p:sp>
      <p:sp>
        <p:nvSpPr>
          <p:cNvPr id="102404" name="灯片编号占位符 3"/>
          <p:cNvSpPr>
            <a:spLocks noGrp="1"/>
          </p:cNvSpPr>
          <p:nvPr>
            <p:ph type="sldNum" sz="quarter" idx="5"/>
          </p:nvPr>
        </p:nvSpPr>
        <p:spPr>
          <a:noFill/>
        </p:spPr>
        <p:txBody>
          <a:bodyPr/>
          <a:lstStyle>
            <a:lvl1pPr>
              <a:defRPr sz="2600" b="1">
                <a:solidFill>
                  <a:schemeClr val="tx1"/>
                </a:solidFill>
                <a:latin typeface="Arial" panose="020B0604020202020204" pitchFamily="34" charset="0"/>
                <a:ea typeface="宋体" panose="02010600030101010101" pitchFamily="2" charset="-122"/>
              </a:defRPr>
            </a:lvl1pPr>
            <a:lvl2pPr marL="742950" indent="-285750">
              <a:defRPr sz="2600" b="1">
                <a:solidFill>
                  <a:schemeClr val="tx1"/>
                </a:solidFill>
                <a:latin typeface="Arial" panose="020B0604020202020204" pitchFamily="34" charset="0"/>
                <a:ea typeface="宋体" panose="02010600030101010101" pitchFamily="2" charset="-122"/>
              </a:defRPr>
            </a:lvl2pPr>
            <a:lvl3pPr marL="1143000" indent="-228600">
              <a:defRPr sz="2600" b="1">
                <a:solidFill>
                  <a:schemeClr val="tx1"/>
                </a:solidFill>
                <a:latin typeface="Arial" panose="020B0604020202020204" pitchFamily="34" charset="0"/>
                <a:ea typeface="宋体" panose="02010600030101010101" pitchFamily="2" charset="-122"/>
              </a:defRPr>
            </a:lvl3pPr>
            <a:lvl4pPr marL="1600200" indent="-228600">
              <a:defRPr sz="2600" b="1">
                <a:solidFill>
                  <a:schemeClr val="tx1"/>
                </a:solidFill>
                <a:latin typeface="Arial" panose="020B0604020202020204" pitchFamily="34" charset="0"/>
                <a:ea typeface="宋体" panose="02010600030101010101" pitchFamily="2" charset="-122"/>
              </a:defRPr>
            </a:lvl4pPr>
            <a:lvl5pPr marL="2057400" indent="-22860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fld id="{A7104697-FE2A-4157-9E95-0A42EF45AF92}" type="slidenum">
              <a:rPr lang="en-US" altLang="zh-CN" sz="1200" b="0"/>
              <a:t>17</a:t>
            </a:fld>
            <a:endParaRPr lang="en-US" altLang="zh-CN" sz="1200"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p:sp>
      <p:sp>
        <p:nvSpPr>
          <p:cNvPr id="102403" name="备注占位符 2"/>
          <p:cNvSpPr>
            <a:spLocks noGrp="1"/>
          </p:cNvSpPr>
          <p:nvPr>
            <p:ph type="body" idx="1"/>
          </p:nvPr>
        </p:nvSpPr>
        <p:spPr>
          <a:noFill/>
        </p:spPr>
        <p:txBody>
          <a:bodyPr/>
          <a:lstStyle/>
          <a:p>
            <a:r>
              <a:rPr lang="en-US" altLang="zh-CN" sz="1200" b="0" i="0" kern="1200" dirty="0">
                <a:solidFill>
                  <a:schemeClr val="tx1"/>
                </a:solidFill>
                <a:effectLst/>
                <a:latin typeface="Arial" panose="020B0604020202020204" pitchFamily="34" charset="0"/>
                <a:ea typeface="宋体" panose="02010600030101010101" pitchFamily="2" charset="-122"/>
                <a:cs typeface="+mn-cs"/>
              </a:rPr>
              <a:t>P--</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位</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0</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是存在（</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Present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）标志，用于指明表项对地址转换是否有效。</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P=1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表示有效；</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P=0</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表示无效。在页转换过程中，如果说涉及的页目录或页表的表项无效，则会导致一个异常。如果</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P=0</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，那么除表示表项无效外，其余位可供程序自由使用，如图</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4-</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18b</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所示。例如，操作系统可以使用这些位来保存已存储在磁盘上的页面的序号。</a:t>
            </a: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R/W--</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位</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是读</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写（</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Read/Write</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）标志。如果等于</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，表示页面可以被读、写或执行。如果为</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0</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，表示页面只读或可执行。当处理器运行在超级用户特权级（级别</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0</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或</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）时，则</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R/W</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位不起作用。页目录项中的</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R/W</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位对其所映射的所有页面起作用。</a:t>
            </a: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U/S--</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位</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是用户</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超级用户（</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User/Supervisor</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）标志。如果为</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，那么运行在任何特权级上的程序都可以访问该页面。如果为</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0</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，那么页面只能被运行在超级用户特权级（</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0</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或</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）上的程序访问。页目录项中的</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U/S</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位对其所映射的所有页面起作用。</a:t>
            </a: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A--</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位</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5</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是已访问（</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Accessed</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）标志。当处理器访问页表项映射的页面时，页表表项的这个标志就会被置为</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。当处理器访问页目录表项映射的任何页面时，页目录表项的这个标志就会被置为</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。处理器只负责设置该标志，操作系统可通过定期地复位该标志来统计页面的使用情况。</a:t>
            </a: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D--</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位</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6</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是页面已被修改（</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Dirty</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）标志。当处理器对一个页面执行写操作时，就会设置对应页表表项的</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D</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标志。处理器并不会修改页目录项中的</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D</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标志。</a:t>
            </a:r>
          </a:p>
          <a:p>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AVL</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该字段保留专供程序使用。处理器不会修改这几位，以后的升级处理器也不会。</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pPr latinLnBrk="0"/>
            <a:r>
              <a:rPr lang="zh-CN" altLang="en-US" sz="1200" b="1" i="0" kern="1200" dirty="0">
                <a:solidFill>
                  <a:schemeClr val="tx1"/>
                </a:solidFill>
                <a:effectLst/>
                <a:latin typeface="Arial" panose="020B0604020202020204" pitchFamily="34" charset="0"/>
                <a:ea typeface="宋体" panose="02010600030101010101" pitchFamily="2" charset="-122"/>
                <a:cs typeface="+mn-cs"/>
              </a:rPr>
              <a:t>对于匿名页面映射</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，此时页表项已经指向了</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swap</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分区，页面从</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swap</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分区换入，并建立映射，重新放入</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active_list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a:t>
            </a:r>
          </a:p>
          <a:p>
            <a:pPr latinLnBrk="0"/>
            <a:r>
              <a:rPr lang="zh-CN" altLang="en-US" sz="1200" b="1" i="0" kern="1200" dirty="0">
                <a:solidFill>
                  <a:schemeClr val="tx1"/>
                </a:solidFill>
                <a:effectLst/>
                <a:latin typeface="Arial" panose="020B0604020202020204" pitchFamily="34" charset="0"/>
                <a:ea typeface="宋体" panose="02010600030101010101" pitchFamily="2" charset="-122"/>
                <a:cs typeface="+mn-cs"/>
              </a:rPr>
              <a:t>对于文件页面映射</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，此时页表项为空，页面从硬盘分区换入，并建立，重新放入</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active_list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a:t>
            </a:r>
          </a:p>
          <a:p>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endParaRPr lang="zh-CN" altLang="en-US" dirty="0">
              <a:latin typeface="Arial" panose="020B0604020202020204" pitchFamily="34" charset="0"/>
            </a:endParaRPr>
          </a:p>
        </p:txBody>
      </p:sp>
      <p:sp>
        <p:nvSpPr>
          <p:cNvPr id="102404" name="灯片编号占位符 3"/>
          <p:cNvSpPr>
            <a:spLocks noGrp="1"/>
          </p:cNvSpPr>
          <p:nvPr>
            <p:ph type="sldNum" sz="quarter" idx="5"/>
          </p:nvPr>
        </p:nvSpPr>
        <p:spPr>
          <a:noFill/>
        </p:spPr>
        <p:txBody>
          <a:bodyPr/>
          <a:lstStyle>
            <a:lvl1pPr>
              <a:defRPr sz="2600" b="1">
                <a:solidFill>
                  <a:schemeClr val="tx1"/>
                </a:solidFill>
                <a:latin typeface="Arial" panose="020B0604020202020204" pitchFamily="34" charset="0"/>
                <a:ea typeface="宋体" panose="02010600030101010101" pitchFamily="2" charset="-122"/>
              </a:defRPr>
            </a:lvl1pPr>
            <a:lvl2pPr marL="742950" indent="-285750">
              <a:defRPr sz="2600" b="1">
                <a:solidFill>
                  <a:schemeClr val="tx1"/>
                </a:solidFill>
                <a:latin typeface="Arial" panose="020B0604020202020204" pitchFamily="34" charset="0"/>
                <a:ea typeface="宋体" panose="02010600030101010101" pitchFamily="2" charset="-122"/>
              </a:defRPr>
            </a:lvl2pPr>
            <a:lvl3pPr marL="1143000" indent="-228600">
              <a:defRPr sz="2600" b="1">
                <a:solidFill>
                  <a:schemeClr val="tx1"/>
                </a:solidFill>
                <a:latin typeface="Arial" panose="020B0604020202020204" pitchFamily="34" charset="0"/>
                <a:ea typeface="宋体" panose="02010600030101010101" pitchFamily="2" charset="-122"/>
              </a:defRPr>
            </a:lvl3pPr>
            <a:lvl4pPr marL="1600200" indent="-228600">
              <a:defRPr sz="2600" b="1">
                <a:solidFill>
                  <a:schemeClr val="tx1"/>
                </a:solidFill>
                <a:latin typeface="Arial" panose="020B0604020202020204" pitchFamily="34" charset="0"/>
                <a:ea typeface="宋体" panose="02010600030101010101" pitchFamily="2" charset="-122"/>
              </a:defRPr>
            </a:lvl4pPr>
            <a:lvl5pPr marL="2057400" indent="-22860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fld id="{A7104697-FE2A-4157-9E95-0A42EF45AF92}" type="slidenum">
              <a:rPr lang="en-US" altLang="zh-CN" sz="1200" b="0"/>
              <a:t>18</a:t>
            </a:fld>
            <a:endParaRPr lang="en-US" altLang="zh-CN" sz="1200" b="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一种用未来的信息，一种用过去的信息。未来最远不被使用的页，一种过去最近未被使用。</a:t>
            </a:r>
          </a:p>
        </p:txBody>
      </p:sp>
      <p:sp>
        <p:nvSpPr>
          <p:cNvPr id="4" name="灯片编号占位符 3"/>
          <p:cNvSpPr>
            <a:spLocks noGrp="1"/>
          </p:cNvSpPr>
          <p:nvPr>
            <p:ph type="sldNum" sz="quarter" idx="10"/>
          </p:nvPr>
        </p:nvSpPr>
        <p:spPr/>
        <p:txBody>
          <a:bodyPr/>
          <a:lstStyle/>
          <a:p>
            <a:pPr>
              <a:defRPr/>
            </a:pPr>
            <a:fld id="{0C8DD897-2718-4759-A2D0-BBEAB0995E7E}" type="slidenum">
              <a:rPr lang="en-US" altLang="zh-CN" smtClean="0"/>
              <a:t>24</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anose="020B0604020202020204" pitchFamily="34" charset="0"/>
                <a:ea typeface="宋体" panose="02010600030101010101" pitchFamily="2" charset="-122"/>
                <a:cs typeface="+mn-cs"/>
              </a:rPr>
              <a:t>贝莱迪</a:t>
            </a:r>
            <a:endParaRPr lang="zh-CN" altLang="en-US" dirty="0"/>
          </a:p>
        </p:txBody>
      </p:sp>
      <p:sp>
        <p:nvSpPr>
          <p:cNvPr id="4" name="灯片编号占位符 3"/>
          <p:cNvSpPr>
            <a:spLocks noGrp="1"/>
          </p:cNvSpPr>
          <p:nvPr>
            <p:ph type="sldNum" sz="quarter" idx="10"/>
          </p:nvPr>
        </p:nvSpPr>
        <p:spPr/>
        <p:txBody>
          <a:bodyPr/>
          <a:lstStyle/>
          <a:p>
            <a:pPr>
              <a:defRPr/>
            </a:pPr>
            <a:fld id="{0C8DD897-2718-4759-A2D0-BBEAB0995E7E}" type="slidenum">
              <a:rPr lang="en-US" altLang="zh-CN" smtClean="0"/>
              <a:t>37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12775" y="1268413"/>
            <a:ext cx="3884613"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9788" y="1268413"/>
            <a:ext cx="3884612"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04800"/>
            <a:ext cx="78486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612775" y="1268413"/>
            <a:ext cx="7921625"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Text Box 9"/>
          <p:cNvSpPr txBox="1">
            <a:spLocks noChangeArrowheads="1"/>
          </p:cNvSpPr>
          <p:nvPr userDrawn="1"/>
        </p:nvSpPr>
        <p:spPr bwMode="auto">
          <a:xfrm>
            <a:off x="4114800" y="652145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600">
                <a:ea typeface="华文琥珀" panose="02010800040101010101" pitchFamily="2" charset="-122"/>
              </a:rPr>
              <a:t>- </a:t>
            </a:r>
            <a:fld id="{48EB0017-9DB6-4323-B883-B5B1B21997E3}" type="slidenum">
              <a:rPr lang="en-US" altLang="zh-CN" sz="1600" smtClean="0">
                <a:ea typeface="华文琥珀" panose="02010800040101010101" pitchFamily="2" charset="-122"/>
              </a:rPr>
              <a:t>‹#›</a:t>
            </a:fld>
            <a:r>
              <a:rPr lang="en-US" altLang="zh-CN" sz="1600">
                <a:ea typeface="华文琥珀" panose="02010800040101010101" pitchFamily="2" charset="-122"/>
              </a:rPr>
              <a:t> -</a:t>
            </a:r>
          </a:p>
        </p:txBody>
      </p:sp>
      <p:sp>
        <p:nvSpPr>
          <p:cNvPr id="1029" name="Line 32"/>
          <p:cNvSpPr>
            <a:spLocks noChangeShapeType="1"/>
          </p:cNvSpPr>
          <p:nvPr userDrawn="1"/>
        </p:nvSpPr>
        <p:spPr bwMode="auto">
          <a:xfrm>
            <a:off x="0" y="1066800"/>
            <a:ext cx="8024813" cy="0"/>
          </a:xfrm>
          <a:prstGeom prst="line">
            <a:avLst/>
          </a:prstGeom>
          <a:noFill/>
          <a:ln w="50800">
            <a:solidFill>
              <a:srgbClr val="C1C43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2" name="Text Box 10"/>
          <p:cNvSpPr txBox="1">
            <a:spLocks noChangeArrowheads="1"/>
          </p:cNvSpPr>
          <p:nvPr userDrawn="1"/>
        </p:nvSpPr>
        <p:spPr bwMode="auto">
          <a:xfrm>
            <a:off x="7543800" y="6553200"/>
            <a:ext cx="1504950" cy="246221"/>
          </a:xfrm>
          <a:prstGeom prst="rect">
            <a:avLst/>
          </a:prstGeom>
          <a:noFill/>
          <a:ln w="9525">
            <a:noFill/>
            <a:miter lim="800000"/>
          </a:ln>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spcBef>
                <a:spcPct val="50000"/>
              </a:spcBef>
              <a:defRPr/>
            </a:pPr>
            <a:r>
              <a:rPr lang="zh-CN" altLang="en-US" sz="1000" dirty="0">
                <a:solidFill>
                  <a:srgbClr val="006699"/>
                </a:solidFill>
                <a:latin typeface="Helvetica" pitchFamily="34" charset="0"/>
                <a:ea typeface="MS PGothic" panose="020B0600070205080204" pitchFamily="34" charset="-128"/>
              </a:rPr>
              <a:t>计算学部智能软件中心</a:t>
            </a:r>
          </a:p>
        </p:txBody>
      </p:sp>
      <p:sp>
        <p:nvSpPr>
          <p:cNvPr id="146443" name="Text Box 11"/>
          <p:cNvSpPr txBox="1">
            <a:spLocks noChangeArrowheads="1"/>
          </p:cNvSpPr>
          <p:nvPr userDrawn="1"/>
        </p:nvSpPr>
        <p:spPr bwMode="auto">
          <a:xfrm>
            <a:off x="76200" y="6602413"/>
            <a:ext cx="1338828" cy="246221"/>
          </a:xfrm>
          <a:prstGeom prst="rect">
            <a:avLst/>
          </a:prstGeom>
          <a:noFill/>
          <a:ln w="9525">
            <a:noFill/>
            <a:miter lim="800000"/>
          </a:ln>
          <a:effec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spcBef>
                <a:spcPct val="50000"/>
              </a:spcBef>
              <a:defRPr/>
            </a:pPr>
            <a:r>
              <a:rPr lang="zh-CN" altLang="en-US" sz="1000" dirty="0">
                <a:solidFill>
                  <a:srgbClr val="006699"/>
                </a:solidFill>
                <a:latin typeface="Helvetica" pitchFamily="34" charset="0"/>
                <a:ea typeface="MS PGothic" panose="020B0600070205080204" pitchFamily="34" charset="-128"/>
              </a:rPr>
              <a:t>操作系统设计与实现</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993300"/>
        </a:buClr>
        <a:buSzPct val="9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anose="05000000000000000000"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anose="05030102010509060703"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anose="02020603050405020304"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5.bin"/><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6.bin"/><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7.wmf"/><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customXml" Target="../ink/ink6.xml"/><Relationship Id="rId18" Type="http://schemas.openxmlformats.org/officeDocument/2006/relationships/image" Target="../media/image21.png"/><Relationship Id="rId26" Type="http://schemas.openxmlformats.org/officeDocument/2006/relationships/image" Target="../media/image25.png"/><Relationship Id="rId3" Type="http://schemas.openxmlformats.org/officeDocument/2006/relationships/customXml" Target="../ink/ink1.xml"/><Relationship Id="rId21" Type="http://schemas.openxmlformats.org/officeDocument/2006/relationships/customXml" Target="../ink/ink10.xml"/><Relationship Id="rId34" Type="http://schemas.openxmlformats.org/officeDocument/2006/relationships/image" Target="../media/image29.png"/><Relationship Id="rId7" Type="http://schemas.openxmlformats.org/officeDocument/2006/relationships/customXml" Target="../ink/ink3.xml"/><Relationship Id="rId12" Type="http://schemas.openxmlformats.org/officeDocument/2006/relationships/image" Target="../media/image18.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2.png"/><Relationship Id="rId29" Type="http://schemas.openxmlformats.org/officeDocument/2006/relationships/customXml" Target="../ink/ink14.xml"/><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customXml" Target="../ink/ink5.xml"/><Relationship Id="rId24" Type="http://schemas.openxmlformats.org/officeDocument/2006/relationships/image" Target="../media/image24.png"/><Relationship Id="rId32" Type="http://schemas.openxmlformats.org/officeDocument/2006/relationships/image" Target="../media/image28.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26.png"/><Relationship Id="rId36" Type="http://schemas.openxmlformats.org/officeDocument/2006/relationships/image" Target="../media/image30.png"/><Relationship Id="rId10" Type="http://schemas.openxmlformats.org/officeDocument/2006/relationships/image" Target="../media/image17.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14.png"/><Relationship Id="rId9" Type="http://schemas.openxmlformats.org/officeDocument/2006/relationships/customXml" Target="../ink/ink4.xml"/><Relationship Id="rId14" Type="http://schemas.openxmlformats.org/officeDocument/2006/relationships/image" Target="../media/image19.png"/><Relationship Id="rId22" Type="http://schemas.openxmlformats.org/officeDocument/2006/relationships/image" Target="../media/image23.png"/><Relationship Id="rId27" Type="http://schemas.openxmlformats.org/officeDocument/2006/relationships/customXml" Target="../ink/ink13.xml"/><Relationship Id="rId30" Type="http://schemas.openxmlformats.org/officeDocument/2006/relationships/image" Target="../media/image27.png"/><Relationship Id="rId35" Type="http://schemas.openxmlformats.org/officeDocument/2006/relationships/customXml" Target="../ink/ink17.xml"/></Relationships>
</file>

<file path=ppt/slides/_rels/slide33.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customXml" Target="../ink/ink23.xml"/><Relationship Id="rId18" Type="http://schemas.openxmlformats.org/officeDocument/2006/relationships/image" Target="../media/image39.png"/><Relationship Id="rId26" Type="http://schemas.openxmlformats.org/officeDocument/2006/relationships/image" Target="../media/image43.png"/><Relationship Id="rId39" Type="http://schemas.openxmlformats.org/officeDocument/2006/relationships/customXml" Target="../ink/ink36.xml"/><Relationship Id="rId3" Type="http://schemas.openxmlformats.org/officeDocument/2006/relationships/customXml" Target="../ink/ink18.xml"/><Relationship Id="rId21" Type="http://schemas.openxmlformats.org/officeDocument/2006/relationships/customXml" Target="../ink/ink27.xml"/><Relationship Id="rId34" Type="http://schemas.openxmlformats.org/officeDocument/2006/relationships/image" Target="../media/image47.png"/><Relationship Id="rId42" Type="http://schemas.openxmlformats.org/officeDocument/2006/relationships/image" Target="../media/image51.png"/><Relationship Id="rId7" Type="http://schemas.openxmlformats.org/officeDocument/2006/relationships/customXml" Target="../ink/ink20.xml"/><Relationship Id="rId12" Type="http://schemas.openxmlformats.org/officeDocument/2006/relationships/image" Target="../media/image36.png"/><Relationship Id="rId17" Type="http://schemas.openxmlformats.org/officeDocument/2006/relationships/customXml" Target="../ink/ink25.xml"/><Relationship Id="rId25" Type="http://schemas.openxmlformats.org/officeDocument/2006/relationships/customXml" Target="../ink/ink29.xml"/><Relationship Id="rId33" Type="http://schemas.openxmlformats.org/officeDocument/2006/relationships/customXml" Target="../ink/ink33.xml"/><Relationship Id="rId38" Type="http://schemas.openxmlformats.org/officeDocument/2006/relationships/image" Target="../media/image49.png"/><Relationship Id="rId2" Type="http://schemas.openxmlformats.org/officeDocument/2006/relationships/image" Target="../media/image31.png"/><Relationship Id="rId16" Type="http://schemas.openxmlformats.org/officeDocument/2006/relationships/image" Target="../media/image38.png"/><Relationship Id="rId20" Type="http://schemas.openxmlformats.org/officeDocument/2006/relationships/image" Target="../media/image40.png"/><Relationship Id="rId29" Type="http://schemas.openxmlformats.org/officeDocument/2006/relationships/customXml" Target="../ink/ink31.xml"/><Relationship Id="rId41" Type="http://schemas.openxmlformats.org/officeDocument/2006/relationships/customXml" Target="../ink/ink37.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customXml" Target="../ink/ink22.xml"/><Relationship Id="rId24" Type="http://schemas.openxmlformats.org/officeDocument/2006/relationships/image" Target="../media/image42.png"/><Relationship Id="rId32" Type="http://schemas.openxmlformats.org/officeDocument/2006/relationships/image" Target="../media/image46.png"/><Relationship Id="rId37" Type="http://schemas.openxmlformats.org/officeDocument/2006/relationships/customXml" Target="../ink/ink35.xml"/><Relationship Id="rId40" Type="http://schemas.openxmlformats.org/officeDocument/2006/relationships/image" Target="../media/image50.png"/><Relationship Id="rId5" Type="http://schemas.openxmlformats.org/officeDocument/2006/relationships/customXml" Target="../ink/ink19.xml"/><Relationship Id="rId15" Type="http://schemas.openxmlformats.org/officeDocument/2006/relationships/customXml" Target="../ink/ink24.xml"/><Relationship Id="rId23" Type="http://schemas.openxmlformats.org/officeDocument/2006/relationships/customXml" Target="../ink/ink28.xml"/><Relationship Id="rId28" Type="http://schemas.openxmlformats.org/officeDocument/2006/relationships/image" Target="../media/image44.png"/><Relationship Id="rId36" Type="http://schemas.openxmlformats.org/officeDocument/2006/relationships/image" Target="../media/image48.png"/><Relationship Id="rId10" Type="http://schemas.openxmlformats.org/officeDocument/2006/relationships/image" Target="../media/image35.png"/><Relationship Id="rId19" Type="http://schemas.openxmlformats.org/officeDocument/2006/relationships/customXml" Target="../ink/ink26.xml"/><Relationship Id="rId31" Type="http://schemas.openxmlformats.org/officeDocument/2006/relationships/customXml" Target="../ink/ink32.xml"/><Relationship Id="rId44" Type="http://schemas.openxmlformats.org/officeDocument/2006/relationships/image" Target="../media/image52.png"/><Relationship Id="rId4" Type="http://schemas.openxmlformats.org/officeDocument/2006/relationships/image" Target="../media/image32.png"/><Relationship Id="rId9" Type="http://schemas.openxmlformats.org/officeDocument/2006/relationships/customXml" Target="../ink/ink21.xml"/><Relationship Id="rId14" Type="http://schemas.openxmlformats.org/officeDocument/2006/relationships/image" Target="../media/image37.png"/><Relationship Id="rId22" Type="http://schemas.openxmlformats.org/officeDocument/2006/relationships/image" Target="../media/image41.png"/><Relationship Id="rId27" Type="http://schemas.openxmlformats.org/officeDocument/2006/relationships/customXml" Target="../ink/ink30.xml"/><Relationship Id="rId30" Type="http://schemas.openxmlformats.org/officeDocument/2006/relationships/image" Target="../media/image45.png"/><Relationship Id="rId35" Type="http://schemas.openxmlformats.org/officeDocument/2006/relationships/customXml" Target="../ink/ink34.xml"/><Relationship Id="rId43" Type="http://schemas.openxmlformats.org/officeDocument/2006/relationships/customXml" Target="../ink/ink38.xml"/></Relationships>
</file>

<file path=ppt/slides/_rels/slide34.xml.rels><?xml version="1.0" encoding="UTF-8" standalone="yes"?>
<Relationships xmlns="http://schemas.openxmlformats.org/package/2006/relationships"><Relationship Id="rId13" Type="http://schemas.openxmlformats.org/officeDocument/2006/relationships/customXml" Target="../ink/ink44.xml"/><Relationship Id="rId18" Type="http://schemas.openxmlformats.org/officeDocument/2006/relationships/image" Target="../media/image60.png"/><Relationship Id="rId26" Type="http://schemas.openxmlformats.org/officeDocument/2006/relationships/image" Target="../media/image64.png"/><Relationship Id="rId39" Type="http://schemas.openxmlformats.org/officeDocument/2006/relationships/customXml" Target="../ink/ink57.xml"/><Relationship Id="rId3" Type="http://schemas.openxmlformats.org/officeDocument/2006/relationships/customXml" Target="../ink/ink39.xml"/><Relationship Id="rId21" Type="http://schemas.openxmlformats.org/officeDocument/2006/relationships/customXml" Target="../ink/ink48.xml"/><Relationship Id="rId34" Type="http://schemas.openxmlformats.org/officeDocument/2006/relationships/image" Target="../media/image68.png"/><Relationship Id="rId42" Type="http://schemas.openxmlformats.org/officeDocument/2006/relationships/image" Target="../media/image72.png"/><Relationship Id="rId47" Type="http://schemas.openxmlformats.org/officeDocument/2006/relationships/customXml" Target="../ink/ink61.xml"/><Relationship Id="rId50" Type="http://schemas.openxmlformats.org/officeDocument/2006/relationships/image" Target="../media/image76.png"/><Relationship Id="rId7" Type="http://schemas.openxmlformats.org/officeDocument/2006/relationships/customXml" Target="../ink/ink41.xml"/><Relationship Id="rId12" Type="http://schemas.openxmlformats.org/officeDocument/2006/relationships/image" Target="../media/image57.png"/><Relationship Id="rId17" Type="http://schemas.openxmlformats.org/officeDocument/2006/relationships/customXml" Target="../ink/ink46.xml"/><Relationship Id="rId25" Type="http://schemas.openxmlformats.org/officeDocument/2006/relationships/customXml" Target="../ink/ink50.xml"/><Relationship Id="rId33" Type="http://schemas.openxmlformats.org/officeDocument/2006/relationships/customXml" Target="../ink/ink54.xml"/><Relationship Id="rId38" Type="http://schemas.openxmlformats.org/officeDocument/2006/relationships/image" Target="../media/image70.png"/><Relationship Id="rId46" Type="http://schemas.openxmlformats.org/officeDocument/2006/relationships/image" Target="../media/image74.png"/><Relationship Id="rId2" Type="http://schemas.openxmlformats.org/officeDocument/2006/relationships/image" Target="../media/image6.png"/><Relationship Id="rId16" Type="http://schemas.openxmlformats.org/officeDocument/2006/relationships/image" Target="../media/image59.png"/><Relationship Id="rId20" Type="http://schemas.openxmlformats.org/officeDocument/2006/relationships/image" Target="../media/image61.png"/><Relationship Id="rId29" Type="http://schemas.openxmlformats.org/officeDocument/2006/relationships/customXml" Target="../ink/ink52.xml"/><Relationship Id="rId41" Type="http://schemas.openxmlformats.org/officeDocument/2006/relationships/customXml" Target="../ink/ink58.xml"/><Relationship Id="rId1" Type="http://schemas.openxmlformats.org/officeDocument/2006/relationships/slideLayout" Target="../slideLayouts/slideLayout1.xml"/><Relationship Id="rId6" Type="http://schemas.openxmlformats.org/officeDocument/2006/relationships/image" Target="../media/image54.png"/><Relationship Id="rId11" Type="http://schemas.openxmlformats.org/officeDocument/2006/relationships/customXml" Target="../ink/ink43.xml"/><Relationship Id="rId24" Type="http://schemas.openxmlformats.org/officeDocument/2006/relationships/image" Target="../media/image63.png"/><Relationship Id="rId32" Type="http://schemas.openxmlformats.org/officeDocument/2006/relationships/image" Target="../media/image67.png"/><Relationship Id="rId37" Type="http://schemas.openxmlformats.org/officeDocument/2006/relationships/customXml" Target="../ink/ink56.xml"/><Relationship Id="rId40" Type="http://schemas.openxmlformats.org/officeDocument/2006/relationships/image" Target="../media/image71.png"/><Relationship Id="rId45" Type="http://schemas.openxmlformats.org/officeDocument/2006/relationships/customXml" Target="../ink/ink60.xml"/><Relationship Id="rId5" Type="http://schemas.openxmlformats.org/officeDocument/2006/relationships/customXml" Target="../ink/ink40.xml"/><Relationship Id="rId15" Type="http://schemas.openxmlformats.org/officeDocument/2006/relationships/customXml" Target="../ink/ink45.xml"/><Relationship Id="rId23" Type="http://schemas.openxmlformats.org/officeDocument/2006/relationships/customXml" Target="../ink/ink49.xml"/><Relationship Id="rId28" Type="http://schemas.openxmlformats.org/officeDocument/2006/relationships/image" Target="../media/image65.png"/><Relationship Id="rId36" Type="http://schemas.openxmlformats.org/officeDocument/2006/relationships/image" Target="../media/image69.png"/><Relationship Id="rId49" Type="http://schemas.openxmlformats.org/officeDocument/2006/relationships/customXml" Target="../ink/ink62.xml"/><Relationship Id="rId10" Type="http://schemas.openxmlformats.org/officeDocument/2006/relationships/image" Target="../media/image56.png"/><Relationship Id="rId19" Type="http://schemas.openxmlformats.org/officeDocument/2006/relationships/customXml" Target="../ink/ink47.xml"/><Relationship Id="rId31" Type="http://schemas.openxmlformats.org/officeDocument/2006/relationships/customXml" Target="../ink/ink53.xml"/><Relationship Id="rId44" Type="http://schemas.openxmlformats.org/officeDocument/2006/relationships/image" Target="../media/image73.png"/><Relationship Id="rId4" Type="http://schemas.openxmlformats.org/officeDocument/2006/relationships/image" Target="../media/image53.png"/><Relationship Id="rId9" Type="http://schemas.openxmlformats.org/officeDocument/2006/relationships/customXml" Target="../ink/ink42.xml"/><Relationship Id="rId14" Type="http://schemas.openxmlformats.org/officeDocument/2006/relationships/image" Target="../media/image58.png"/><Relationship Id="rId22" Type="http://schemas.openxmlformats.org/officeDocument/2006/relationships/image" Target="../media/image62.png"/><Relationship Id="rId27" Type="http://schemas.openxmlformats.org/officeDocument/2006/relationships/customXml" Target="../ink/ink51.xml"/><Relationship Id="rId30" Type="http://schemas.openxmlformats.org/officeDocument/2006/relationships/image" Target="../media/image66.png"/><Relationship Id="rId35" Type="http://schemas.openxmlformats.org/officeDocument/2006/relationships/customXml" Target="../ink/ink55.xml"/><Relationship Id="rId43" Type="http://schemas.openxmlformats.org/officeDocument/2006/relationships/customXml" Target="../ink/ink59.xml"/><Relationship Id="rId48" Type="http://schemas.openxmlformats.org/officeDocument/2006/relationships/image" Target="../media/image75.png"/><Relationship Id="rId8" Type="http://schemas.openxmlformats.org/officeDocument/2006/relationships/image" Target="../media/image55.png"/></Relationships>
</file>

<file path=ppt/slides/_rels/slide35.xml.rels><?xml version="1.0" encoding="UTF-8" standalone="yes"?>
<Relationships xmlns="http://schemas.openxmlformats.org/package/2006/relationships"><Relationship Id="rId3" Type="http://schemas.openxmlformats.org/officeDocument/2006/relationships/customXml" Target="../ink/ink63.xml"/><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78.png"/><Relationship Id="rId5" Type="http://schemas.openxmlformats.org/officeDocument/2006/relationships/customXml" Target="../ink/ink64.xml"/><Relationship Id="rId4" Type="http://schemas.openxmlformats.org/officeDocument/2006/relationships/image" Target="../media/image77.png"/></Relationships>
</file>

<file path=ppt/slides/_rels/slide36.xml.rels><?xml version="1.0" encoding="UTF-8" standalone="yes"?>
<Relationships xmlns="http://schemas.openxmlformats.org/package/2006/relationships"><Relationship Id="rId3" Type="http://schemas.openxmlformats.org/officeDocument/2006/relationships/customXml" Target="../ink/ink65.xml"/><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9.png"/></Relationships>
</file>

<file path=ppt/slides/_rels/slide3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1.xml"/><Relationship Id="rId4" Type="http://schemas.openxmlformats.org/officeDocument/2006/relationships/image" Target="../media/image8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customXml" Target="../ink/ink69.xml"/><Relationship Id="rId3" Type="http://schemas.openxmlformats.org/officeDocument/2006/relationships/image" Target="../media/image83.png"/><Relationship Id="rId7" Type="http://schemas.openxmlformats.org/officeDocument/2006/relationships/image" Target="../media/image85.png"/><Relationship Id="rId2" Type="http://schemas.openxmlformats.org/officeDocument/2006/relationships/customXml" Target="../ink/ink66.xml"/><Relationship Id="rId1" Type="http://schemas.openxmlformats.org/officeDocument/2006/relationships/slideLayout" Target="../slideLayouts/slideLayout1.xml"/><Relationship Id="rId6" Type="http://schemas.openxmlformats.org/officeDocument/2006/relationships/customXml" Target="../ink/ink68.xml"/><Relationship Id="rId11" Type="http://schemas.openxmlformats.org/officeDocument/2006/relationships/image" Target="../media/image87.png"/><Relationship Id="rId5" Type="http://schemas.openxmlformats.org/officeDocument/2006/relationships/image" Target="../media/image84.png"/><Relationship Id="rId10" Type="http://schemas.openxmlformats.org/officeDocument/2006/relationships/customXml" Target="../ink/ink70.xml"/><Relationship Id="rId4" Type="http://schemas.openxmlformats.org/officeDocument/2006/relationships/customXml" Target="../ink/ink67.xml"/><Relationship Id="rId9" Type="http://schemas.openxmlformats.org/officeDocument/2006/relationships/image" Target="../media/image86.png"/></Relationships>
</file>

<file path=ppt/slides/_rels/slide4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customXml" Target="../ink/ink74.xml"/><Relationship Id="rId13" Type="http://schemas.openxmlformats.org/officeDocument/2006/relationships/image" Target="../media/image94.png"/><Relationship Id="rId18" Type="http://schemas.openxmlformats.org/officeDocument/2006/relationships/customXml" Target="../ink/ink79.xml"/><Relationship Id="rId3" Type="http://schemas.openxmlformats.org/officeDocument/2006/relationships/image" Target="../media/image89.png"/><Relationship Id="rId7" Type="http://schemas.openxmlformats.org/officeDocument/2006/relationships/image" Target="../media/image91.png"/><Relationship Id="rId12" Type="http://schemas.openxmlformats.org/officeDocument/2006/relationships/customXml" Target="../ink/ink76.xml"/><Relationship Id="rId17" Type="http://schemas.openxmlformats.org/officeDocument/2006/relationships/image" Target="../media/image96.png"/><Relationship Id="rId2" Type="http://schemas.openxmlformats.org/officeDocument/2006/relationships/customXml" Target="../ink/ink71.xml"/><Relationship Id="rId16" Type="http://schemas.openxmlformats.org/officeDocument/2006/relationships/customXml" Target="../ink/ink78.xml"/><Relationship Id="rId1" Type="http://schemas.openxmlformats.org/officeDocument/2006/relationships/slideLayout" Target="../slideLayouts/slideLayout1.xml"/><Relationship Id="rId6" Type="http://schemas.openxmlformats.org/officeDocument/2006/relationships/customXml" Target="../ink/ink73.xml"/><Relationship Id="rId11" Type="http://schemas.openxmlformats.org/officeDocument/2006/relationships/image" Target="../media/image93.png"/><Relationship Id="rId5" Type="http://schemas.openxmlformats.org/officeDocument/2006/relationships/image" Target="../media/image90.png"/><Relationship Id="rId15" Type="http://schemas.openxmlformats.org/officeDocument/2006/relationships/image" Target="../media/image95.png"/><Relationship Id="rId10" Type="http://schemas.openxmlformats.org/officeDocument/2006/relationships/customXml" Target="../ink/ink75.xml"/><Relationship Id="rId19" Type="http://schemas.openxmlformats.org/officeDocument/2006/relationships/image" Target="../media/image97.png"/><Relationship Id="rId4" Type="http://schemas.openxmlformats.org/officeDocument/2006/relationships/customXml" Target="../ink/ink72.xml"/><Relationship Id="rId9" Type="http://schemas.openxmlformats.org/officeDocument/2006/relationships/image" Target="../media/image92.png"/><Relationship Id="rId14" Type="http://schemas.openxmlformats.org/officeDocument/2006/relationships/customXml" Target="../ink/ink77.xml"/></Relationships>
</file>

<file path=ppt/slides/_rels/slide43.xml.rels><?xml version="1.0" encoding="UTF-8" standalone="yes"?>
<Relationships xmlns="http://schemas.openxmlformats.org/package/2006/relationships"><Relationship Id="rId8" Type="http://schemas.openxmlformats.org/officeDocument/2006/relationships/customXml" Target="../ink/ink83.xml"/><Relationship Id="rId13" Type="http://schemas.openxmlformats.org/officeDocument/2006/relationships/image" Target="../media/image103.png"/><Relationship Id="rId18" Type="http://schemas.openxmlformats.org/officeDocument/2006/relationships/customXml" Target="../ink/ink88.xml"/><Relationship Id="rId26" Type="http://schemas.openxmlformats.org/officeDocument/2006/relationships/customXml" Target="../ink/ink92.xml"/><Relationship Id="rId3" Type="http://schemas.openxmlformats.org/officeDocument/2006/relationships/image" Target="../media/image98.png"/><Relationship Id="rId21" Type="http://schemas.openxmlformats.org/officeDocument/2006/relationships/image" Target="../media/image107.png"/><Relationship Id="rId7" Type="http://schemas.openxmlformats.org/officeDocument/2006/relationships/image" Target="../media/image100.png"/><Relationship Id="rId12" Type="http://schemas.openxmlformats.org/officeDocument/2006/relationships/customXml" Target="../ink/ink85.xml"/><Relationship Id="rId17" Type="http://schemas.openxmlformats.org/officeDocument/2006/relationships/image" Target="../media/image105.png"/><Relationship Id="rId25" Type="http://schemas.openxmlformats.org/officeDocument/2006/relationships/image" Target="../media/image109.png"/><Relationship Id="rId2" Type="http://schemas.openxmlformats.org/officeDocument/2006/relationships/customXml" Target="../ink/ink80.xml"/><Relationship Id="rId16" Type="http://schemas.openxmlformats.org/officeDocument/2006/relationships/customXml" Target="../ink/ink87.xml"/><Relationship Id="rId20" Type="http://schemas.openxmlformats.org/officeDocument/2006/relationships/customXml" Target="../ink/ink89.xml"/><Relationship Id="rId29"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customXml" Target="../ink/ink82.xml"/><Relationship Id="rId11" Type="http://schemas.openxmlformats.org/officeDocument/2006/relationships/image" Target="../media/image102.png"/><Relationship Id="rId24" Type="http://schemas.openxmlformats.org/officeDocument/2006/relationships/customXml" Target="../ink/ink91.xml"/><Relationship Id="rId5" Type="http://schemas.openxmlformats.org/officeDocument/2006/relationships/image" Target="../media/image99.png"/><Relationship Id="rId15" Type="http://schemas.openxmlformats.org/officeDocument/2006/relationships/image" Target="../media/image104.png"/><Relationship Id="rId23" Type="http://schemas.openxmlformats.org/officeDocument/2006/relationships/image" Target="../media/image108.png"/><Relationship Id="rId28" Type="http://schemas.openxmlformats.org/officeDocument/2006/relationships/customXml" Target="../ink/ink93.xml"/><Relationship Id="rId10" Type="http://schemas.openxmlformats.org/officeDocument/2006/relationships/customXml" Target="../ink/ink84.xml"/><Relationship Id="rId19" Type="http://schemas.openxmlformats.org/officeDocument/2006/relationships/image" Target="../media/image106.png"/><Relationship Id="rId4" Type="http://schemas.openxmlformats.org/officeDocument/2006/relationships/customXml" Target="../ink/ink81.xml"/><Relationship Id="rId9" Type="http://schemas.openxmlformats.org/officeDocument/2006/relationships/image" Target="../media/image101.png"/><Relationship Id="rId14" Type="http://schemas.openxmlformats.org/officeDocument/2006/relationships/customXml" Target="../ink/ink86.xml"/><Relationship Id="rId22" Type="http://schemas.openxmlformats.org/officeDocument/2006/relationships/customXml" Target="../ink/ink90.xml"/><Relationship Id="rId27" Type="http://schemas.openxmlformats.org/officeDocument/2006/relationships/image" Target="../media/image110.png"/></Relationships>
</file>

<file path=ppt/slides/_rels/slide4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88.png"/></Relationships>
</file>

<file path=ppt/slides/_rels/slide45.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118.png"/><Relationship Id="rId13" Type="http://schemas.openxmlformats.org/officeDocument/2006/relationships/customXml" Target="../ink/ink99.xml"/><Relationship Id="rId3" Type="http://schemas.openxmlformats.org/officeDocument/2006/relationships/customXml" Target="../ink/ink94.xml"/><Relationship Id="rId7" Type="http://schemas.openxmlformats.org/officeDocument/2006/relationships/customXml" Target="../ink/ink96.xml"/><Relationship Id="rId12" Type="http://schemas.openxmlformats.org/officeDocument/2006/relationships/image" Target="../media/image120.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17.png"/><Relationship Id="rId11" Type="http://schemas.openxmlformats.org/officeDocument/2006/relationships/customXml" Target="../ink/ink98.xml"/><Relationship Id="rId5" Type="http://schemas.openxmlformats.org/officeDocument/2006/relationships/customXml" Target="../ink/ink95.xml"/><Relationship Id="rId10" Type="http://schemas.openxmlformats.org/officeDocument/2006/relationships/image" Target="../media/image119.png"/><Relationship Id="rId4" Type="http://schemas.openxmlformats.org/officeDocument/2006/relationships/image" Target="../media/image116.png"/><Relationship Id="rId9" Type="http://schemas.openxmlformats.org/officeDocument/2006/relationships/customXml" Target="../ink/ink97.xml"/><Relationship Id="rId14" Type="http://schemas.openxmlformats.org/officeDocument/2006/relationships/image" Target="../media/image121.png"/></Relationships>
</file>

<file path=ppt/slides/_rels/slide47.xml.rels><?xml version="1.0" encoding="UTF-8" standalone="yes"?>
<Relationships xmlns="http://schemas.openxmlformats.org/package/2006/relationships"><Relationship Id="rId8" Type="http://schemas.openxmlformats.org/officeDocument/2006/relationships/customXml" Target="../ink/ink102.xml"/><Relationship Id="rId13" Type="http://schemas.openxmlformats.org/officeDocument/2006/relationships/image" Target="../media/image126.png"/><Relationship Id="rId18" Type="http://schemas.openxmlformats.org/officeDocument/2006/relationships/customXml" Target="../ink/ink107.xml"/><Relationship Id="rId26" Type="http://schemas.openxmlformats.org/officeDocument/2006/relationships/customXml" Target="../ink/ink111.xml"/><Relationship Id="rId39" Type="http://schemas.openxmlformats.org/officeDocument/2006/relationships/image" Target="../media/image139.png"/><Relationship Id="rId3" Type="http://schemas.openxmlformats.org/officeDocument/2006/relationships/image" Target="../media/image6.png"/><Relationship Id="rId21" Type="http://schemas.openxmlformats.org/officeDocument/2006/relationships/image" Target="../media/image130.png"/><Relationship Id="rId34" Type="http://schemas.openxmlformats.org/officeDocument/2006/relationships/customXml" Target="../ink/ink115.xml"/><Relationship Id="rId42" Type="http://schemas.openxmlformats.org/officeDocument/2006/relationships/customXml" Target="../ink/ink119.xml"/><Relationship Id="rId7" Type="http://schemas.openxmlformats.org/officeDocument/2006/relationships/image" Target="../media/image123.png"/><Relationship Id="rId12" Type="http://schemas.openxmlformats.org/officeDocument/2006/relationships/customXml" Target="../ink/ink104.xml"/><Relationship Id="rId17" Type="http://schemas.openxmlformats.org/officeDocument/2006/relationships/image" Target="../media/image128.png"/><Relationship Id="rId25" Type="http://schemas.openxmlformats.org/officeDocument/2006/relationships/image" Target="../media/image132.png"/><Relationship Id="rId33" Type="http://schemas.openxmlformats.org/officeDocument/2006/relationships/image" Target="../media/image136.png"/><Relationship Id="rId38" Type="http://schemas.openxmlformats.org/officeDocument/2006/relationships/customXml" Target="../ink/ink117.xml"/><Relationship Id="rId2" Type="http://schemas.openxmlformats.org/officeDocument/2006/relationships/notesSlide" Target="../notesSlides/notesSlide12.xml"/><Relationship Id="rId16" Type="http://schemas.openxmlformats.org/officeDocument/2006/relationships/customXml" Target="../ink/ink106.xml"/><Relationship Id="rId20" Type="http://schemas.openxmlformats.org/officeDocument/2006/relationships/customXml" Target="../ink/ink108.xml"/><Relationship Id="rId29" Type="http://schemas.openxmlformats.org/officeDocument/2006/relationships/image" Target="../media/image134.png"/><Relationship Id="rId41" Type="http://schemas.openxmlformats.org/officeDocument/2006/relationships/image" Target="../media/image140.png"/><Relationship Id="rId1" Type="http://schemas.openxmlformats.org/officeDocument/2006/relationships/slideLayout" Target="../slideLayouts/slideLayout1.xml"/><Relationship Id="rId6" Type="http://schemas.openxmlformats.org/officeDocument/2006/relationships/customXml" Target="../ink/ink101.xml"/><Relationship Id="rId11" Type="http://schemas.openxmlformats.org/officeDocument/2006/relationships/image" Target="../media/image125.png"/><Relationship Id="rId24" Type="http://schemas.openxmlformats.org/officeDocument/2006/relationships/customXml" Target="../ink/ink110.xml"/><Relationship Id="rId32" Type="http://schemas.openxmlformats.org/officeDocument/2006/relationships/customXml" Target="../ink/ink114.xml"/><Relationship Id="rId37" Type="http://schemas.openxmlformats.org/officeDocument/2006/relationships/image" Target="../media/image138.png"/><Relationship Id="rId40" Type="http://schemas.openxmlformats.org/officeDocument/2006/relationships/customXml" Target="../ink/ink118.xml"/><Relationship Id="rId45" Type="http://schemas.openxmlformats.org/officeDocument/2006/relationships/image" Target="../media/image142.png"/><Relationship Id="rId5" Type="http://schemas.openxmlformats.org/officeDocument/2006/relationships/image" Target="../media/image122.png"/><Relationship Id="rId15" Type="http://schemas.openxmlformats.org/officeDocument/2006/relationships/image" Target="../media/image127.png"/><Relationship Id="rId23" Type="http://schemas.openxmlformats.org/officeDocument/2006/relationships/image" Target="../media/image131.png"/><Relationship Id="rId28" Type="http://schemas.openxmlformats.org/officeDocument/2006/relationships/customXml" Target="../ink/ink112.xml"/><Relationship Id="rId36" Type="http://schemas.openxmlformats.org/officeDocument/2006/relationships/customXml" Target="../ink/ink116.xml"/><Relationship Id="rId10" Type="http://schemas.openxmlformats.org/officeDocument/2006/relationships/customXml" Target="../ink/ink103.xml"/><Relationship Id="rId19" Type="http://schemas.openxmlformats.org/officeDocument/2006/relationships/image" Target="../media/image129.png"/><Relationship Id="rId31" Type="http://schemas.openxmlformats.org/officeDocument/2006/relationships/image" Target="../media/image135.png"/><Relationship Id="rId44" Type="http://schemas.openxmlformats.org/officeDocument/2006/relationships/customXml" Target="../ink/ink120.xml"/><Relationship Id="rId4" Type="http://schemas.openxmlformats.org/officeDocument/2006/relationships/customXml" Target="../ink/ink100.xml"/><Relationship Id="rId9" Type="http://schemas.openxmlformats.org/officeDocument/2006/relationships/image" Target="../media/image124.png"/><Relationship Id="rId14" Type="http://schemas.openxmlformats.org/officeDocument/2006/relationships/customXml" Target="../ink/ink105.xml"/><Relationship Id="rId22" Type="http://schemas.openxmlformats.org/officeDocument/2006/relationships/customXml" Target="../ink/ink109.xml"/><Relationship Id="rId27" Type="http://schemas.openxmlformats.org/officeDocument/2006/relationships/image" Target="../media/image133.png"/><Relationship Id="rId30" Type="http://schemas.openxmlformats.org/officeDocument/2006/relationships/customXml" Target="../ink/ink113.xml"/><Relationship Id="rId35" Type="http://schemas.openxmlformats.org/officeDocument/2006/relationships/image" Target="../media/image137.png"/><Relationship Id="rId43" Type="http://schemas.openxmlformats.org/officeDocument/2006/relationships/image" Target="../media/image141.png"/></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4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customXml" Target="../ink/ink122.xml"/><Relationship Id="rId5" Type="http://schemas.openxmlformats.org/officeDocument/2006/relationships/image" Target="../media/image143.png"/><Relationship Id="rId4" Type="http://schemas.openxmlformats.org/officeDocument/2006/relationships/customXml" Target="../ink/ink121.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4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customXml" Target="../ink/ink124.xml"/><Relationship Id="rId5" Type="http://schemas.openxmlformats.org/officeDocument/2006/relationships/image" Target="../media/image145.png"/><Relationship Id="rId4" Type="http://schemas.openxmlformats.org/officeDocument/2006/relationships/customXml" Target="../ink/ink123.xml"/></Relationships>
</file>

<file path=ppt/slides/_rels/slide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customXml" Target="../ink/ink128.xml"/><Relationship Id="rId3" Type="http://schemas.openxmlformats.org/officeDocument/2006/relationships/image" Target="../media/image147.png"/><Relationship Id="rId7" Type="http://schemas.openxmlformats.org/officeDocument/2006/relationships/image" Target="../media/image149.png"/><Relationship Id="rId2" Type="http://schemas.openxmlformats.org/officeDocument/2006/relationships/customXml" Target="../ink/ink125.xml"/><Relationship Id="rId1" Type="http://schemas.openxmlformats.org/officeDocument/2006/relationships/slideLayout" Target="../slideLayouts/slideLayout2.xml"/><Relationship Id="rId6" Type="http://schemas.openxmlformats.org/officeDocument/2006/relationships/customXml" Target="../ink/ink127.xml"/><Relationship Id="rId5" Type="http://schemas.openxmlformats.org/officeDocument/2006/relationships/image" Target="../media/image148.png"/><Relationship Id="rId4" Type="http://schemas.openxmlformats.org/officeDocument/2006/relationships/customXml" Target="../ink/ink126.xml"/><Relationship Id="rId9" Type="http://schemas.openxmlformats.org/officeDocument/2006/relationships/image" Target="../media/image150.png"/></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wmf"/><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5"/>
          <p:cNvSpPr>
            <a:spLocks noChangeArrowheads="1"/>
          </p:cNvSpPr>
          <p:nvPr/>
        </p:nvSpPr>
        <p:spPr bwMode="auto">
          <a:xfrm>
            <a:off x="990600" y="152400"/>
            <a:ext cx="6629400" cy="84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4400" dirty="0">
                <a:solidFill>
                  <a:srgbClr val="FF0000"/>
                </a:solidFill>
                <a:latin typeface="Arial Black" panose="020B0A04020102020204" pitchFamily="34" charset="0"/>
                <a:ea typeface="黑体" panose="02010609060101010101" pitchFamily="49" charset="-122"/>
              </a:rPr>
              <a:t>第</a:t>
            </a:r>
            <a:r>
              <a:rPr lang="en-US" altLang="zh-CN" sz="4400" dirty="0">
                <a:solidFill>
                  <a:srgbClr val="FF0000"/>
                </a:solidFill>
                <a:latin typeface="Arial Black" panose="020B0A04020102020204" pitchFamily="34" charset="0"/>
                <a:ea typeface="黑体" panose="02010609060101010101" pitchFamily="49" charset="-122"/>
              </a:rPr>
              <a:t>9</a:t>
            </a:r>
            <a:r>
              <a:rPr lang="zh-CN" altLang="en-US" sz="4400" dirty="0">
                <a:solidFill>
                  <a:srgbClr val="FF0000"/>
                </a:solidFill>
                <a:latin typeface="Arial Black" panose="020B0A04020102020204" pitchFamily="34" charset="0"/>
                <a:ea typeface="黑体" panose="02010609060101010101" pitchFamily="49" charset="-122"/>
              </a:rPr>
              <a:t>章 虚拟内存</a:t>
            </a:r>
          </a:p>
        </p:txBody>
      </p:sp>
      <p:sp>
        <p:nvSpPr>
          <p:cNvPr id="4" name="Rectangle 3"/>
          <p:cNvSpPr txBox="1">
            <a:spLocks noChangeArrowheads="1"/>
          </p:cNvSpPr>
          <p:nvPr/>
        </p:nvSpPr>
        <p:spPr bwMode="auto">
          <a:xfrm>
            <a:off x="304800" y="1828800"/>
            <a:ext cx="8305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993300"/>
              </a:buClr>
              <a:buSzPct val="9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anose="05000000000000000000"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anose="05030102010509060703"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anose="02020603050405020304"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9pPr>
          </a:lstStyle>
          <a:p>
            <a:pPr algn="ctr" eaLnBrk="1" hangingPunct="1">
              <a:lnSpc>
                <a:spcPct val="90000"/>
              </a:lnSpc>
              <a:buFontTx/>
              <a:buNone/>
              <a:defRPr/>
            </a:pPr>
            <a:r>
              <a:rPr lang="zh-CN" altLang="en-US" kern="0" dirty="0">
                <a:latin typeface="宋体" panose="02010600030101010101" pitchFamily="2" charset="-122"/>
                <a:cs typeface="Times New Roman" panose="02020603050405020304" pitchFamily="18" charset="0"/>
              </a:rPr>
              <a:t>主讲教师：曲明成</a:t>
            </a:r>
            <a:endParaRPr lang="zh-CN" altLang="en-US" sz="2000"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r>
              <a:rPr lang="zh-CN" altLang="en-US" sz="2400" kern="0" dirty="0">
                <a:latin typeface="宋体" panose="02010600030101010101" pitchFamily="2" charset="-122"/>
                <a:cs typeface="Times New Roman" panose="02020603050405020304" pitchFamily="18" charset="0"/>
              </a:rPr>
              <a:t>电   话：</a:t>
            </a:r>
            <a:r>
              <a:rPr lang="zh-CN" altLang="en-US" sz="2400" kern="0" dirty="0">
                <a:solidFill>
                  <a:srgbClr val="A50021"/>
                </a:solidFill>
                <a:latin typeface="宋体" panose="02010600030101010101" pitchFamily="2" charset="-122"/>
                <a:cs typeface="Times New Roman" panose="02020603050405020304" pitchFamily="18" charset="0"/>
              </a:rPr>
              <a:t> </a:t>
            </a:r>
            <a:r>
              <a:rPr lang="en-US" altLang="zh-CN" sz="2400" kern="0" dirty="0">
                <a:solidFill>
                  <a:srgbClr val="A50021"/>
                </a:solidFill>
                <a:latin typeface="宋体" panose="02010600030101010101" pitchFamily="2" charset="-122"/>
                <a:cs typeface="Times New Roman" panose="02020603050405020304" pitchFamily="18" charset="0"/>
              </a:rPr>
              <a:t>15645102418</a:t>
            </a:r>
          </a:p>
          <a:p>
            <a:pPr algn="ctr" eaLnBrk="1" hangingPunct="1">
              <a:lnSpc>
                <a:spcPct val="90000"/>
              </a:lnSpc>
              <a:buFontTx/>
              <a:buNone/>
              <a:defRPr/>
            </a:pPr>
            <a:r>
              <a:rPr lang="en-US" altLang="zh-CN" sz="2400" kern="0" dirty="0">
                <a:latin typeface="宋体" panose="02010600030101010101" pitchFamily="2" charset="-122"/>
                <a:cs typeface="Times New Roman" panose="02020603050405020304" pitchFamily="18" charset="0"/>
              </a:rPr>
              <a:t>E-mail</a:t>
            </a:r>
            <a:r>
              <a:rPr lang="zh-CN" altLang="en-US" sz="2400" kern="0" dirty="0">
                <a:latin typeface="宋体" panose="02010600030101010101" pitchFamily="2" charset="-122"/>
                <a:cs typeface="Times New Roman" panose="02020603050405020304" pitchFamily="18" charset="0"/>
              </a:rPr>
              <a:t>： </a:t>
            </a:r>
            <a:r>
              <a:rPr lang="en-US" altLang="zh-CN" sz="2400" kern="0" dirty="0" err="1">
                <a:latin typeface="宋体" panose="02010600030101010101" pitchFamily="2" charset="-122"/>
                <a:cs typeface="Times New Roman" panose="02020603050405020304" pitchFamily="18" charset="0"/>
              </a:rPr>
              <a:t>qumingcheng@126.com</a:t>
            </a:r>
            <a:endParaRPr lang="en-US" altLang="zh-CN" sz="2400"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endParaRPr lang="en-US" altLang="zh-CN" sz="2400"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r>
              <a:rPr lang="zh-CN" altLang="en-US" kern="0" dirty="0">
                <a:solidFill>
                  <a:srgbClr val="993300"/>
                </a:solidFill>
                <a:latin typeface="宋体" panose="02010600030101010101" pitchFamily="2" charset="-122"/>
                <a:cs typeface="Times New Roman" panose="02020603050405020304" pitchFamily="18" charset="0"/>
              </a:rPr>
              <a:t>哈工大计算学部</a:t>
            </a:r>
            <a:r>
              <a:rPr lang="en-US" altLang="zh-CN" kern="0" dirty="0">
                <a:solidFill>
                  <a:srgbClr val="993300"/>
                </a:solidFill>
                <a:latin typeface="宋体" panose="02010600030101010101" pitchFamily="2" charset="-122"/>
                <a:cs typeface="Times New Roman" panose="02020603050405020304" pitchFamily="18" charset="0"/>
              </a:rPr>
              <a:t>-</a:t>
            </a:r>
            <a:r>
              <a:rPr lang="zh-CN" altLang="en-US" kern="0" dirty="0">
                <a:solidFill>
                  <a:srgbClr val="993300"/>
                </a:solidFill>
                <a:latin typeface="宋体" panose="02010600030101010101" pitchFamily="2" charset="-122"/>
                <a:cs typeface="Times New Roman" panose="02020603050405020304" pitchFamily="18" charset="0"/>
              </a:rPr>
              <a:t>智能软件中心</a:t>
            </a:r>
            <a:endParaRPr lang="zh-CN" altLang="en-US" sz="2000"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endParaRPr lang="en-US" altLang="zh-CN"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r>
              <a:rPr lang="zh-CN" altLang="en-US" sz="2400" kern="0" dirty="0">
                <a:latin typeface="宋体" panose="02010600030101010101" pitchFamily="2" charset="-122"/>
                <a:cs typeface="Times New Roman" panose="02020603050405020304" pitchFamily="18" charset="0"/>
              </a:rPr>
              <a:t>方向：</a:t>
            </a:r>
            <a:r>
              <a:rPr lang="en-US" altLang="zh-CN" sz="2400" kern="0" dirty="0">
                <a:latin typeface="宋体" panose="02010600030101010101" pitchFamily="2" charset="-122"/>
                <a:cs typeface="Times New Roman" panose="02020603050405020304" pitchFamily="18" charset="0"/>
              </a:rPr>
              <a:t>AI</a:t>
            </a:r>
            <a:r>
              <a:rPr lang="zh-CN" altLang="en-US" sz="2400" kern="0" dirty="0">
                <a:latin typeface="宋体" panose="02010600030101010101" pitchFamily="2" charset="-122"/>
                <a:cs typeface="Times New Roman" panose="02020603050405020304" pitchFamily="18" charset="0"/>
              </a:rPr>
              <a:t>云脑及自学习对话、物联网与大数据</a:t>
            </a:r>
            <a:endParaRPr lang="en-US" altLang="zh-CN" sz="2400" kern="0" dirty="0">
              <a:latin typeface="宋体" panose="02010600030101010101" pitchFamily="2"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a:t>虚拟内存的优点</a:t>
            </a:r>
          </a:p>
        </p:txBody>
      </p:sp>
      <p:graphicFrame>
        <p:nvGraphicFramePr>
          <p:cNvPr id="9219" name="Object 3"/>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name="剪辑" r:id="rId2" imgW="2166620" imgH="2287270" progId="">
                  <p:embed/>
                </p:oleObj>
              </mc:Choice>
              <mc:Fallback>
                <p:oleObj name="剪辑" r:id="rId2" imgW="2166620" imgH="2287270" progId="">
                  <p:embed/>
                  <p:pic>
                    <p:nvPicPr>
                      <p:cNvPr id="0" name="Picture 6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21923" name="Group 35"/>
          <p:cNvGrpSpPr/>
          <p:nvPr/>
        </p:nvGrpSpPr>
        <p:grpSpPr bwMode="auto">
          <a:xfrm>
            <a:off x="5412804" y="1014413"/>
            <a:ext cx="3695700" cy="2490787"/>
            <a:chOff x="3312" y="639"/>
            <a:chExt cx="2328" cy="1569"/>
          </a:xfrm>
        </p:grpSpPr>
        <p:sp>
          <p:nvSpPr>
            <p:cNvPr id="9243" name="Rectangle 5"/>
            <p:cNvSpPr>
              <a:spLocks noChangeArrowheads="1"/>
            </p:cNvSpPr>
            <p:nvPr/>
          </p:nvSpPr>
          <p:spPr bwMode="auto">
            <a:xfrm>
              <a:off x="4992" y="969"/>
              <a:ext cx="432" cy="565"/>
            </a:xfrm>
            <a:prstGeom prst="rect">
              <a:avLst/>
            </a:prstGeom>
            <a:solidFill>
              <a:srgbClr val="CCFF66"/>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9244" name="Text Box 6"/>
            <p:cNvSpPr txBox="1">
              <a:spLocks noChangeArrowheads="1"/>
            </p:cNvSpPr>
            <p:nvPr/>
          </p:nvSpPr>
          <p:spPr bwMode="auto">
            <a:xfrm>
              <a:off x="4849" y="1574"/>
              <a:ext cx="79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t>物理内存</a:t>
              </a:r>
            </a:p>
          </p:txBody>
        </p:sp>
        <p:sp>
          <p:nvSpPr>
            <p:cNvPr id="9245" name="Rectangle 7"/>
            <p:cNvSpPr>
              <a:spLocks noChangeArrowheads="1"/>
            </p:cNvSpPr>
            <p:nvPr/>
          </p:nvSpPr>
          <p:spPr bwMode="auto">
            <a:xfrm>
              <a:off x="3858" y="722"/>
              <a:ext cx="619" cy="1236"/>
            </a:xfrm>
            <a:prstGeom prst="rect">
              <a:avLst/>
            </a:prstGeom>
            <a:solidFill>
              <a:srgbClr val="FF0066"/>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9246" name="Text Box 8"/>
            <p:cNvSpPr txBox="1">
              <a:spLocks noChangeArrowheads="1"/>
            </p:cNvSpPr>
            <p:nvPr/>
          </p:nvSpPr>
          <p:spPr bwMode="auto">
            <a:xfrm>
              <a:off x="3657" y="1791"/>
              <a:ext cx="1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0</a:t>
              </a:r>
            </a:p>
          </p:txBody>
        </p:sp>
        <p:sp>
          <p:nvSpPr>
            <p:cNvPr id="9247" name="Text Box 9"/>
            <p:cNvSpPr txBox="1">
              <a:spLocks noChangeArrowheads="1"/>
            </p:cNvSpPr>
            <p:nvPr/>
          </p:nvSpPr>
          <p:spPr bwMode="auto">
            <a:xfrm>
              <a:off x="3312" y="639"/>
              <a:ext cx="5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ClrTx/>
                <a:buSzTx/>
                <a:buFontTx/>
                <a:buNone/>
              </a:pPr>
              <a:r>
                <a:rPr lang="en-US" altLang="zh-CN" sz="2000"/>
                <a:t>4G</a:t>
              </a:r>
            </a:p>
          </p:txBody>
        </p:sp>
        <p:sp>
          <p:nvSpPr>
            <p:cNvPr id="9248" name="Text Box 10"/>
            <p:cNvSpPr txBox="1">
              <a:spLocks noChangeArrowheads="1"/>
            </p:cNvSpPr>
            <p:nvPr/>
          </p:nvSpPr>
          <p:spPr bwMode="auto">
            <a:xfrm>
              <a:off x="3760" y="1958"/>
              <a:ext cx="7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t>地址空间</a:t>
              </a:r>
            </a:p>
          </p:txBody>
        </p:sp>
        <p:sp>
          <p:nvSpPr>
            <p:cNvPr id="9249" name="Line 11"/>
            <p:cNvSpPr>
              <a:spLocks noChangeShapeType="1"/>
            </p:cNvSpPr>
            <p:nvPr/>
          </p:nvSpPr>
          <p:spPr bwMode="auto">
            <a:xfrm>
              <a:off x="4477" y="722"/>
              <a:ext cx="515" cy="247"/>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50" name="Line 12"/>
            <p:cNvSpPr>
              <a:spLocks noChangeShapeType="1"/>
            </p:cNvSpPr>
            <p:nvPr/>
          </p:nvSpPr>
          <p:spPr bwMode="auto">
            <a:xfrm flipV="1">
              <a:off x="4477" y="1534"/>
              <a:ext cx="515" cy="424"/>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21901" name="Rectangle 13"/>
          <p:cNvSpPr>
            <a:spLocks noChangeArrowheads="1"/>
          </p:cNvSpPr>
          <p:nvPr/>
        </p:nvSpPr>
        <p:spPr bwMode="auto">
          <a:xfrm>
            <a:off x="677863" y="13335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dirty="0">
                <a:solidFill>
                  <a:srgbClr val="FF0000"/>
                </a:solidFill>
              </a:rPr>
              <a:t>优点</a:t>
            </a:r>
            <a:r>
              <a:rPr lang="en-US" altLang="zh-CN" dirty="0">
                <a:solidFill>
                  <a:srgbClr val="FF0000"/>
                </a:solidFill>
              </a:rPr>
              <a:t>1: </a:t>
            </a:r>
            <a:r>
              <a:rPr lang="zh-CN" altLang="en-US" dirty="0">
                <a:solidFill>
                  <a:srgbClr val="FF0000"/>
                </a:solidFill>
              </a:rPr>
              <a:t>程序地址空间</a:t>
            </a:r>
            <a:r>
              <a:rPr lang="en-US" altLang="zh-CN" dirty="0">
                <a:solidFill>
                  <a:srgbClr val="FF0000"/>
                </a:solidFill>
              </a:rPr>
              <a:t>&gt;</a:t>
            </a:r>
            <a:r>
              <a:rPr lang="zh-CN" altLang="en-US" dirty="0">
                <a:solidFill>
                  <a:srgbClr val="FF0000"/>
                </a:solidFill>
              </a:rPr>
              <a:t>物理内存</a:t>
            </a:r>
          </a:p>
        </p:txBody>
      </p:sp>
      <p:grpSp>
        <p:nvGrpSpPr>
          <p:cNvPr id="421902" name="Group 14"/>
          <p:cNvGrpSpPr/>
          <p:nvPr/>
        </p:nvGrpSpPr>
        <p:grpSpPr bwMode="auto">
          <a:xfrm>
            <a:off x="903288" y="1943100"/>
            <a:ext cx="7543800" cy="603250"/>
            <a:chOff x="624" y="3680"/>
            <a:chExt cx="4752" cy="380"/>
          </a:xfrm>
        </p:grpSpPr>
        <p:sp>
          <p:nvSpPr>
            <p:cNvPr id="9241" name="Rectangle 15"/>
            <p:cNvSpPr>
              <a:spLocks noChangeArrowheads="1"/>
            </p:cNvSpPr>
            <p:nvPr/>
          </p:nvSpPr>
          <p:spPr bwMode="auto">
            <a:xfrm>
              <a:off x="624" y="368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用户可以编写比内存大的程序 </a:t>
              </a:r>
            </a:p>
          </p:txBody>
        </p:sp>
        <p:pic>
          <p:nvPicPr>
            <p:cNvPr id="9242" name="Picture 16" descr="j01158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21905" name="Group 17"/>
          <p:cNvGrpSpPr/>
          <p:nvPr/>
        </p:nvGrpSpPr>
        <p:grpSpPr bwMode="auto">
          <a:xfrm>
            <a:off x="903288" y="2482850"/>
            <a:ext cx="7543800" cy="603250"/>
            <a:chOff x="624" y="3680"/>
            <a:chExt cx="4752" cy="380"/>
          </a:xfrm>
        </p:grpSpPr>
        <p:sp>
          <p:nvSpPr>
            <p:cNvPr id="9239" name="Rectangle 18"/>
            <p:cNvSpPr>
              <a:spLocks noChangeArrowheads="1"/>
            </p:cNvSpPr>
            <p:nvPr/>
          </p:nvSpPr>
          <p:spPr bwMode="auto">
            <a:xfrm>
              <a:off x="624" y="368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en-US" altLang="zh-CN" sz="2400"/>
                <a:t>4G</a:t>
              </a:r>
              <a:r>
                <a:rPr lang="zh-CN" altLang="en-US" sz="2400"/>
                <a:t>空间可以使用，简化编程 </a:t>
              </a:r>
            </a:p>
          </p:txBody>
        </p:sp>
        <p:pic>
          <p:nvPicPr>
            <p:cNvPr id="9240" name="Picture 19" descr="j01158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21908" name="Rectangle 20"/>
          <p:cNvSpPr>
            <a:spLocks noChangeArrowheads="1"/>
          </p:cNvSpPr>
          <p:nvPr/>
        </p:nvSpPr>
        <p:spPr bwMode="auto">
          <a:xfrm>
            <a:off x="674688" y="33258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dirty="0">
                <a:solidFill>
                  <a:srgbClr val="FF0000"/>
                </a:solidFill>
              </a:rPr>
              <a:t>优点</a:t>
            </a:r>
            <a:r>
              <a:rPr lang="en-US" altLang="zh-CN" dirty="0">
                <a:solidFill>
                  <a:srgbClr val="FF0000"/>
                </a:solidFill>
              </a:rPr>
              <a:t>2: </a:t>
            </a:r>
            <a:r>
              <a:rPr lang="zh-CN" altLang="en-US" dirty="0">
                <a:solidFill>
                  <a:srgbClr val="FF0000"/>
                </a:solidFill>
              </a:rPr>
              <a:t>部分程序或程序的部分放入物理内存</a:t>
            </a:r>
          </a:p>
        </p:txBody>
      </p:sp>
      <p:grpSp>
        <p:nvGrpSpPr>
          <p:cNvPr id="421909" name="Group 21"/>
          <p:cNvGrpSpPr/>
          <p:nvPr/>
        </p:nvGrpSpPr>
        <p:grpSpPr bwMode="auto">
          <a:xfrm>
            <a:off x="900113" y="3810000"/>
            <a:ext cx="7543800" cy="603250"/>
            <a:chOff x="624" y="3680"/>
            <a:chExt cx="4752" cy="380"/>
          </a:xfrm>
        </p:grpSpPr>
        <p:sp>
          <p:nvSpPr>
            <p:cNvPr id="9237" name="Rectangle 22"/>
            <p:cNvSpPr>
              <a:spLocks noChangeArrowheads="1"/>
            </p:cNvSpPr>
            <p:nvPr/>
          </p:nvSpPr>
          <p:spPr bwMode="auto">
            <a:xfrm>
              <a:off x="624" y="368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内存中可以放更多进程，并发度好，效率高</a:t>
              </a:r>
            </a:p>
          </p:txBody>
        </p:sp>
        <p:pic>
          <p:nvPicPr>
            <p:cNvPr id="9238" name="Picture 23" descr="j01158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21912" name="Group 24"/>
          <p:cNvGrpSpPr/>
          <p:nvPr/>
        </p:nvGrpSpPr>
        <p:grpSpPr bwMode="auto">
          <a:xfrm>
            <a:off x="900113" y="4349750"/>
            <a:ext cx="7543800" cy="1063625"/>
            <a:chOff x="624" y="3680"/>
            <a:chExt cx="4752" cy="670"/>
          </a:xfrm>
        </p:grpSpPr>
        <p:sp>
          <p:nvSpPr>
            <p:cNvPr id="9235" name="Rectangle 25"/>
            <p:cNvSpPr>
              <a:spLocks noChangeArrowheads="1"/>
            </p:cNvSpPr>
            <p:nvPr/>
          </p:nvSpPr>
          <p:spPr bwMode="auto">
            <a:xfrm>
              <a:off x="624" y="3680"/>
              <a:ext cx="4752" cy="6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highlight>
                    <a:srgbClr val="FFFF00"/>
                  </a:highlight>
                </a:rPr>
                <a:t>将需要的部分放入内存，有些用不到的部分从来不放入内存，内存利用率高 </a:t>
              </a:r>
            </a:p>
          </p:txBody>
        </p:sp>
        <p:pic>
          <p:nvPicPr>
            <p:cNvPr id="9236" name="Picture 26" descr="j01158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21915" name="AutoShape 27"/>
          <p:cNvSpPr>
            <a:spLocks noChangeArrowheads="1"/>
          </p:cNvSpPr>
          <p:nvPr/>
        </p:nvSpPr>
        <p:spPr bwMode="auto">
          <a:xfrm rot="10800000">
            <a:off x="5932488" y="5105400"/>
            <a:ext cx="2438400" cy="838200"/>
          </a:xfrm>
          <a:prstGeom prst="wedgeRoundRectCallout">
            <a:avLst>
              <a:gd name="adj1" fmla="val 30532"/>
              <a:gd name="adj2" fmla="val 79162"/>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如一些处理异常的代码</a:t>
            </a:r>
            <a:r>
              <a:rPr lang="en-US" altLang="zh-CN" sz="2400"/>
              <a:t>!</a:t>
            </a:r>
          </a:p>
        </p:txBody>
      </p:sp>
      <p:grpSp>
        <p:nvGrpSpPr>
          <p:cNvPr id="421916" name="Group 28"/>
          <p:cNvGrpSpPr/>
          <p:nvPr/>
        </p:nvGrpSpPr>
        <p:grpSpPr bwMode="auto">
          <a:xfrm>
            <a:off x="903288" y="5362575"/>
            <a:ext cx="7543800" cy="603250"/>
            <a:chOff x="624" y="3680"/>
            <a:chExt cx="4752" cy="380"/>
          </a:xfrm>
        </p:grpSpPr>
        <p:sp>
          <p:nvSpPr>
            <p:cNvPr id="9233" name="Rectangle 29"/>
            <p:cNvSpPr>
              <a:spLocks noChangeArrowheads="1"/>
            </p:cNvSpPr>
            <p:nvPr/>
          </p:nvSpPr>
          <p:spPr bwMode="auto">
            <a:xfrm>
              <a:off x="624" y="368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程序开始执行、响应时间等更快 </a:t>
              </a:r>
            </a:p>
          </p:txBody>
        </p:sp>
        <p:pic>
          <p:nvPicPr>
            <p:cNvPr id="9234" name="Picture 30" descr="j01158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21919" name="Group 31"/>
          <p:cNvGrpSpPr/>
          <p:nvPr/>
        </p:nvGrpSpPr>
        <p:grpSpPr bwMode="auto">
          <a:xfrm>
            <a:off x="-36512" y="1752600"/>
            <a:ext cx="7632700" cy="4810125"/>
            <a:chOff x="88" y="1104"/>
            <a:chExt cx="4808" cy="3030"/>
          </a:xfrm>
        </p:grpSpPr>
        <p:sp>
          <p:nvSpPr>
            <p:cNvPr id="9230" name="Text Box 32"/>
            <p:cNvSpPr txBox="1">
              <a:spLocks noChangeArrowheads="1"/>
            </p:cNvSpPr>
            <p:nvPr/>
          </p:nvSpPr>
          <p:spPr bwMode="auto">
            <a:xfrm>
              <a:off x="816" y="3840"/>
              <a:ext cx="408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rPr>
                <a:t>虚拟内存思想既有利于系统，又有利于用户</a:t>
              </a:r>
            </a:p>
          </p:txBody>
        </p:sp>
        <p:sp>
          <p:nvSpPr>
            <p:cNvPr id="9231" name="Freeform 33"/>
            <p:cNvSpPr/>
            <p:nvPr/>
          </p:nvSpPr>
          <p:spPr bwMode="auto">
            <a:xfrm>
              <a:off x="288" y="2352"/>
              <a:ext cx="528" cy="1584"/>
            </a:xfrm>
            <a:custGeom>
              <a:avLst/>
              <a:gdLst>
                <a:gd name="T0" fmla="*/ 528 w 528"/>
                <a:gd name="T1" fmla="*/ 1584 h 1584"/>
                <a:gd name="T2" fmla="*/ 0 w 528"/>
                <a:gd name="T3" fmla="*/ 864 h 1584"/>
                <a:gd name="T4" fmla="*/ 528 w 528"/>
                <a:gd name="T5" fmla="*/ 0 h 1584"/>
                <a:gd name="T6" fmla="*/ 0 60000 65536"/>
                <a:gd name="T7" fmla="*/ 0 60000 65536"/>
                <a:gd name="T8" fmla="*/ 0 60000 65536"/>
              </a:gdLst>
              <a:ahLst/>
              <a:cxnLst>
                <a:cxn ang="T6">
                  <a:pos x="T0" y="T1"/>
                </a:cxn>
                <a:cxn ang="T7">
                  <a:pos x="T2" y="T3"/>
                </a:cxn>
                <a:cxn ang="T8">
                  <a:pos x="T4" y="T5"/>
                </a:cxn>
              </a:cxnLst>
              <a:rect l="0" t="0" r="r" b="b"/>
              <a:pathLst>
                <a:path w="528" h="1584">
                  <a:moveTo>
                    <a:pt x="528" y="1584"/>
                  </a:moveTo>
                  <a:cubicBezTo>
                    <a:pt x="264" y="1356"/>
                    <a:pt x="0" y="1128"/>
                    <a:pt x="0" y="864"/>
                  </a:cubicBezTo>
                  <a:cubicBezTo>
                    <a:pt x="0" y="600"/>
                    <a:pt x="264" y="300"/>
                    <a:pt x="528" y="0"/>
                  </a:cubicBezTo>
                </a:path>
              </a:pathLst>
            </a:custGeom>
            <a:noFill/>
            <a:ln w="28575" cap="flat" cmpd="sng">
              <a:solidFill>
                <a:srgbClr val="FF0000"/>
              </a:solidFill>
              <a:prstDash val="dash"/>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2" name="Freeform 34"/>
            <p:cNvSpPr/>
            <p:nvPr/>
          </p:nvSpPr>
          <p:spPr bwMode="auto">
            <a:xfrm>
              <a:off x="88" y="1104"/>
              <a:ext cx="728" cy="2880"/>
            </a:xfrm>
            <a:custGeom>
              <a:avLst/>
              <a:gdLst>
                <a:gd name="T0" fmla="*/ 728 w 728"/>
                <a:gd name="T1" fmla="*/ 2880 h 2880"/>
                <a:gd name="T2" fmla="*/ 104 w 728"/>
                <a:gd name="T3" fmla="*/ 2496 h 2880"/>
                <a:gd name="T4" fmla="*/ 104 w 728"/>
                <a:gd name="T5" fmla="*/ 1536 h 2880"/>
                <a:gd name="T6" fmla="*/ 296 w 728"/>
                <a:gd name="T7" fmla="*/ 432 h 2880"/>
                <a:gd name="T8" fmla="*/ 728 w 728"/>
                <a:gd name="T9" fmla="*/ 0 h 28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8" h="2880">
                  <a:moveTo>
                    <a:pt x="728" y="2880"/>
                  </a:moveTo>
                  <a:cubicBezTo>
                    <a:pt x="468" y="2800"/>
                    <a:pt x="208" y="2720"/>
                    <a:pt x="104" y="2496"/>
                  </a:cubicBezTo>
                  <a:cubicBezTo>
                    <a:pt x="0" y="2272"/>
                    <a:pt x="72" y="1880"/>
                    <a:pt x="104" y="1536"/>
                  </a:cubicBezTo>
                  <a:cubicBezTo>
                    <a:pt x="136" y="1192"/>
                    <a:pt x="192" y="688"/>
                    <a:pt x="296" y="432"/>
                  </a:cubicBezTo>
                  <a:cubicBezTo>
                    <a:pt x="400" y="176"/>
                    <a:pt x="564" y="88"/>
                    <a:pt x="728" y="0"/>
                  </a:cubicBezTo>
                </a:path>
              </a:pathLst>
            </a:custGeom>
            <a:noFill/>
            <a:ln w="28575" cap="flat" cmpd="sng">
              <a:solidFill>
                <a:srgbClr val="FF0000"/>
              </a:solidFill>
              <a:prstDash val="dash"/>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21923"/>
                                        </p:tgtEl>
                                        <p:attrNameLst>
                                          <p:attrName>style.visibility</p:attrName>
                                        </p:attrNameLst>
                                      </p:cBhvr>
                                      <p:to>
                                        <p:strVal val="visible"/>
                                      </p:to>
                                    </p:set>
                                    <p:animEffect transition="in" filter="fade">
                                      <p:cBhvr>
                                        <p:cTn id="7" dur="2000"/>
                                        <p:tgtEl>
                                          <p:spTgt spid="4219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21901"/>
                                        </p:tgtEl>
                                        <p:attrNameLst>
                                          <p:attrName>style.visibility</p:attrName>
                                        </p:attrNameLst>
                                      </p:cBhvr>
                                      <p:to>
                                        <p:strVal val="visible"/>
                                      </p:to>
                                    </p:set>
                                    <p:animEffect transition="in" filter="dissolve">
                                      <p:cBhvr>
                                        <p:cTn id="12" dur="500"/>
                                        <p:tgtEl>
                                          <p:spTgt spid="421901"/>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421902"/>
                                        </p:tgtEl>
                                        <p:attrNameLst>
                                          <p:attrName>style.visibility</p:attrName>
                                        </p:attrNameLst>
                                      </p:cBhvr>
                                      <p:to>
                                        <p:strVal val="visible"/>
                                      </p:to>
                                    </p:set>
                                    <p:animEffect transition="in" filter="dissolve">
                                      <p:cBhvr>
                                        <p:cTn id="16" dur="500"/>
                                        <p:tgtEl>
                                          <p:spTgt spid="421902"/>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421905"/>
                                        </p:tgtEl>
                                        <p:attrNameLst>
                                          <p:attrName>style.visibility</p:attrName>
                                        </p:attrNameLst>
                                      </p:cBhvr>
                                      <p:to>
                                        <p:strVal val="visible"/>
                                      </p:to>
                                    </p:set>
                                    <p:animEffect transition="in" filter="dissolve">
                                      <p:cBhvr>
                                        <p:cTn id="20" dur="500"/>
                                        <p:tgtEl>
                                          <p:spTgt spid="42190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21908"/>
                                        </p:tgtEl>
                                        <p:attrNameLst>
                                          <p:attrName>style.visibility</p:attrName>
                                        </p:attrNameLst>
                                      </p:cBhvr>
                                      <p:to>
                                        <p:strVal val="visible"/>
                                      </p:to>
                                    </p:set>
                                    <p:animEffect transition="in" filter="dissolve">
                                      <p:cBhvr>
                                        <p:cTn id="25" dur="500"/>
                                        <p:tgtEl>
                                          <p:spTgt spid="42190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21909"/>
                                        </p:tgtEl>
                                        <p:attrNameLst>
                                          <p:attrName>style.visibility</p:attrName>
                                        </p:attrNameLst>
                                      </p:cBhvr>
                                      <p:to>
                                        <p:strVal val="visible"/>
                                      </p:to>
                                    </p:set>
                                    <p:animEffect transition="in" filter="dissolve">
                                      <p:cBhvr>
                                        <p:cTn id="30" dur="500"/>
                                        <p:tgtEl>
                                          <p:spTgt spid="421909"/>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421912"/>
                                        </p:tgtEl>
                                        <p:attrNameLst>
                                          <p:attrName>style.visibility</p:attrName>
                                        </p:attrNameLst>
                                      </p:cBhvr>
                                      <p:to>
                                        <p:strVal val="visible"/>
                                      </p:to>
                                    </p:set>
                                    <p:animEffect transition="in" filter="dissolve">
                                      <p:cBhvr>
                                        <p:cTn id="34" dur="500"/>
                                        <p:tgtEl>
                                          <p:spTgt spid="421912"/>
                                        </p:tgtEl>
                                      </p:cBhvr>
                                    </p:animEffect>
                                  </p:childTnLst>
                                </p:cTn>
                              </p:par>
                            </p:childTnLst>
                          </p:cTn>
                        </p:par>
                        <p:par>
                          <p:cTn id="35" fill="hold">
                            <p:stCondLst>
                              <p:cond delay="1000"/>
                            </p:stCondLst>
                            <p:childTnLst>
                              <p:par>
                                <p:cTn id="36" presetID="9" presetClass="entr" presetSubtype="0" fill="hold" grpId="0" nodeType="afterEffect">
                                  <p:stCondLst>
                                    <p:cond delay="0"/>
                                  </p:stCondLst>
                                  <p:childTnLst>
                                    <p:set>
                                      <p:cBhvr>
                                        <p:cTn id="37" dur="1" fill="hold">
                                          <p:stCondLst>
                                            <p:cond delay="0"/>
                                          </p:stCondLst>
                                        </p:cTn>
                                        <p:tgtEl>
                                          <p:spTgt spid="421915"/>
                                        </p:tgtEl>
                                        <p:attrNameLst>
                                          <p:attrName>style.visibility</p:attrName>
                                        </p:attrNameLst>
                                      </p:cBhvr>
                                      <p:to>
                                        <p:strVal val="visible"/>
                                      </p:to>
                                    </p:set>
                                    <p:animEffect transition="in" filter="dissolve">
                                      <p:cBhvr>
                                        <p:cTn id="38" dur="500"/>
                                        <p:tgtEl>
                                          <p:spTgt spid="421915"/>
                                        </p:tgtEl>
                                      </p:cBhvr>
                                    </p:animEffect>
                                  </p:childTnLst>
                                </p:cTn>
                              </p:par>
                            </p:childTnLst>
                          </p:cTn>
                        </p:par>
                        <p:par>
                          <p:cTn id="39" fill="hold">
                            <p:stCondLst>
                              <p:cond delay="1500"/>
                            </p:stCondLst>
                            <p:childTnLst>
                              <p:par>
                                <p:cTn id="40" presetID="9" presetClass="entr" presetSubtype="0" fill="hold" nodeType="afterEffect">
                                  <p:stCondLst>
                                    <p:cond delay="0"/>
                                  </p:stCondLst>
                                  <p:childTnLst>
                                    <p:set>
                                      <p:cBhvr>
                                        <p:cTn id="41" dur="1" fill="hold">
                                          <p:stCondLst>
                                            <p:cond delay="0"/>
                                          </p:stCondLst>
                                        </p:cTn>
                                        <p:tgtEl>
                                          <p:spTgt spid="421916"/>
                                        </p:tgtEl>
                                        <p:attrNameLst>
                                          <p:attrName>style.visibility</p:attrName>
                                        </p:attrNameLst>
                                      </p:cBhvr>
                                      <p:to>
                                        <p:strVal val="visible"/>
                                      </p:to>
                                    </p:set>
                                    <p:animEffect transition="in" filter="dissolve">
                                      <p:cBhvr>
                                        <p:cTn id="42" dur="500"/>
                                        <p:tgtEl>
                                          <p:spTgt spid="4219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21919"/>
                                        </p:tgtEl>
                                        <p:attrNameLst>
                                          <p:attrName>style.visibility</p:attrName>
                                        </p:attrNameLst>
                                      </p:cBhvr>
                                      <p:to>
                                        <p:strVal val="visible"/>
                                      </p:to>
                                    </p:set>
                                    <p:animEffect transition="in" filter="wipe(down)">
                                      <p:cBhvr>
                                        <p:cTn id="47" dur="500"/>
                                        <p:tgtEl>
                                          <p:spTgt spid="421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901" grpId="0"/>
      <p:bldP spid="421908" grpId="0"/>
      <p:bldP spid="4219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3"/>
          <p:cNvSpPr>
            <a:spLocks noGrp="1" noChangeArrowheads="1"/>
          </p:cNvSpPr>
          <p:nvPr>
            <p:ph type="body" idx="1"/>
          </p:nvPr>
        </p:nvSpPr>
        <p:spPr>
          <a:xfrm>
            <a:off x="533400" y="1295400"/>
            <a:ext cx="7620000" cy="4114800"/>
          </a:xfrm>
        </p:spPr>
        <p:txBody>
          <a:bodyPr/>
          <a:lstStyle/>
          <a:p>
            <a:pPr eaLnBrk="1" hangingPunct="1">
              <a:lnSpc>
                <a:spcPct val="90000"/>
              </a:lnSpc>
              <a:buFontTx/>
              <a:buNone/>
            </a:pPr>
            <a:r>
              <a:rPr lang="zh-CN" altLang="en-US" sz="3200" dirty="0">
                <a:solidFill>
                  <a:srgbClr val="C00000"/>
                </a:solidFill>
                <a:latin typeface="+mn-ea"/>
                <a:cs typeface="Times New Roman" panose="02020603050405020304" pitchFamily="18" charset="0"/>
              </a:rPr>
              <a:t>什么是虚拟内存？</a:t>
            </a:r>
            <a:endParaRPr lang="en-US" altLang="zh-CN" sz="3200" dirty="0">
              <a:solidFill>
                <a:srgbClr val="C00000"/>
              </a:solidFill>
              <a:latin typeface="+mn-ea"/>
              <a:cs typeface="Times New Roman" panose="02020603050405020304" pitchFamily="18" charset="0"/>
            </a:endParaRPr>
          </a:p>
          <a:p>
            <a:pPr eaLnBrk="1" hangingPunct="1">
              <a:lnSpc>
                <a:spcPct val="90000"/>
              </a:lnSpc>
              <a:buFontTx/>
              <a:buNone/>
            </a:pPr>
            <a:endParaRPr lang="en-US" altLang="zh-CN" dirty="0">
              <a:latin typeface="+mn-ea"/>
              <a:cs typeface="Times New Roman" panose="02020603050405020304" pitchFamily="18" charset="0"/>
            </a:endParaRPr>
          </a:p>
          <a:p>
            <a:pPr eaLnBrk="1" hangingPunct="1">
              <a:lnSpc>
                <a:spcPct val="90000"/>
              </a:lnSpc>
              <a:buFontTx/>
              <a:buNone/>
            </a:pPr>
            <a:r>
              <a:rPr lang="zh-CN" altLang="en-US" dirty="0">
                <a:latin typeface="+mn-ea"/>
                <a:cs typeface="Times New Roman" panose="02020603050405020304" pitchFamily="18" charset="0"/>
              </a:rPr>
              <a:t>其包含如下四方面技术手段：</a:t>
            </a:r>
            <a:endParaRPr lang="en-US" altLang="zh-CN" dirty="0">
              <a:solidFill>
                <a:srgbClr val="FF0000"/>
              </a:solidFill>
              <a:latin typeface="+mn-ea"/>
              <a:cs typeface="Times New Roman" panose="02020603050405020304" pitchFamily="18" charset="0"/>
            </a:endParaRPr>
          </a:p>
          <a:p>
            <a:pPr eaLnBrk="1" hangingPunct="1">
              <a:lnSpc>
                <a:spcPct val="90000"/>
              </a:lnSpc>
              <a:buFontTx/>
              <a:buNone/>
            </a:pPr>
            <a:endParaRPr lang="en-US" altLang="zh-CN" dirty="0">
              <a:solidFill>
                <a:srgbClr val="FF0000"/>
              </a:solidFill>
              <a:latin typeface="+mn-ea"/>
              <a:cs typeface="Times New Roman" panose="02020603050405020304" pitchFamily="18" charset="0"/>
            </a:endParaRPr>
          </a:p>
          <a:p>
            <a:pPr eaLnBrk="1" hangingPunct="1">
              <a:lnSpc>
                <a:spcPct val="90000"/>
              </a:lnSpc>
              <a:buFontTx/>
              <a:buNone/>
            </a:pPr>
            <a:r>
              <a:rPr lang="en-US" altLang="zh-CN" dirty="0">
                <a:solidFill>
                  <a:srgbClr val="FF0000"/>
                </a:solidFill>
                <a:latin typeface="+mn-ea"/>
                <a:cs typeface="Times New Roman" panose="02020603050405020304" pitchFamily="18" charset="0"/>
              </a:rPr>
              <a:t>(</a:t>
            </a:r>
            <a:r>
              <a:rPr lang="zh-CN" altLang="en-US" dirty="0">
                <a:solidFill>
                  <a:srgbClr val="FF0000"/>
                </a:solidFill>
                <a:latin typeface="+mn-ea"/>
                <a:cs typeface="Times New Roman" panose="02020603050405020304" pitchFamily="18" charset="0"/>
              </a:rPr>
              <a:t>段</a:t>
            </a:r>
            <a:r>
              <a:rPr lang="en-US" altLang="zh-CN" dirty="0">
                <a:solidFill>
                  <a:srgbClr val="FF0000"/>
                </a:solidFill>
                <a:latin typeface="+mn-ea"/>
                <a:cs typeface="Times New Roman" panose="02020603050405020304" pitchFamily="18" charset="0"/>
              </a:rPr>
              <a:t>)</a:t>
            </a:r>
            <a:r>
              <a:rPr lang="zh-CN" altLang="en-US" dirty="0">
                <a:solidFill>
                  <a:srgbClr val="FF0000"/>
                </a:solidFill>
                <a:latin typeface="+mn-ea"/>
                <a:cs typeface="Times New Roman" panose="02020603050405020304" pitchFamily="18" charset="0"/>
              </a:rPr>
              <a:t>页管理 部分加载 按需调页 换入换出</a:t>
            </a:r>
            <a:endParaRPr lang="en-US" altLang="zh-CN" dirty="0">
              <a:solidFill>
                <a:srgbClr val="FF0000"/>
              </a:solidFill>
              <a:latin typeface="+mn-ea"/>
              <a:cs typeface="Times New Roman" panose="02020603050405020304" pitchFamily="18" charset="0"/>
            </a:endParaRPr>
          </a:p>
          <a:p>
            <a:pPr eaLnBrk="1" hangingPunct="1">
              <a:lnSpc>
                <a:spcPct val="90000"/>
              </a:lnSpc>
              <a:buFontTx/>
              <a:buNone/>
            </a:pPr>
            <a:endParaRPr lang="en-US" altLang="zh-CN" dirty="0">
              <a:solidFill>
                <a:srgbClr val="FF0000"/>
              </a:solidFill>
              <a:latin typeface="+mn-ea"/>
              <a:cs typeface="Times New Roman" panose="02020603050405020304" pitchFamily="18" charset="0"/>
            </a:endParaRPr>
          </a:p>
          <a:p>
            <a:pPr eaLnBrk="1" hangingPunct="1">
              <a:lnSpc>
                <a:spcPct val="90000"/>
              </a:lnSpc>
              <a:buFontTx/>
              <a:buNone/>
            </a:pPr>
            <a:r>
              <a:rPr lang="zh-CN" altLang="en-US" dirty="0">
                <a:latin typeface="+mn-ea"/>
                <a:cs typeface="Times New Roman" panose="02020603050405020304" pitchFamily="18" charset="0"/>
              </a:rPr>
              <a:t>实际效果是：</a:t>
            </a:r>
            <a:r>
              <a:rPr lang="zh-CN" altLang="en-US" dirty="0">
                <a:solidFill>
                  <a:srgbClr val="FF0000"/>
                </a:solidFill>
                <a:latin typeface="+mn-ea"/>
                <a:cs typeface="Times New Roman" panose="02020603050405020304" pitchFamily="18" charset="0"/>
              </a:rPr>
              <a:t>每个进程都能占有使用</a:t>
            </a:r>
            <a:r>
              <a:rPr lang="en-US" altLang="zh-CN" dirty="0">
                <a:solidFill>
                  <a:srgbClr val="FF0000"/>
                </a:solidFill>
                <a:latin typeface="+mn-ea"/>
                <a:cs typeface="Times New Roman" panose="02020603050405020304" pitchFamily="18" charset="0"/>
              </a:rPr>
              <a:t>CPU</a:t>
            </a:r>
            <a:r>
              <a:rPr lang="zh-CN" altLang="en-US" dirty="0">
                <a:solidFill>
                  <a:srgbClr val="FF0000"/>
                </a:solidFill>
                <a:latin typeface="+mn-ea"/>
                <a:cs typeface="Times New Roman" panose="02020603050405020304" pitchFamily="18" charset="0"/>
              </a:rPr>
              <a:t>可寻址（</a:t>
            </a:r>
            <a:r>
              <a:rPr lang="en-US" altLang="zh-CN" dirty="0">
                <a:solidFill>
                  <a:srgbClr val="FF0000"/>
                </a:solidFill>
                <a:latin typeface="+mn-ea"/>
                <a:cs typeface="Times New Roman" panose="02020603050405020304" pitchFamily="18" charset="0"/>
              </a:rPr>
              <a:t>32</a:t>
            </a:r>
            <a:r>
              <a:rPr lang="zh-CN" altLang="en-US" dirty="0">
                <a:solidFill>
                  <a:srgbClr val="FF0000"/>
                </a:solidFill>
                <a:latin typeface="+mn-ea"/>
                <a:cs typeface="Times New Roman" panose="02020603050405020304" pitchFamily="18" charset="0"/>
              </a:rPr>
              <a:t>位机</a:t>
            </a:r>
            <a:r>
              <a:rPr lang="en-US" altLang="zh-CN" dirty="0">
                <a:solidFill>
                  <a:srgbClr val="FF0000"/>
                </a:solidFill>
                <a:latin typeface="+mn-ea"/>
                <a:cs typeface="Times New Roman" panose="02020603050405020304" pitchFamily="18" charset="0"/>
              </a:rPr>
              <a:t>4G</a:t>
            </a:r>
            <a:r>
              <a:rPr lang="zh-CN" altLang="en-US" dirty="0">
                <a:solidFill>
                  <a:srgbClr val="FF0000"/>
                </a:solidFill>
                <a:latin typeface="+mn-ea"/>
                <a:cs typeface="Times New Roman" panose="02020603050405020304" pitchFamily="18" charset="0"/>
              </a:rPr>
              <a:t>）的线性地址空间，其可以远大于物理内存空间。</a:t>
            </a:r>
            <a:endParaRPr lang="en-US" altLang="zh-CN" dirty="0">
              <a:solidFill>
                <a:srgbClr val="FF0000"/>
              </a:solidFill>
              <a:latin typeface="+mn-ea"/>
              <a:cs typeface="Times New Roman" panose="02020603050405020304" pitchFamily="18" charset="0"/>
            </a:endParaRPr>
          </a:p>
        </p:txBody>
      </p:sp>
      <p:sp>
        <p:nvSpPr>
          <p:cNvPr id="3078" name="Rectangle 2"/>
          <p:cNvSpPr>
            <a:spLocks noGrp="1" noChangeArrowheads="1"/>
          </p:cNvSpPr>
          <p:nvPr>
            <p:ph type="title"/>
          </p:nvPr>
        </p:nvSpPr>
        <p:spPr>
          <a:xfrm>
            <a:off x="3429000" y="304800"/>
            <a:ext cx="2514600" cy="838200"/>
          </a:xfrm>
        </p:spPr>
        <p:txBody>
          <a:bodyPr/>
          <a:lstStyle/>
          <a:p>
            <a:pPr eaLnBrk="1" hangingPunct="1"/>
            <a:r>
              <a:rPr lang="en-US" altLang="zh-CN" sz="2400" u="sng">
                <a:solidFill>
                  <a:srgbClr val="6600FF"/>
                </a:solidFill>
                <a:ea typeface="MS PGothic" panose="020B0600070205080204" pitchFamily="34" charset="-128"/>
              </a:rPr>
              <a:t> </a:t>
            </a:r>
            <a:r>
              <a:rPr lang="zh-CN" altLang="en-US" u="sng">
                <a:solidFill>
                  <a:srgbClr val="6600FF"/>
                </a:solidFill>
                <a:latin typeface="黑体" panose="02010609060101010101" pitchFamily="49" charset="-122"/>
                <a:ea typeface="黑体" panose="02010609060101010101" pitchFamily="49" charset="-122"/>
              </a:rPr>
              <a:t>操作系统</a:t>
            </a:r>
            <a:endParaRPr lang="zh-CN" altLang="en-US" sz="2400" i="1">
              <a:solidFill>
                <a:srgbClr val="6600FF"/>
              </a:solidFill>
              <a:ea typeface="MS PGothic" panose="020B0600070205080204" pitchFamily="34" charset="-128"/>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 calcmode="lin" valueType="num">
                                      <p:cBhvr additive="base">
                                        <p:cTn id="7" dur="500" fill="hold"/>
                                        <p:tgtEl>
                                          <p:spTgt spid="307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7">
                                            <p:txEl>
                                              <p:pRg st="4" end="4"/>
                                            </p:txEl>
                                          </p:spTgt>
                                        </p:tgtEl>
                                        <p:attrNameLst>
                                          <p:attrName>style.visibility</p:attrName>
                                        </p:attrNameLst>
                                      </p:cBhvr>
                                      <p:to>
                                        <p:strVal val="visible"/>
                                      </p:to>
                                    </p:set>
                                    <p:anim calcmode="lin" valueType="num">
                                      <p:cBhvr additive="base">
                                        <p:cTn id="13" dur="500" fill="hold"/>
                                        <p:tgtEl>
                                          <p:spTgt spid="307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7">
                                            <p:txEl>
                                              <p:pRg st="6" end="6"/>
                                            </p:txEl>
                                          </p:spTgt>
                                        </p:tgtEl>
                                        <p:attrNameLst>
                                          <p:attrName>style.visibility</p:attrName>
                                        </p:attrNameLst>
                                      </p:cBhvr>
                                      <p:to>
                                        <p:strVal val="visible"/>
                                      </p:to>
                                    </p:set>
                                    <p:anim calcmode="lin" valueType="num">
                                      <p:cBhvr additive="base">
                                        <p:cTn id="19" dur="500" fill="hold"/>
                                        <p:tgtEl>
                                          <p:spTgt spid="3077">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3"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p:cNvSpPr>
            <a:spLocks noChangeArrowheads="1"/>
          </p:cNvSpPr>
          <p:nvPr/>
        </p:nvSpPr>
        <p:spPr bwMode="auto">
          <a:xfrm>
            <a:off x="1219200" y="1828800"/>
            <a:ext cx="6858000" cy="38100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en-US" altLang="zh-CN" sz="4000">
                <a:solidFill>
                  <a:srgbClr val="FF0000"/>
                </a:solidFill>
                <a:latin typeface="黑体" panose="02010609060101010101" pitchFamily="49" charset="-122"/>
                <a:ea typeface="黑体" panose="02010609060101010101" pitchFamily="49" charset="-122"/>
              </a:rPr>
              <a:t>  </a:t>
            </a:r>
            <a:r>
              <a:rPr lang="zh-CN" altLang="en-US" sz="4000">
                <a:solidFill>
                  <a:srgbClr val="FF0000"/>
                </a:solidFill>
                <a:latin typeface="黑体" panose="02010609060101010101" pitchFamily="49" charset="-122"/>
                <a:ea typeface="黑体" panose="02010609060101010101" pitchFamily="49" charset="-122"/>
              </a:rPr>
              <a:t>如何实现虚拟内存？</a:t>
            </a:r>
            <a:br>
              <a:rPr lang="zh-CN" altLang="en-US" sz="3600"/>
            </a:br>
            <a:r>
              <a:rPr lang="zh-CN" altLang="en-US" sz="3600"/>
              <a:t>     </a:t>
            </a:r>
            <a:r>
              <a:rPr lang="zh-CN" altLang="en-US" sz="3600">
                <a:solidFill>
                  <a:srgbClr val="000099"/>
                </a:solidFill>
              </a:rPr>
              <a:t>（</a:t>
            </a:r>
            <a:r>
              <a:rPr lang="en-US" altLang="zh-CN" sz="3600">
                <a:solidFill>
                  <a:srgbClr val="000099"/>
                </a:solidFill>
              </a:rPr>
              <a:t>1</a:t>
            </a:r>
            <a:r>
              <a:rPr lang="zh-CN" altLang="en-US" sz="3600">
                <a:solidFill>
                  <a:srgbClr val="000099"/>
                </a:solidFill>
              </a:rPr>
              <a:t>）交换与调页</a:t>
            </a:r>
            <a:br>
              <a:rPr lang="zh-CN" altLang="en-US" sz="3600">
                <a:solidFill>
                  <a:srgbClr val="000099"/>
                </a:solidFill>
              </a:rPr>
            </a:br>
            <a:r>
              <a:rPr lang="zh-CN" altLang="en-US" sz="3600">
                <a:solidFill>
                  <a:srgbClr val="000099"/>
                </a:solidFill>
              </a:rPr>
              <a:t>     （</a:t>
            </a:r>
            <a:r>
              <a:rPr lang="en-US" altLang="zh-CN" sz="3600">
                <a:solidFill>
                  <a:srgbClr val="000099"/>
                </a:solidFill>
              </a:rPr>
              <a:t>2</a:t>
            </a:r>
            <a:r>
              <a:rPr lang="zh-CN" altLang="en-US" sz="3600">
                <a:solidFill>
                  <a:srgbClr val="000099"/>
                </a:solidFill>
              </a:rPr>
              <a:t>）页表的改造</a:t>
            </a:r>
            <a:br>
              <a:rPr lang="zh-CN" altLang="en-US" sz="3600">
                <a:solidFill>
                  <a:srgbClr val="000099"/>
                </a:solidFill>
              </a:rPr>
            </a:br>
            <a:r>
              <a:rPr lang="zh-CN" altLang="en-US" sz="3600">
                <a:solidFill>
                  <a:srgbClr val="000099"/>
                </a:solidFill>
              </a:rPr>
              <a:t>     （</a:t>
            </a:r>
            <a:r>
              <a:rPr lang="en-US" altLang="zh-CN" sz="3600">
                <a:solidFill>
                  <a:srgbClr val="000099"/>
                </a:solidFill>
              </a:rPr>
              <a:t>3</a:t>
            </a:r>
            <a:r>
              <a:rPr lang="zh-CN" altLang="en-US" sz="3600">
                <a:solidFill>
                  <a:srgbClr val="000099"/>
                </a:solidFill>
              </a:rPr>
              <a:t>）请求调页过程</a:t>
            </a:r>
            <a:endParaRPr lang="zh-CN" altLang="en-US" sz="4400">
              <a:solidFill>
                <a:srgbClr val="000099"/>
              </a:solidFill>
              <a:latin typeface="楷体_GB2312" pitchFamily="49" charset="-122"/>
              <a:ea typeface="楷体_GB2312" pitchFamily="49" charset="-122"/>
            </a:endParaRPr>
          </a:p>
        </p:txBody>
      </p:sp>
      <p:sp>
        <p:nvSpPr>
          <p:cNvPr id="10244" name="Rectangle 2"/>
          <p:cNvSpPr>
            <a:spLocks noChangeArrowheads="1"/>
          </p:cNvSpPr>
          <p:nvPr/>
        </p:nvSpPr>
        <p:spPr bwMode="auto">
          <a:xfrm>
            <a:off x="2209800" y="490538"/>
            <a:ext cx="5181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9.2 </a:t>
            </a:r>
            <a:r>
              <a:rPr lang="zh-CN" altLang="en-US" sz="3200">
                <a:latin typeface="黑体" panose="02010609060101010101" pitchFamily="49" charset="-122"/>
                <a:ea typeface="黑体" panose="02010609060101010101" pitchFamily="49" charset="-122"/>
              </a:rPr>
              <a:t>按需调页（请求调页）</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8995" name="Rectangle 3"/>
          <p:cNvSpPr>
            <a:spLocks noChangeArrowheads="1"/>
          </p:cNvSpPr>
          <p:nvPr/>
        </p:nvSpPr>
        <p:spPr bwMode="auto">
          <a:xfrm>
            <a:off x="1219200" y="1828800"/>
            <a:ext cx="7162800" cy="43434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ClrTx/>
              <a:buSzTx/>
              <a:buFontTx/>
              <a:buNone/>
            </a:pPr>
            <a:r>
              <a:rPr lang="zh-CN" altLang="en-US" sz="2400" dirty="0">
                <a:solidFill>
                  <a:srgbClr val="000099"/>
                </a:solidFill>
              </a:rPr>
              <a:t>（</a:t>
            </a:r>
            <a:r>
              <a:rPr lang="en-US" altLang="zh-CN" sz="2400" dirty="0">
                <a:solidFill>
                  <a:srgbClr val="000099"/>
                </a:solidFill>
              </a:rPr>
              <a:t>1</a:t>
            </a:r>
            <a:r>
              <a:rPr lang="zh-CN" altLang="en-US" sz="2400" dirty="0">
                <a:solidFill>
                  <a:srgbClr val="000099"/>
                </a:solidFill>
              </a:rPr>
              <a:t>）整个程序装入内存执行，内存不够不能运行</a:t>
            </a:r>
            <a:br>
              <a:rPr lang="zh-CN" altLang="en-US" sz="2400" dirty="0">
                <a:solidFill>
                  <a:srgbClr val="000099"/>
                </a:solidFill>
              </a:rPr>
            </a:br>
            <a:r>
              <a:rPr lang="zh-CN" altLang="en-US" sz="2400" dirty="0">
                <a:solidFill>
                  <a:srgbClr val="000099"/>
                </a:solidFill>
              </a:rPr>
              <a:t>（</a:t>
            </a:r>
            <a:r>
              <a:rPr lang="en-US" altLang="zh-CN" sz="2400" dirty="0">
                <a:solidFill>
                  <a:srgbClr val="000099"/>
                </a:solidFill>
              </a:rPr>
              <a:t>2</a:t>
            </a:r>
            <a:r>
              <a:rPr lang="zh-CN" altLang="en-US" sz="2400" dirty="0">
                <a:solidFill>
                  <a:srgbClr val="000099"/>
                </a:solidFill>
              </a:rPr>
              <a:t>）内存不足时</a:t>
            </a:r>
            <a:r>
              <a:rPr lang="zh-CN" altLang="en-US" sz="2400" dirty="0">
                <a:solidFill>
                  <a:srgbClr val="CC0000"/>
                </a:solidFill>
              </a:rPr>
              <a:t>以进程为单位</a:t>
            </a:r>
            <a:r>
              <a:rPr lang="zh-CN" altLang="en-US" sz="2400" dirty="0">
                <a:solidFill>
                  <a:srgbClr val="000099"/>
                </a:solidFill>
              </a:rPr>
              <a:t>在内外存之间</a:t>
            </a:r>
            <a:r>
              <a:rPr lang="zh-CN" altLang="en-US" sz="2400" dirty="0">
                <a:solidFill>
                  <a:srgbClr val="CC0000"/>
                </a:solidFill>
              </a:rPr>
              <a:t>交换</a:t>
            </a:r>
            <a:br>
              <a:rPr lang="zh-CN" altLang="en-US" sz="2400" dirty="0">
                <a:solidFill>
                  <a:srgbClr val="000099"/>
                </a:solidFill>
              </a:rPr>
            </a:br>
            <a:r>
              <a:rPr lang="zh-CN" altLang="en-US" sz="2400" dirty="0">
                <a:solidFill>
                  <a:srgbClr val="000099"/>
                </a:solidFill>
              </a:rPr>
              <a:t>（</a:t>
            </a:r>
            <a:r>
              <a:rPr lang="en-US" altLang="zh-CN" sz="2400" dirty="0">
                <a:solidFill>
                  <a:srgbClr val="000099"/>
                </a:solidFill>
              </a:rPr>
              <a:t>3</a:t>
            </a:r>
            <a:r>
              <a:rPr lang="zh-CN" altLang="en-US" sz="2400" dirty="0">
                <a:solidFill>
                  <a:srgbClr val="000099"/>
                </a:solidFill>
              </a:rPr>
              <a:t>）</a:t>
            </a:r>
            <a:r>
              <a:rPr lang="zh-CN" altLang="en-US" sz="2400" dirty="0">
                <a:solidFill>
                  <a:srgbClr val="CC0000"/>
                </a:solidFill>
              </a:rPr>
              <a:t>调页</a:t>
            </a:r>
            <a:r>
              <a:rPr lang="zh-CN" altLang="en-US" sz="2400" dirty="0">
                <a:solidFill>
                  <a:srgbClr val="000099"/>
                </a:solidFill>
              </a:rPr>
              <a:t>，也称惰性交换，</a:t>
            </a:r>
            <a:r>
              <a:rPr lang="zh-CN" altLang="en-US" sz="2400" dirty="0">
                <a:solidFill>
                  <a:srgbClr val="CC0000"/>
                </a:solidFill>
              </a:rPr>
              <a:t>以页为单位</a:t>
            </a:r>
            <a:r>
              <a:rPr lang="zh-CN" altLang="en-US" sz="2400" dirty="0">
                <a:solidFill>
                  <a:srgbClr val="000099"/>
                </a:solidFill>
              </a:rPr>
              <a:t>在内外存</a:t>
            </a:r>
            <a:br>
              <a:rPr lang="zh-CN" altLang="en-US" sz="2400" dirty="0">
                <a:solidFill>
                  <a:srgbClr val="000099"/>
                </a:solidFill>
              </a:rPr>
            </a:br>
            <a:r>
              <a:rPr lang="zh-CN" altLang="en-US" sz="2400" dirty="0">
                <a:solidFill>
                  <a:srgbClr val="000099"/>
                </a:solidFill>
              </a:rPr>
              <a:t>          之间交换</a:t>
            </a:r>
            <a:br>
              <a:rPr lang="zh-CN" altLang="en-US" sz="2400" dirty="0">
                <a:solidFill>
                  <a:srgbClr val="000099"/>
                </a:solidFill>
              </a:rPr>
            </a:br>
            <a:r>
              <a:rPr lang="zh-CN" altLang="en-US" sz="2400" dirty="0">
                <a:solidFill>
                  <a:srgbClr val="000099"/>
                </a:solidFill>
              </a:rPr>
              <a:t>（</a:t>
            </a:r>
            <a:r>
              <a:rPr lang="en-US" altLang="zh-CN" sz="2400" dirty="0">
                <a:solidFill>
                  <a:srgbClr val="000099"/>
                </a:solidFill>
              </a:rPr>
              <a:t>4</a:t>
            </a:r>
            <a:r>
              <a:rPr lang="zh-CN" altLang="en-US" sz="2400" dirty="0">
                <a:solidFill>
                  <a:srgbClr val="000099"/>
                </a:solidFill>
              </a:rPr>
              <a:t>）</a:t>
            </a:r>
            <a:r>
              <a:rPr lang="zh-CN" altLang="en-US" sz="2400" dirty="0">
                <a:solidFill>
                  <a:srgbClr val="CC0000"/>
                </a:solidFill>
              </a:rPr>
              <a:t>请求调页</a:t>
            </a:r>
            <a:r>
              <a:rPr lang="zh-CN" altLang="en-US" sz="2400" dirty="0">
                <a:solidFill>
                  <a:srgbClr val="000099"/>
                </a:solidFill>
              </a:rPr>
              <a:t>，也称</a:t>
            </a:r>
            <a:r>
              <a:rPr lang="zh-CN" altLang="en-US" sz="2400" dirty="0">
                <a:solidFill>
                  <a:srgbClr val="CC0000"/>
                </a:solidFill>
              </a:rPr>
              <a:t>按需调页</a:t>
            </a:r>
            <a:r>
              <a:rPr lang="zh-CN" altLang="en-US" sz="2400" dirty="0">
                <a:solidFill>
                  <a:srgbClr val="000099"/>
                </a:solidFill>
              </a:rPr>
              <a:t>，即对不在内存中</a:t>
            </a:r>
            <a:br>
              <a:rPr lang="zh-CN" altLang="en-US" sz="2400" dirty="0">
                <a:solidFill>
                  <a:srgbClr val="000099"/>
                </a:solidFill>
              </a:rPr>
            </a:br>
            <a:r>
              <a:rPr lang="zh-CN" altLang="en-US" sz="2400" dirty="0">
                <a:solidFill>
                  <a:srgbClr val="000099"/>
                </a:solidFill>
              </a:rPr>
              <a:t>         的“页”，当进程执行时要用时才调入，否则</a:t>
            </a:r>
            <a:br>
              <a:rPr lang="zh-CN" altLang="en-US" sz="2400" dirty="0">
                <a:solidFill>
                  <a:srgbClr val="000099"/>
                </a:solidFill>
              </a:rPr>
            </a:br>
            <a:r>
              <a:rPr lang="zh-CN" altLang="en-US" sz="2400" dirty="0">
                <a:solidFill>
                  <a:srgbClr val="000099"/>
                </a:solidFill>
              </a:rPr>
              <a:t>         有可能到程序结束时也不会调入</a:t>
            </a:r>
          </a:p>
        </p:txBody>
      </p:sp>
      <p:sp>
        <p:nvSpPr>
          <p:cNvPr id="11268" name="Rectangle 5"/>
          <p:cNvSpPr>
            <a:spLocks noGrp="1" noChangeArrowheads="1"/>
          </p:cNvSpPr>
          <p:nvPr>
            <p:ph type="title"/>
          </p:nvPr>
        </p:nvSpPr>
        <p:spPr>
          <a:noFill/>
        </p:spPr>
        <p:txBody>
          <a:bodyPr/>
          <a:lstStyle/>
          <a:p>
            <a:pPr eaLnBrk="1" hangingPunct="1"/>
            <a:r>
              <a:rPr lang="zh-CN" altLang="en-US"/>
              <a:t>从交换到调页</a:t>
            </a:r>
          </a:p>
        </p:txBody>
      </p:sp>
      <p:sp>
        <p:nvSpPr>
          <p:cNvPr id="468999" name="AutoShape 7"/>
          <p:cNvSpPr>
            <a:spLocks noChangeArrowheads="1"/>
          </p:cNvSpPr>
          <p:nvPr/>
        </p:nvSpPr>
        <p:spPr bwMode="auto">
          <a:xfrm rot="5400000">
            <a:off x="-914400" y="3886200"/>
            <a:ext cx="3505200" cy="304800"/>
          </a:xfrm>
          <a:custGeom>
            <a:avLst/>
            <a:gdLst>
              <a:gd name="T0" fmla="*/ 482492890 w 21600"/>
              <a:gd name="T1" fmla="*/ 0 h 21600"/>
              <a:gd name="T2" fmla="*/ 0 w 21600"/>
              <a:gd name="T3" fmla="*/ 2150533 h 21600"/>
              <a:gd name="T4" fmla="*/ 482492890 w 21600"/>
              <a:gd name="T5" fmla="*/ 4301067 h 21600"/>
              <a:gd name="T6" fmla="*/ 568816067 w 21600"/>
              <a:gd name="T7" fmla="*/ 2150533 h 21600"/>
              <a:gd name="T8" fmla="*/ 17694720 60000 65536"/>
              <a:gd name="T9" fmla="*/ 11796480 60000 65536"/>
              <a:gd name="T10" fmla="*/ 5898240 60000 65536"/>
              <a:gd name="T11" fmla="*/ 0 60000 65536"/>
              <a:gd name="T12" fmla="*/ 3375 w 21600"/>
              <a:gd name="T13" fmla="*/ 4500 h 21600"/>
              <a:gd name="T14" fmla="*/ 19688 w 21600"/>
              <a:gd name="T15" fmla="*/ 17100 h 21600"/>
            </a:gdLst>
            <a:ahLst/>
            <a:cxnLst>
              <a:cxn ang="T8">
                <a:pos x="T0" y="T1"/>
              </a:cxn>
              <a:cxn ang="T9">
                <a:pos x="T2" y="T3"/>
              </a:cxn>
              <a:cxn ang="T10">
                <a:pos x="T4" y="T5"/>
              </a:cxn>
              <a:cxn ang="T11">
                <a:pos x="T6" y="T7"/>
              </a:cxn>
            </a:cxnLst>
            <a:rect l="T12" t="T13" r="T14" b="T15"/>
            <a:pathLst>
              <a:path w="21600" h="21600">
                <a:moveTo>
                  <a:pt x="18322" y="0"/>
                </a:moveTo>
                <a:lnTo>
                  <a:pt x="18322" y="4500"/>
                </a:lnTo>
                <a:lnTo>
                  <a:pt x="3375" y="4500"/>
                </a:lnTo>
                <a:lnTo>
                  <a:pt x="3375" y="17100"/>
                </a:lnTo>
                <a:lnTo>
                  <a:pt x="18322" y="17100"/>
                </a:lnTo>
                <a:lnTo>
                  <a:pt x="18322" y="21600"/>
                </a:lnTo>
                <a:lnTo>
                  <a:pt x="21600" y="10800"/>
                </a:lnTo>
                <a:lnTo>
                  <a:pt x="18322" y="0"/>
                </a:lnTo>
                <a:close/>
              </a:path>
              <a:path w="21600" h="21600">
                <a:moveTo>
                  <a:pt x="1350" y="4500"/>
                </a:moveTo>
                <a:lnTo>
                  <a:pt x="1350" y="17100"/>
                </a:lnTo>
                <a:lnTo>
                  <a:pt x="2700" y="17100"/>
                </a:lnTo>
                <a:lnTo>
                  <a:pt x="2700" y="4500"/>
                </a:lnTo>
                <a:lnTo>
                  <a:pt x="1350" y="4500"/>
                </a:lnTo>
                <a:close/>
              </a:path>
              <a:path w="21600" h="21600">
                <a:moveTo>
                  <a:pt x="0" y="4500"/>
                </a:moveTo>
                <a:lnTo>
                  <a:pt x="0" y="17100"/>
                </a:lnTo>
                <a:lnTo>
                  <a:pt x="675" y="17100"/>
                </a:lnTo>
                <a:lnTo>
                  <a:pt x="675" y="4500"/>
                </a:lnTo>
                <a:lnTo>
                  <a:pt x="0" y="4500"/>
                </a:lnTo>
                <a:close/>
              </a:path>
            </a:pathLst>
          </a:custGeom>
          <a:solidFill>
            <a:srgbClr val="FF0000"/>
          </a:solidFill>
          <a:ln w="9525"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9000" name="Rectangle 8"/>
          <p:cNvSpPr>
            <a:spLocks noChangeArrowheads="1"/>
          </p:cNvSpPr>
          <p:nvPr/>
        </p:nvSpPr>
        <p:spPr bwMode="auto">
          <a:xfrm>
            <a:off x="457200" y="1752600"/>
            <a:ext cx="762000" cy="457200"/>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早期</a:t>
            </a:r>
          </a:p>
        </p:txBody>
      </p:sp>
      <p:sp>
        <p:nvSpPr>
          <p:cNvPr id="469001" name="Rectangle 9"/>
          <p:cNvSpPr>
            <a:spLocks noChangeArrowheads="1"/>
          </p:cNvSpPr>
          <p:nvPr/>
        </p:nvSpPr>
        <p:spPr bwMode="auto">
          <a:xfrm>
            <a:off x="457200" y="5791200"/>
            <a:ext cx="762000" cy="533400"/>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现在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69000"/>
                                        </p:tgtEl>
                                        <p:attrNameLst>
                                          <p:attrName>style.visibility</p:attrName>
                                        </p:attrNameLst>
                                      </p:cBhvr>
                                      <p:to>
                                        <p:strVal val="visible"/>
                                      </p:to>
                                    </p:set>
                                    <p:animEffect transition="in" filter="wipe(up)">
                                      <p:cBhvr>
                                        <p:cTn id="7" dur="500"/>
                                        <p:tgtEl>
                                          <p:spTgt spid="46900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68999"/>
                                        </p:tgtEl>
                                        <p:attrNameLst>
                                          <p:attrName>style.visibility</p:attrName>
                                        </p:attrNameLst>
                                      </p:cBhvr>
                                      <p:to>
                                        <p:strVal val="visible"/>
                                      </p:to>
                                    </p:set>
                                    <p:animEffect transition="in" filter="wipe(up)">
                                      <p:cBhvr>
                                        <p:cTn id="11" dur="500"/>
                                        <p:tgtEl>
                                          <p:spTgt spid="46899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69001"/>
                                        </p:tgtEl>
                                        <p:attrNameLst>
                                          <p:attrName>style.visibility</p:attrName>
                                        </p:attrNameLst>
                                      </p:cBhvr>
                                      <p:to>
                                        <p:strVal val="visible"/>
                                      </p:to>
                                    </p:set>
                                    <p:animEffect transition="in" filter="wipe(up)">
                                      <p:cBhvr>
                                        <p:cTn id="15" dur="500"/>
                                        <p:tgtEl>
                                          <p:spTgt spid="46900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68995">
                                            <p:bg/>
                                          </p:spTgt>
                                        </p:tgtEl>
                                        <p:attrNameLst>
                                          <p:attrName>style.visibility</p:attrName>
                                        </p:attrNameLst>
                                      </p:cBhvr>
                                      <p:to>
                                        <p:strVal val="visible"/>
                                      </p:to>
                                    </p:set>
                                    <p:animEffect transition="in" filter="wipe(up)">
                                      <p:cBhvr>
                                        <p:cTn id="19" dur="500"/>
                                        <p:tgtEl>
                                          <p:spTgt spid="468995">
                                            <p:bg/>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68995">
                                            <p:txEl>
                                              <p:pRg st="0" end="0"/>
                                            </p:txEl>
                                          </p:spTgt>
                                        </p:tgtEl>
                                        <p:attrNameLst>
                                          <p:attrName>style.visibility</p:attrName>
                                        </p:attrNameLst>
                                      </p:cBhvr>
                                      <p:to>
                                        <p:strVal val="visible"/>
                                      </p:to>
                                    </p:set>
                                    <p:animEffect transition="in" filter="wipe(up)">
                                      <p:cBhvr>
                                        <p:cTn id="23" dur="500"/>
                                        <p:tgtEl>
                                          <p:spTgt spid="4689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5" grpId="0" build="p" animBg="1"/>
      <p:bldP spid="468999" grpId="0" animBg="1"/>
      <p:bldP spid="469000" grpId="0" animBg="1"/>
      <p:bldP spid="46900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a:t>从段页式内存管理开始</a:t>
            </a:r>
          </a:p>
        </p:txBody>
      </p:sp>
      <p:graphicFrame>
        <p:nvGraphicFramePr>
          <p:cNvPr id="12291" name="Object 3"/>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name="剪辑" r:id="rId2" imgW="2166620" imgH="2287270" progId="">
                  <p:embed/>
                </p:oleObj>
              </mc:Choice>
              <mc:Fallback>
                <p:oleObj name="剪辑" r:id="rId2" imgW="2166620" imgH="2287270" progId="">
                  <p:embed/>
                  <p:pic>
                    <p:nvPicPr>
                      <p:cNvPr id="0" name="Picture 96"/>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292" name="Group 4"/>
          <p:cNvGrpSpPr/>
          <p:nvPr/>
        </p:nvGrpSpPr>
        <p:grpSpPr bwMode="auto">
          <a:xfrm>
            <a:off x="4084638" y="4648200"/>
            <a:ext cx="2392362" cy="1905000"/>
            <a:chOff x="2621" y="2880"/>
            <a:chExt cx="1411" cy="1200"/>
          </a:xfrm>
        </p:grpSpPr>
        <p:sp>
          <p:nvSpPr>
            <p:cNvPr id="12346" name="Rectangle 5"/>
            <p:cNvSpPr>
              <a:spLocks noChangeArrowheads="1"/>
            </p:cNvSpPr>
            <p:nvPr/>
          </p:nvSpPr>
          <p:spPr bwMode="auto">
            <a:xfrm>
              <a:off x="2621" y="2880"/>
              <a:ext cx="940" cy="269"/>
            </a:xfrm>
            <a:prstGeom prst="rect">
              <a:avLst/>
            </a:prstGeom>
            <a:solidFill>
              <a:schemeClr val="bg1"/>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2000"/>
                <a:t>页框号</a:t>
              </a:r>
            </a:p>
          </p:txBody>
        </p:sp>
        <p:sp>
          <p:nvSpPr>
            <p:cNvPr id="12347" name="Rectangle 6"/>
            <p:cNvSpPr>
              <a:spLocks noChangeArrowheads="1"/>
            </p:cNvSpPr>
            <p:nvPr/>
          </p:nvSpPr>
          <p:spPr bwMode="auto">
            <a:xfrm>
              <a:off x="3528" y="2880"/>
              <a:ext cx="504" cy="269"/>
            </a:xfrm>
            <a:prstGeom prst="rect">
              <a:avLst/>
            </a:prstGeom>
            <a:solidFill>
              <a:schemeClr val="bg1"/>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2000"/>
                <a:t>保护</a:t>
              </a:r>
            </a:p>
          </p:txBody>
        </p:sp>
        <p:sp>
          <p:nvSpPr>
            <p:cNvPr id="12348" name="Rectangle 7"/>
            <p:cNvSpPr>
              <a:spLocks noChangeArrowheads="1"/>
            </p:cNvSpPr>
            <p:nvPr/>
          </p:nvSpPr>
          <p:spPr bwMode="auto">
            <a:xfrm>
              <a:off x="2621" y="3139"/>
              <a:ext cx="940" cy="221"/>
            </a:xfrm>
            <a:prstGeom prst="rect">
              <a:avLst/>
            </a:prstGeom>
            <a:solidFill>
              <a:schemeClr val="bg1"/>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5</a:t>
              </a:r>
            </a:p>
          </p:txBody>
        </p:sp>
        <p:sp>
          <p:nvSpPr>
            <p:cNvPr id="12349" name="Rectangle 8"/>
            <p:cNvSpPr>
              <a:spLocks noChangeArrowheads="1"/>
            </p:cNvSpPr>
            <p:nvPr/>
          </p:nvSpPr>
          <p:spPr bwMode="auto">
            <a:xfrm>
              <a:off x="3528" y="3139"/>
              <a:ext cx="504" cy="221"/>
            </a:xfrm>
            <a:prstGeom prst="rect">
              <a:avLst/>
            </a:prstGeom>
            <a:solidFill>
              <a:schemeClr val="bg1"/>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R</a:t>
              </a:r>
            </a:p>
          </p:txBody>
        </p:sp>
        <p:sp>
          <p:nvSpPr>
            <p:cNvPr id="12350" name="Rectangle 9"/>
            <p:cNvSpPr>
              <a:spLocks noChangeArrowheads="1"/>
            </p:cNvSpPr>
            <p:nvPr/>
          </p:nvSpPr>
          <p:spPr bwMode="auto">
            <a:xfrm>
              <a:off x="2621" y="3360"/>
              <a:ext cx="940" cy="240"/>
            </a:xfrm>
            <a:prstGeom prst="rect">
              <a:avLst/>
            </a:prstGeom>
            <a:solidFill>
              <a:schemeClr val="bg1"/>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1</a:t>
              </a:r>
            </a:p>
          </p:txBody>
        </p:sp>
        <p:sp>
          <p:nvSpPr>
            <p:cNvPr id="12351" name="Rectangle 10"/>
            <p:cNvSpPr>
              <a:spLocks noChangeArrowheads="1"/>
            </p:cNvSpPr>
            <p:nvPr/>
          </p:nvSpPr>
          <p:spPr bwMode="auto">
            <a:xfrm>
              <a:off x="3528" y="3360"/>
              <a:ext cx="504" cy="240"/>
            </a:xfrm>
            <a:prstGeom prst="rect">
              <a:avLst/>
            </a:prstGeom>
            <a:solidFill>
              <a:schemeClr val="bg1"/>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R/W</a:t>
              </a:r>
            </a:p>
          </p:txBody>
        </p:sp>
        <p:sp>
          <p:nvSpPr>
            <p:cNvPr id="12352" name="Rectangle 11"/>
            <p:cNvSpPr>
              <a:spLocks noChangeArrowheads="1"/>
            </p:cNvSpPr>
            <p:nvPr/>
          </p:nvSpPr>
          <p:spPr bwMode="auto">
            <a:xfrm>
              <a:off x="2621" y="3600"/>
              <a:ext cx="940" cy="240"/>
            </a:xfrm>
            <a:prstGeom prst="rect">
              <a:avLst/>
            </a:prstGeom>
            <a:solidFill>
              <a:schemeClr val="bg1"/>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3</a:t>
              </a:r>
            </a:p>
          </p:txBody>
        </p:sp>
        <p:sp>
          <p:nvSpPr>
            <p:cNvPr id="12353" name="Rectangle 12"/>
            <p:cNvSpPr>
              <a:spLocks noChangeArrowheads="1"/>
            </p:cNvSpPr>
            <p:nvPr/>
          </p:nvSpPr>
          <p:spPr bwMode="auto">
            <a:xfrm>
              <a:off x="3528" y="3600"/>
              <a:ext cx="504" cy="240"/>
            </a:xfrm>
            <a:prstGeom prst="rect">
              <a:avLst/>
            </a:prstGeom>
            <a:solidFill>
              <a:schemeClr val="bg1"/>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R/W</a:t>
              </a:r>
            </a:p>
          </p:txBody>
        </p:sp>
        <p:sp>
          <p:nvSpPr>
            <p:cNvPr id="12354" name="Rectangle 13"/>
            <p:cNvSpPr>
              <a:spLocks noChangeArrowheads="1"/>
            </p:cNvSpPr>
            <p:nvPr/>
          </p:nvSpPr>
          <p:spPr bwMode="auto">
            <a:xfrm>
              <a:off x="2621" y="3840"/>
              <a:ext cx="940" cy="240"/>
            </a:xfrm>
            <a:prstGeom prst="rect">
              <a:avLst/>
            </a:prstGeom>
            <a:solidFill>
              <a:schemeClr val="bg1"/>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7</a:t>
              </a:r>
            </a:p>
          </p:txBody>
        </p:sp>
        <p:sp>
          <p:nvSpPr>
            <p:cNvPr id="12355" name="Rectangle 14"/>
            <p:cNvSpPr>
              <a:spLocks noChangeArrowheads="1"/>
            </p:cNvSpPr>
            <p:nvPr/>
          </p:nvSpPr>
          <p:spPr bwMode="auto">
            <a:xfrm>
              <a:off x="3528" y="3840"/>
              <a:ext cx="504" cy="240"/>
            </a:xfrm>
            <a:prstGeom prst="rect">
              <a:avLst/>
            </a:prstGeom>
            <a:solidFill>
              <a:schemeClr val="bg1"/>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R</a:t>
              </a:r>
            </a:p>
          </p:txBody>
        </p:sp>
      </p:grpSp>
      <p:grpSp>
        <p:nvGrpSpPr>
          <p:cNvPr id="12293" name="Group 15"/>
          <p:cNvGrpSpPr/>
          <p:nvPr/>
        </p:nvGrpSpPr>
        <p:grpSpPr bwMode="auto">
          <a:xfrm>
            <a:off x="4329113" y="1447800"/>
            <a:ext cx="4724400" cy="1916113"/>
            <a:chOff x="2640" y="761"/>
            <a:chExt cx="2935" cy="1207"/>
          </a:xfrm>
        </p:grpSpPr>
        <p:sp>
          <p:nvSpPr>
            <p:cNvPr id="12326" name="Rectangle 16"/>
            <p:cNvSpPr>
              <a:spLocks noChangeArrowheads="1"/>
            </p:cNvSpPr>
            <p:nvPr/>
          </p:nvSpPr>
          <p:spPr bwMode="auto">
            <a:xfrm>
              <a:off x="3226" y="761"/>
              <a:ext cx="910" cy="269"/>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2000"/>
                <a:t>基址</a:t>
              </a:r>
            </a:p>
          </p:txBody>
        </p:sp>
        <p:sp>
          <p:nvSpPr>
            <p:cNvPr id="12327" name="Rectangle 17"/>
            <p:cNvSpPr>
              <a:spLocks noChangeArrowheads="1"/>
            </p:cNvSpPr>
            <p:nvPr/>
          </p:nvSpPr>
          <p:spPr bwMode="auto">
            <a:xfrm>
              <a:off x="4135" y="761"/>
              <a:ext cx="952" cy="269"/>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2000"/>
                <a:t>长度</a:t>
              </a:r>
            </a:p>
          </p:txBody>
        </p:sp>
        <p:sp>
          <p:nvSpPr>
            <p:cNvPr id="12328" name="Rectangle 18"/>
            <p:cNvSpPr>
              <a:spLocks noChangeArrowheads="1"/>
            </p:cNvSpPr>
            <p:nvPr/>
          </p:nvSpPr>
          <p:spPr bwMode="auto">
            <a:xfrm>
              <a:off x="5087" y="761"/>
              <a:ext cx="488" cy="269"/>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2000"/>
                <a:t>保护</a:t>
              </a:r>
            </a:p>
          </p:txBody>
        </p:sp>
        <p:sp>
          <p:nvSpPr>
            <p:cNvPr id="12329" name="Rectangle 19"/>
            <p:cNvSpPr>
              <a:spLocks noChangeArrowheads="1"/>
            </p:cNvSpPr>
            <p:nvPr/>
          </p:nvSpPr>
          <p:spPr bwMode="auto">
            <a:xfrm>
              <a:off x="2640" y="761"/>
              <a:ext cx="586" cy="269"/>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2000"/>
                <a:t>段号</a:t>
              </a:r>
            </a:p>
          </p:txBody>
        </p:sp>
        <p:sp>
          <p:nvSpPr>
            <p:cNvPr id="12330" name="Rectangle 20"/>
            <p:cNvSpPr>
              <a:spLocks noChangeArrowheads="1"/>
            </p:cNvSpPr>
            <p:nvPr/>
          </p:nvSpPr>
          <p:spPr bwMode="auto">
            <a:xfrm>
              <a:off x="3226" y="1027"/>
              <a:ext cx="910" cy="221"/>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0x4000</a:t>
              </a:r>
            </a:p>
          </p:txBody>
        </p:sp>
        <p:sp>
          <p:nvSpPr>
            <p:cNvPr id="12331" name="Rectangle 21"/>
            <p:cNvSpPr>
              <a:spLocks noChangeArrowheads="1"/>
            </p:cNvSpPr>
            <p:nvPr/>
          </p:nvSpPr>
          <p:spPr bwMode="auto">
            <a:xfrm>
              <a:off x="4135" y="1027"/>
              <a:ext cx="952" cy="221"/>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0x0800</a:t>
              </a:r>
            </a:p>
          </p:txBody>
        </p:sp>
        <p:sp>
          <p:nvSpPr>
            <p:cNvPr id="12332" name="Rectangle 22"/>
            <p:cNvSpPr>
              <a:spLocks noChangeArrowheads="1"/>
            </p:cNvSpPr>
            <p:nvPr/>
          </p:nvSpPr>
          <p:spPr bwMode="auto">
            <a:xfrm>
              <a:off x="5087" y="1027"/>
              <a:ext cx="488" cy="221"/>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R</a:t>
              </a:r>
            </a:p>
          </p:txBody>
        </p:sp>
        <p:sp>
          <p:nvSpPr>
            <p:cNvPr id="12333" name="Rectangle 23"/>
            <p:cNvSpPr>
              <a:spLocks noChangeArrowheads="1"/>
            </p:cNvSpPr>
            <p:nvPr/>
          </p:nvSpPr>
          <p:spPr bwMode="auto">
            <a:xfrm>
              <a:off x="2640" y="1027"/>
              <a:ext cx="586" cy="221"/>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0</a:t>
              </a:r>
            </a:p>
          </p:txBody>
        </p:sp>
        <p:sp>
          <p:nvSpPr>
            <p:cNvPr id="12334" name="Rectangle 24"/>
            <p:cNvSpPr>
              <a:spLocks noChangeArrowheads="1"/>
            </p:cNvSpPr>
            <p:nvPr/>
          </p:nvSpPr>
          <p:spPr bwMode="auto">
            <a:xfrm>
              <a:off x="3226" y="1248"/>
              <a:ext cx="910" cy="240"/>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0x4800</a:t>
              </a:r>
            </a:p>
          </p:txBody>
        </p:sp>
        <p:sp>
          <p:nvSpPr>
            <p:cNvPr id="12335" name="Rectangle 25"/>
            <p:cNvSpPr>
              <a:spLocks noChangeArrowheads="1"/>
            </p:cNvSpPr>
            <p:nvPr/>
          </p:nvSpPr>
          <p:spPr bwMode="auto">
            <a:xfrm>
              <a:off x="4135" y="1248"/>
              <a:ext cx="952" cy="240"/>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0x1400</a:t>
              </a:r>
            </a:p>
          </p:txBody>
        </p:sp>
        <p:sp>
          <p:nvSpPr>
            <p:cNvPr id="12336" name="Rectangle 26"/>
            <p:cNvSpPr>
              <a:spLocks noChangeArrowheads="1"/>
            </p:cNvSpPr>
            <p:nvPr/>
          </p:nvSpPr>
          <p:spPr bwMode="auto">
            <a:xfrm>
              <a:off x="5087" y="1248"/>
              <a:ext cx="488" cy="240"/>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R/W</a:t>
              </a:r>
            </a:p>
          </p:txBody>
        </p:sp>
        <p:sp>
          <p:nvSpPr>
            <p:cNvPr id="12337" name="Rectangle 27"/>
            <p:cNvSpPr>
              <a:spLocks noChangeArrowheads="1"/>
            </p:cNvSpPr>
            <p:nvPr/>
          </p:nvSpPr>
          <p:spPr bwMode="auto">
            <a:xfrm>
              <a:off x="2640" y="1248"/>
              <a:ext cx="586" cy="240"/>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1</a:t>
              </a:r>
            </a:p>
          </p:txBody>
        </p:sp>
        <p:sp>
          <p:nvSpPr>
            <p:cNvPr id="12338" name="Rectangle 28"/>
            <p:cNvSpPr>
              <a:spLocks noChangeArrowheads="1"/>
            </p:cNvSpPr>
            <p:nvPr/>
          </p:nvSpPr>
          <p:spPr bwMode="auto">
            <a:xfrm>
              <a:off x="3226" y="1488"/>
              <a:ext cx="910" cy="240"/>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0xF000</a:t>
              </a:r>
            </a:p>
          </p:txBody>
        </p:sp>
        <p:sp>
          <p:nvSpPr>
            <p:cNvPr id="12339" name="Rectangle 29"/>
            <p:cNvSpPr>
              <a:spLocks noChangeArrowheads="1"/>
            </p:cNvSpPr>
            <p:nvPr/>
          </p:nvSpPr>
          <p:spPr bwMode="auto">
            <a:xfrm>
              <a:off x="4135" y="1488"/>
              <a:ext cx="952" cy="240"/>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0x1000</a:t>
              </a:r>
            </a:p>
          </p:txBody>
        </p:sp>
        <p:sp>
          <p:nvSpPr>
            <p:cNvPr id="12340" name="Rectangle 30"/>
            <p:cNvSpPr>
              <a:spLocks noChangeArrowheads="1"/>
            </p:cNvSpPr>
            <p:nvPr/>
          </p:nvSpPr>
          <p:spPr bwMode="auto">
            <a:xfrm>
              <a:off x="5087" y="1488"/>
              <a:ext cx="488" cy="240"/>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R/W</a:t>
              </a:r>
            </a:p>
          </p:txBody>
        </p:sp>
        <p:sp>
          <p:nvSpPr>
            <p:cNvPr id="12341" name="Rectangle 31"/>
            <p:cNvSpPr>
              <a:spLocks noChangeArrowheads="1"/>
            </p:cNvSpPr>
            <p:nvPr/>
          </p:nvSpPr>
          <p:spPr bwMode="auto">
            <a:xfrm>
              <a:off x="2640" y="1488"/>
              <a:ext cx="586" cy="240"/>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2</a:t>
              </a:r>
            </a:p>
          </p:txBody>
        </p:sp>
        <p:sp>
          <p:nvSpPr>
            <p:cNvPr id="12342" name="Rectangle 32"/>
            <p:cNvSpPr>
              <a:spLocks noChangeArrowheads="1"/>
            </p:cNvSpPr>
            <p:nvPr/>
          </p:nvSpPr>
          <p:spPr bwMode="auto">
            <a:xfrm>
              <a:off x="3226" y="1728"/>
              <a:ext cx="910" cy="240"/>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0x0000</a:t>
              </a:r>
            </a:p>
          </p:txBody>
        </p:sp>
        <p:sp>
          <p:nvSpPr>
            <p:cNvPr id="12343" name="Rectangle 33"/>
            <p:cNvSpPr>
              <a:spLocks noChangeArrowheads="1"/>
            </p:cNvSpPr>
            <p:nvPr/>
          </p:nvSpPr>
          <p:spPr bwMode="auto">
            <a:xfrm>
              <a:off x="4135" y="1728"/>
              <a:ext cx="952" cy="240"/>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0x3000</a:t>
              </a:r>
            </a:p>
          </p:txBody>
        </p:sp>
        <p:sp>
          <p:nvSpPr>
            <p:cNvPr id="12344" name="Rectangle 34"/>
            <p:cNvSpPr>
              <a:spLocks noChangeArrowheads="1"/>
            </p:cNvSpPr>
            <p:nvPr/>
          </p:nvSpPr>
          <p:spPr bwMode="auto">
            <a:xfrm>
              <a:off x="5087" y="1728"/>
              <a:ext cx="488" cy="240"/>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R</a:t>
              </a:r>
            </a:p>
          </p:txBody>
        </p:sp>
        <p:sp>
          <p:nvSpPr>
            <p:cNvPr id="12345" name="Rectangle 35"/>
            <p:cNvSpPr>
              <a:spLocks noChangeArrowheads="1"/>
            </p:cNvSpPr>
            <p:nvPr/>
          </p:nvSpPr>
          <p:spPr bwMode="auto">
            <a:xfrm>
              <a:off x="2640" y="1728"/>
              <a:ext cx="586" cy="240"/>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3</a:t>
              </a:r>
            </a:p>
          </p:txBody>
        </p:sp>
      </p:grpSp>
      <p:sp>
        <p:nvSpPr>
          <p:cNvPr id="12294" name="AutoShape 36"/>
          <p:cNvSpPr>
            <a:spLocks noChangeArrowheads="1"/>
          </p:cNvSpPr>
          <p:nvPr/>
        </p:nvSpPr>
        <p:spPr bwMode="auto">
          <a:xfrm>
            <a:off x="1371600" y="1600200"/>
            <a:ext cx="304800" cy="152400"/>
          </a:xfrm>
          <a:prstGeom prst="rightArrow">
            <a:avLst>
              <a:gd name="adj1" fmla="val 50000"/>
              <a:gd name="adj2" fmla="val 50000"/>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2295" name="Rectangle 37"/>
          <p:cNvSpPr>
            <a:spLocks noChangeArrowheads="1"/>
          </p:cNvSpPr>
          <p:nvPr/>
        </p:nvSpPr>
        <p:spPr bwMode="auto">
          <a:xfrm>
            <a:off x="1752600" y="1447800"/>
            <a:ext cx="2514600" cy="46672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段号</a:t>
            </a:r>
            <a:r>
              <a:rPr lang="en-US" altLang="zh-CN" sz="2400"/>
              <a:t>+</a:t>
            </a:r>
            <a:r>
              <a:rPr lang="zh-CN" altLang="en-US" sz="2400"/>
              <a:t>偏移</a:t>
            </a:r>
            <a:r>
              <a:rPr lang="en-US" altLang="zh-CN" sz="2400"/>
              <a:t>(cs:ip)</a:t>
            </a:r>
          </a:p>
        </p:txBody>
      </p:sp>
      <p:pic>
        <p:nvPicPr>
          <p:cNvPr id="12296" name="Picture 38" descr="j02920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1219200"/>
            <a:ext cx="9906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Picture 39" descr="j029298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5499100"/>
            <a:ext cx="10668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8" name="Freeform 40"/>
          <p:cNvSpPr/>
          <p:nvPr/>
        </p:nvSpPr>
        <p:spPr bwMode="auto">
          <a:xfrm>
            <a:off x="3581400" y="1905000"/>
            <a:ext cx="1066800" cy="546100"/>
          </a:xfrm>
          <a:custGeom>
            <a:avLst/>
            <a:gdLst>
              <a:gd name="T0" fmla="*/ 0 w 672"/>
              <a:gd name="T1" fmla="*/ 0 h 344"/>
              <a:gd name="T2" fmla="*/ 362902500 w 672"/>
              <a:gd name="T3" fmla="*/ 725805000 h 344"/>
              <a:gd name="T4" fmla="*/ 1693545000 w 672"/>
              <a:gd name="T5" fmla="*/ 846772500 h 344"/>
              <a:gd name="T6" fmla="*/ 0 60000 65536"/>
              <a:gd name="T7" fmla="*/ 0 60000 65536"/>
              <a:gd name="T8" fmla="*/ 0 60000 65536"/>
            </a:gdLst>
            <a:ahLst/>
            <a:cxnLst>
              <a:cxn ang="T6">
                <a:pos x="T0" y="T1"/>
              </a:cxn>
              <a:cxn ang="T7">
                <a:pos x="T2" y="T3"/>
              </a:cxn>
              <a:cxn ang="T8">
                <a:pos x="T4" y="T5"/>
              </a:cxn>
            </a:cxnLst>
            <a:rect l="0" t="0" r="r" b="b"/>
            <a:pathLst>
              <a:path w="672" h="344">
                <a:moveTo>
                  <a:pt x="0" y="0"/>
                </a:moveTo>
                <a:cubicBezTo>
                  <a:pt x="16" y="116"/>
                  <a:pt x="32" y="232"/>
                  <a:pt x="144" y="288"/>
                </a:cubicBezTo>
                <a:cubicBezTo>
                  <a:pt x="256" y="344"/>
                  <a:pt x="464" y="340"/>
                  <a:pt x="672" y="336"/>
                </a:cubicBezTo>
              </a:path>
            </a:pathLst>
          </a:custGeom>
          <a:noFill/>
          <a:ln w="28575" cmpd="sng">
            <a:solidFill>
              <a:schemeClr val="tx1"/>
            </a:solidFill>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9" name="Freeform 41"/>
          <p:cNvSpPr/>
          <p:nvPr/>
        </p:nvSpPr>
        <p:spPr bwMode="auto">
          <a:xfrm>
            <a:off x="3886200" y="1905000"/>
            <a:ext cx="1828800" cy="1828800"/>
          </a:xfrm>
          <a:custGeom>
            <a:avLst/>
            <a:gdLst>
              <a:gd name="T0" fmla="*/ 0 w 912"/>
              <a:gd name="T1" fmla="*/ 0 h 1008"/>
              <a:gd name="T2" fmla="*/ 193012595 w 912"/>
              <a:gd name="T3" fmla="*/ 315995957 h 1008"/>
              <a:gd name="T4" fmla="*/ 772048374 w 912"/>
              <a:gd name="T5" fmla="*/ 1895981186 h 1008"/>
              <a:gd name="T6" fmla="*/ 2147483647 w 912"/>
              <a:gd name="T7" fmla="*/ 2147483647 h 10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2" h="1008">
                <a:moveTo>
                  <a:pt x="0" y="0"/>
                </a:moveTo>
                <a:cubicBezTo>
                  <a:pt x="8" y="0"/>
                  <a:pt x="16" y="0"/>
                  <a:pt x="48" y="96"/>
                </a:cubicBezTo>
                <a:cubicBezTo>
                  <a:pt x="80" y="192"/>
                  <a:pt x="48" y="424"/>
                  <a:pt x="192" y="576"/>
                </a:cubicBezTo>
                <a:cubicBezTo>
                  <a:pt x="336" y="728"/>
                  <a:pt x="624" y="868"/>
                  <a:pt x="912" y="1008"/>
                </a:cubicBezTo>
              </a:path>
            </a:pathLst>
          </a:custGeom>
          <a:noFill/>
          <a:ln w="28575" cmpd="sng">
            <a:solidFill>
              <a:schemeClr val="tx1"/>
            </a:solidFill>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0" name="Rectangle 42"/>
          <p:cNvSpPr>
            <a:spLocks noChangeArrowheads="1"/>
          </p:cNvSpPr>
          <p:nvPr/>
        </p:nvSpPr>
        <p:spPr bwMode="auto">
          <a:xfrm>
            <a:off x="1720850" y="19812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chemeClr val="accent2"/>
                </a:solidFill>
              </a:rPr>
              <a:t>逻辑地址</a:t>
            </a:r>
          </a:p>
        </p:txBody>
      </p:sp>
      <p:sp>
        <p:nvSpPr>
          <p:cNvPr id="12301" name="Line 43"/>
          <p:cNvSpPr>
            <a:spLocks noChangeShapeType="1"/>
          </p:cNvSpPr>
          <p:nvPr/>
        </p:nvSpPr>
        <p:spPr bwMode="auto">
          <a:xfrm>
            <a:off x="5943600" y="2514600"/>
            <a:ext cx="0" cy="99060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302" name="Group 44"/>
          <p:cNvGrpSpPr/>
          <p:nvPr/>
        </p:nvGrpSpPr>
        <p:grpSpPr bwMode="auto">
          <a:xfrm>
            <a:off x="5715000" y="3517900"/>
            <a:ext cx="457200" cy="444500"/>
            <a:chOff x="2832" y="2312"/>
            <a:chExt cx="624" cy="576"/>
          </a:xfrm>
        </p:grpSpPr>
        <p:sp>
          <p:nvSpPr>
            <p:cNvPr id="12323" name="Oval 45"/>
            <p:cNvSpPr>
              <a:spLocks noChangeArrowheads="1"/>
            </p:cNvSpPr>
            <p:nvPr/>
          </p:nvSpPr>
          <p:spPr bwMode="auto">
            <a:xfrm>
              <a:off x="2832" y="2312"/>
              <a:ext cx="624" cy="576"/>
            </a:xfrm>
            <a:prstGeom prst="ellipse">
              <a:avLst/>
            </a:prstGeom>
            <a:solidFill>
              <a:schemeClr val="bg1"/>
            </a:solidFill>
            <a:ln w="2857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endParaRPr lang="zh-CN" altLang="zh-CN" sz="2000">
                <a:solidFill>
                  <a:srgbClr val="00FFFF"/>
                </a:solidFill>
                <a:latin typeface="Comic Sans MS" panose="030F0702030302020204" pitchFamily="66" charset="0"/>
              </a:endParaRPr>
            </a:p>
          </p:txBody>
        </p:sp>
        <p:sp>
          <p:nvSpPr>
            <p:cNvPr id="12324" name="Line 46"/>
            <p:cNvSpPr>
              <a:spLocks noChangeShapeType="1"/>
            </p:cNvSpPr>
            <p:nvPr/>
          </p:nvSpPr>
          <p:spPr bwMode="auto">
            <a:xfrm>
              <a:off x="2976" y="2600"/>
              <a:ext cx="351" cy="1"/>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25" name="Line 47"/>
            <p:cNvSpPr>
              <a:spLocks noChangeShapeType="1"/>
            </p:cNvSpPr>
            <p:nvPr/>
          </p:nvSpPr>
          <p:spPr bwMode="auto">
            <a:xfrm flipV="1">
              <a:off x="3150" y="2435"/>
              <a:ext cx="1" cy="329"/>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303" name="Group 48"/>
          <p:cNvGrpSpPr/>
          <p:nvPr/>
        </p:nvGrpSpPr>
        <p:grpSpPr bwMode="auto">
          <a:xfrm>
            <a:off x="6096000" y="3876675"/>
            <a:ext cx="2819400" cy="466725"/>
            <a:chOff x="3888" y="2394"/>
            <a:chExt cx="1776" cy="294"/>
          </a:xfrm>
        </p:grpSpPr>
        <p:sp>
          <p:nvSpPr>
            <p:cNvPr id="12320" name="Rectangle 49"/>
            <p:cNvSpPr>
              <a:spLocks noChangeArrowheads="1"/>
            </p:cNvSpPr>
            <p:nvPr/>
          </p:nvSpPr>
          <p:spPr bwMode="auto">
            <a:xfrm>
              <a:off x="4032" y="2394"/>
              <a:ext cx="768" cy="294"/>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页号</a:t>
              </a:r>
            </a:p>
          </p:txBody>
        </p:sp>
        <p:sp>
          <p:nvSpPr>
            <p:cNvPr id="12321" name="Rectangle 50"/>
            <p:cNvSpPr>
              <a:spLocks noChangeArrowheads="1"/>
            </p:cNvSpPr>
            <p:nvPr/>
          </p:nvSpPr>
          <p:spPr bwMode="auto">
            <a:xfrm>
              <a:off x="4800" y="2394"/>
              <a:ext cx="864" cy="294"/>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偏移</a:t>
              </a:r>
            </a:p>
          </p:txBody>
        </p:sp>
        <p:sp>
          <p:nvSpPr>
            <p:cNvPr id="12322" name="Line 51"/>
            <p:cNvSpPr>
              <a:spLocks noChangeShapeType="1"/>
            </p:cNvSpPr>
            <p:nvPr/>
          </p:nvSpPr>
          <p:spPr bwMode="auto">
            <a:xfrm>
              <a:off x="3888" y="2448"/>
              <a:ext cx="144" cy="144"/>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304" name="Freeform 52"/>
          <p:cNvSpPr/>
          <p:nvPr/>
        </p:nvSpPr>
        <p:spPr bwMode="auto">
          <a:xfrm>
            <a:off x="5105400" y="4343400"/>
            <a:ext cx="1752600" cy="1676400"/>
          </a:xfrm>
          <a:custGeom>
            <a:avLst/>
            <a:gdLst>
              <a:gd name="T0" fmla="*/ 2147483647 w 1104"/>
              <a:gd name="T1" fmla="*/ 0 h 1056"/>
              <a:gd name="T2" fmla="*/ 2147483647 w 1104"/>
              <a:gd name="T3" fmla="*/ 2056447500 h 1056"/>
              <a:gd name="T4" fmla="*/ 0 w 1104"/>
              <a:gd name="T5" fmla="*/ 2147483647 h 1056"/>
              <a:gd name="T6" fmla="*/ 0 60000 65536"/>
              <a:gd name="T7" fmla="*/ 0 60000 65536"/>
              <a:gd name="T8" fmla="*/ 0 60000 65536"/>
            </a:gdLst>
            <a:ahLst/>
            <a:cxnLst>
              <a:cxn ang="T6">
                <a:pos x="T0" y="T1"/>
              </a:cxn>
              <a:cxn ang="T7">
                <a:pos x="T2" y="T3"/>
              </a:cxn>
              <a:cxn ang="T8">
                <a:pos x="T4" y="T5"/>
              </a:cxn>
            </a:cxnLst>
            <a:rect l="0" t="0" r="r" b="b"/>
            <a:pathLst>
              <a:path w="1104" h="1056">
                <a:moveTo>
                  <a:pt x="1104" y="0"/>
                </a:moveTo>
                <a:cubicBezTo>
                  <a:pt x="1076" y="320"/>
                  <a:pt x="1048" y="640"/>
                  <a:pt x="864" y="816"/>
                </a:cubicBezTo>
                <a:cubicBezTo>
                  <a:pt x="680" y="992"/>
                  <a:pt x="340" y="1024"/>
                  <a:pt x="0" y="1056"/>
                </a:cubicBezTo>
              </a:path>
            </a:pathLst>
          </a:custGeom>
          <a:noFill/>
          <a:ln w="28575" cmpd="sng">
            <a:solidFill>
              <a:schemeClr val="tx1"/>
            </a:solidFill>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5" name="Rectangle 53"/>
          <p:cNvSpPr>
            <a:spLocks noChangeArrowheads="1"/>
          </p:cNvSpPr>
          <p:nvPr/>
        </p:nvSpPr>
        <p:spPr bwMode="auto">
          <a:xfrm>
            <a:off x="2398713" y="5638800"/>
            <a:ext cx="1411287" cy="533400"/>
          </a:xfrm>
          <a:prstGeom prst="rect">
            <a:avLst/>
          </a:prstGeom>
          <a:solidFill>
            <a:schemeClr val="bg1"/>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2400">
                <a:latin typeface="Courier New" panose="02070309020205020404" pitchFamily="49" charset="0"/>
              </a:rPr>
              <a:t>偏移</a:t>
            </a:r>
          </a:p>
        </p:txBody>
      </p:sp>
      <p:sp>
        <p:nvSpPr>
          <p:cNvPr id="12306" name="Text Box 54"/>
          <p:cNvSpPr txBox="1">
            <a:spLocks noChangeArrowheads="1"/>
          </p:cNvSpPr>
          <p:nvPr/>
        </p:nvSpPr>
        <p:spPr bwMode="auto">
          <a:xfrm>
            <a:off x="1066800" y="6172200"/>
            <a:ext cx="151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chemeClr val="accent2"/>
                </a:solidFill>
              </a:rPr>
              <a:t>物理地址</a:t>
            </a:r>
          </a:p>
        </p:txBody>
      </p:sp>
      <p:sp>
        <p:nvSpPr>
          <p:cNvPr id="12307" name="Rectangle 55"/>
          <p:cNvSpPr>
            <a:spLocks noChangeArrowheads="1"/>
          </p:cNvSpPr>
          <p:nvPr/>
        </p:nvSpPr>
        <p:spPr bwMode="auto">
          <a:xfrm>
            <a:off x="993775" y="5638800"/>
            <a:ext cx="1411288" cy="533400"/>
          </a:xfrm>
          <a:prstGeom prst="rect">
            <a:avLst/>
          </a:prstGeom>
          <a:solidFill>
            <a:schemeClr val="bg1"/>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2400">
                <a:latin typeface="Courier New" panose="02070309020205020404" pitchFamily="49" charset="0"/>
              </a:rPr>
              <a:t>物理页号</a:t>
            </a:r>
          </a:p>
        </p:txBody>
      </p:sp>
      <p:sp>
        <p:nvSpPr>
          <p:cNvPr id="12308" name="Freeform 56"/>
          <p:cNvSpPr/>
          <p:nvPr/>
        </p:nvSpPr>
        <p:spPr bwMode="auto">
          <a:xfrm>
            <a:off x="3505200" y="4038600"/>
            <a:ext cx="4343400" cy="1676400"/>
          </a:xfrm>
          <a:custGeom>
            <a:avLst/>
            <a:gdLst>
              <a:gd name="T0" fmla="*/ 2147483647 w 2592"/>
              <a:gd name="T1" fmla="*/ 0 h 480"/>
              <a:gd name="T2" fmla="*/ 2147483647 w 2592"/>
              <a:gd name="T3" fmla="*/ 2147483647 h 480"/>
              <a:gd name="T4" fmla="*/ 1752161409 w 2592"/>
              <a:gd name="T5" fmla="*/ 2147483647 h 480"/>
              <a:gd name="T6" fmla="*/ 0 w 2592"/>
              <a:gd name="T7" fmla="*/ 2147483647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92" h="480">
                <a:moveTo>
                  <a:pt x="2592" y="0"/>
                </a:moveTo>
                <a:cubicBezTo>
                  <a:pt x="2516" y="64"/>
                  <a:pt x="2440" y="128"/>
                  <a:pt x="2112" y="192"/>
                </a:cubicBezTo>
                <a:cubicBezTo>
                  <a:pt x="1784" y="256"/>
                  <a:pt x="976" y="336"/>
                  <a:pt x="624" y="384"/>
                </a:cubicBezTo>
                <a:cubicBezTo>
                  <a:pt x="272" y="432"/>
                  <a:pt x="136" y="456"/>
                  <a:pt x="0" y="480"/>
                </a:cubicBezTo>
              </a:path>
            </a:pathLst>
          </a:custGeom>
          <a:noFill/>
          <a:ln w="28575" cmpd="sng">
            <a:solidFill>
              <a:schemeClr val="tx1"/>
            </a:solidFill>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9" name="AutoShape 57"/>
          <p:cNvSpPr>
            <a:spLocks noChangeArrowheads="1"/>
          </p:cNvSpPr>
          <p:nvPr/>
        </p:nvSpPr>
        <p:spPr bwMode="auto">
          <a:xfrm>
            <a:off x="457200" y="2286000"/>
            <a:ext cx="76200" cy="3124200"/>
          </a:xfrm>
          <a:prstGeom prst="downArrow">
            <a:avLst>
              <a:gd name="adj1" fmla="val 50000"/>
              <a:gd name="adj2" fmla="val 1025000"/>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2310" name="Rectangle 58"/>
          <p:cNvSpPr>
            <a:spLocks noChangeArrowheads="1"/>
          </p:cNvSpPr>
          <p:nvPr/>
        </p:nvSpPr>
        <p:spPr bwMode="auto">
          <a:xfrm>
            <a:off x="7543800" y="34290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chemeClr val="accent2"/>
                </a:solidFill>
              </a:rPr>
              <a:t>线性地址</a:t>
            </a:r>
          </a:p>
        </p:txBody>
      </p:sp>
      <p:sp>
        <p:nvSpPr>
          <p:cNvPr id="423995" name="Line 59"/>
          <p:cNvSpPr>
            <a:spLocks noChangeShapeType="1"/>
          </p:cNvSpPr>
          <p:nvPr/>
        </p:nvSpPr>
        <p:spPr bwMode="auto">
          <a:xfrm>
            <a:off x="457200" y="4038600"/>
            <a:ext cx="6172200" cy="0"/>
          </a:xfrm>
          <a:prstGeom prst="line">
            <a:avLst/>
          </a:prstGeom>
          <a:noFill/>
          <a:ln w="76200">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96" name="AutoShape 60"/>
          <p:cNvSpPr>
            <a:spLocks noChangeArrowheads="1"/>
          </p:cNvSpPr>
          <p:nvPr/>
        </p:nvSpPr>
        <p:spPr bwMode="auto">
          <a:xfrm>
            <a:off x="3733800" y="3352800"/>
            <a:ext cx="304800" cy="609600"/>
          </a:xfrm>
          <a:prstGeom prst="upArrow">
            <a:avLst>
              <a:gd name="adj1" fmla="val 50000"/>
              <a:gd name="adj2" fmla="val 50000"/>
            </a:avLst>
          </a:prstGeom>
          <a:solidFill>
            <a:srgbClr val="FF0000"/>
          </a:solidFill>
          <a:ln w="9525"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2313" name="Freeform 61"/>
          <p:cNvSpPr/>
          <p:nvPr/>
        </p:nvSpPr>
        <p:spPr bwMode="auto">
          <a:xfrm>
            <a:off x="1981200" y="6019800"/>
            <a:ext cx="2362200" cy="558800"/>
          </a:xfrm>
          <a:custGeom>
            <a:avLst/>
            <a:gdLst>
              <a:gd name="T0" fmla="*/ 2147483647 w 1488"/>
              <a:gd name="T1" fmla="*/ 0 h 352"/>
              <a:gd name="T2" fmla="*/ 1693545000 w 1488"/>
              <a:gd name="T3" fmla="*/ 846772500 h 352"/>
              <a:gd name="T4" fmla="*/ 0 w 1488"/>
              <a:gd name="T5" fmla="*/ 241935000 h 352"/>
              <a:gd name="T6" fmla="*/ 0 60000 65536"/>
              <a:gd name="T7" fmla="*/ 0 60000 65536"/>
              <a:gd name="T8" fmla="*/ 0 60000 65536"/>
            </a:gdLst>
            <a:ahLst/>
            <a:cxnLst>
              <a:cxn ang="T6">
                <a:pos x="T0" y="T1"/>
              </a:cxn>
              <a:cxn ang="T7">
                <a:pos x="T2" y="T3"/>
              </a:cxn>
              <a:cxn ang="T8">
                <a:pos x="T4" y="T5"/>
              </a:cxn>
            </a:cxnLst>
            <a:rect l="0" t="0" r="r" b="b"/>
            <a:pathLst>
              <a:path w="1488" h="352">
                <a:moveTo>
                  <a:pt x="1488" y="0"/>
                </a:moveTo>
                <a:cubicBezTo>
                  <a:pt x="1204" y="160"/>
                  <a:pt x="920" y="320"/>
                  <a:pt x="672" y="336"/>
                </a:cubicBezTo>
                <a:cubicBezTo>
                  <a:pt x="424" y="352"/>
                  <a:pt x="212" y="224"/>
                  <a:pt x="0" y="96"/>
                </a:cubicBezTo>
              </a:path>
            </a:pathLst>
          </a:custGeom>
          <a:noFill/>
          <a:ln w="28575" cap="flat" cmpd="sng">
            <a:solidFill>
              <a:schemeClr val="tx1"/>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98" name="AutoShape 62"/>
          <p:cNvSpPr>
            <a:spLocks noChangeArrowheads="1"/>
          </p:cNvSpPr>
          <p:nvPr/>
        </p:nvSpPr>
        <p:spPr bwMode="auto">
          <a:xfrm rot="10800000">
            <a:off x="3733800" y="4114800"/>
            <a:ext cx="304800" cy="609600"/>
          </a:xfrm>
          <a:prstGeom prst="upArrow">
            <a:avLst>
              <a:gd name="adj1" fmla="val 50000"/>
              <a:gd name="adj2" fmla="val 50000"/>
            </a:avLst>
          </a:prstGeom>
          <a:solidFill>
            <a:srgbClr val="FF0000"/>
          </a:solidFill>
          <a:ln w="9525"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23999" name="AutoShape 63"/>
          <p:cNvSpPr>
            <a:spLocks noChangeArrowheads="1"/>
          </p:cNvSpPr>
          <p:nvPr/>
        </p:nvSpPr>
        <p:spPr bwMode="auto">
          <a:xfrm rot="10800000">
            <a:off x="838200" y="2514600"/>
            <a:ext cx="2743200" cy="1295400"/>
          </a:xfrm>
          <a:prstGeom prst="wedgeRoundRectCallout">
            <a:avLst>
              <a:gd name="adj1" fmla="val -57407"/>
              <a:gd name="adj2" fmla="val -35907"/>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部分逻辑地址对应段表项，发现缺段后调入</a:t>
            </a:r>
          </a:p>
        </p:txBody>
      </p:sp>
      <p:sp>
        <p:nvSpPr>
          <p:cNvPr id="424000" name="AutoShape 64"/>
          <p:cNvSpPr>
            <a:spLocks noChangeArrowheads="1"/>
          </p:cNvSpPr>
          <p:nvPr/>
        </p:nvSpPr>
        <p:spPr bwMode="auto">
          <a:xfrm rot="10800000">
            <a:off x="838200" y="4267200"/>
            <a:ext cx="2743200" cy="1295400"/>
          </a:xfrm>
          <a:prstGeom prst="wedgeRoundRectCallout">
            <a:avLst>
              <a:gd name="adj1" fmla="val -56370"/>
              <a:gd name="adj2" fmla="val 37986"/>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部分线性地址对应页表项，发现缺页后调入</a:t>
            </a:r>
          </a:p>
        </p:txBody>
      </p:sp>
      <p:grpSp>
        <p:nvGrpSpPr>
          <p:cNvPr id="424001" name="Group 65"/>
          <p:cNvGrpSpPr/>
          <p:nvPr/>
        </p:nvGrpSpPr>
        <p:grpSpPr bwMode="auto">
          <a:xfrm>
            <a:off x="6324600" y="4572000"/>
            <a:ext cx="2667000" cy="1698625"/>
            <a:chOff x="3984" y="2880"/>
            <a:chExt cx="1680" cy="1070"/>
          </a:xfrm>
        </p:grpSpPr>
        <p:sp>
          <p:nvSpPr>
            <p:cNvPr id="12318" name="Rectangle 66"/>
            <p:cNvSpPr>
              <a:spLocks noChangeArrowheads="1"/>
            </p:cNvSpPr>
            <p:nvPr/>
          </p:nvSpPr>
          <p:spPr bwMode="auto">
            <a:xfrm>
              <a:off x="3984" y="2880"/>
              <a:ext cx="1680" cy="10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10000"/>
                </a:lnSpc>
                <a:spcBef>
                  <a:spcPct val="0"/>
                </a:spcBef>
                <a:buClrTx/>
                <a:buSzTx/>
                <a:buFontTx/>
                <a:buNone/>
              </a:pPr>
              <a:r>
                <a:rPr lang="zh-CN" altLang="en-US" sz="2400">
                  <a:solidFill>
                    <a:srgbClr val="FF0000"/>
                  </a:solidFill>
                </a:rPr>
                <a:t>分页易于硬件实现、对用户透明，适合请求调入</a:t>
              </a:r>
            </a:p>
          </p:txBody>
        </p:sp>
        <p:pic>
          <p:nvPicPr>
            <p:cNvPr id="12319" name="Picture 67" descr="j01158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6" y="2976"/>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3995"/>
                                        </p:tgtEl>
                                        <p:attrNameLst>
                                          <p:attrName>style.visibility</p:attrName>
                                        </p:attrNameLst>
                                      </p:cBhvr>
                                      <p:to>
                                        <p:strVal val="visible"/>
                                      </p:to>
                                    </p:set>
                                    <p:animEffect transition="in" filter="dissolve">
                                      <p:cBhvr>
                                        <p:cTn id="7" dur="500"/>
                                        <p:tgtEl>
                                          <p:spTgt spid="42399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4" fill="hold" grpId="0" nodeType="clickEffect">
                                  <p:stCondLst>
                                    <p:cond delay="0"/>
                                  </p:stCondLst>
                                  <p:childTnLst>
                                    <p:set>
                                      <p:cBhvr>
                                        <p:cTn id="11" dur="1" fill="hold">
                                          <p:stCondLst>
                                            <p:cond delay="0"/>
                                          </p:stCondLst>
                                        </p:cTn>
                                        <p:tgtEl>
                                          <p:spTgt spid="423996"/>
                                        </p:tgtEl>
                                        <p:attrNameLst>
                                          <p:attrName>style.visibility</p:attrName>
                                        </p:attrNameLst>
                                      </p:cBhvr>
                                      <p:to>
                                        <p:strVal val="visible"/>
                                      </p:to>
                                    </p:set>
                                    <p:anim calcmode="lin" valueType="num">
                                      <p:cBhvr>
                                        <p:cTn id="12" dur="500" fill="hold"/>
                                        <p:tgtEl>
                                          <p:spTgt spid="423996"/>
                                        </p:tgtEl>
                                        <p:attrNameLst>
                                          <p:attrName>ppt_x</p:attrName>
                                        </p:attrNameLst>
                                      </p:cBhvr>
                                      <p:tavLst>
                                        <p:tav tm="0">
                                          <p:val>
                                            <p:strVal val="#ppt_x"/>
                                          </p:val>
                                        </p:tav>
                                        <p:tav tm="100000">
                                          <p:val>
                                            <p:strVal val="#ppt_x"/>
                                          </p:val>
                                        </p:tav>
                                      </p:tavLst>
                                    </p:anim>
                                    <p:anim calcmode="lin" valueType="num">
                                      <p:cBhvr>
                                        <p:cTn id="13" dur="500" fill="hold"/>
                                        <p:tgtEl>
                                          <p:spTgt spid="423996"/>
                                        </p:tgtEl>
                                        <p:attrNameLst>
                                          <p:attrName>ppt_y</p:attrName>
                                        </p:attrNameLst>
                                      </p:cBhvr>
                                      <p:tavLst>
                                        <p:tav tm="0">
                                          <p:val>
                                            <p:strVal val="#ppt_y+#ppt_h/2"/>
                                          </p:val>
                                        </p:tav>
                                        <p:tav tm="100000">
                                          <p:val>
                                            <p:strVal val="#ppt_y"/>
                                          </p:val>
                                        </p:tav>
                                      </p:tavLst>
                                    </p:anim>
                                    <p:anim calcmode="lin" valueType="num">
                                      <p:cBhvr>
                                        <p:cTn id="14" dur="500" fill="hold"/>
                                        <p:tgtEl>
                                          <p:spTgt spid="423996"/>
                                        </p:tgtEl>
                                        <p:attrNameLst>
                                          <p:attrName>ppt_w</p:attrName>
                                        </p:attrNameLst>
                                      </p:cBhvr>
                                      <p:tavLst>
                                        <p:tav tm="0">
                                          <p:val>
                                            <p:strVal val="#ppt_w"/>
                                          </p:val>
                                        </p:tav>
                                        <p:tav tm="100000">
                                          <p:val>
                                            <p:strVal val="#ppt_w"/>
                                          </p:val>
                                        </p:tav>
                                      </p:tavLst>
                                    </p:anim>
                                    <p:anim calcmode="lin" valueType="num">
                                      <p:cBhvr>
                                        <p:cTn id="15" dur="500" fill="hold"/>
                                        <p:tgtEl>
                                          <p:spTgt spid="423996"/>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23999"/>
                                        </p:tgtEl>
                                        <p:attrNameLst>
                                          <p:attrName>style.visibility</p:attrName>
                                        </p:attrNameLst>
                                      </p:cBhvr>
                                      <p:to>
                                        <p:strVal val="visible"/>
                                      </p:to>
                                    </p:set>
                                    <p:animEffect transition="in" filter="dissolve">
                                      <p:cBhvr>
                                        <p:cTn id="20" dur="500"/>
                                        <p:tgtEl>
                                          <p:spTgt spid="423999"/>
                                        </p:tgtEl>
                                      </p:cBhvr>
                                    </p:animEffect>
                                  </p:childTnLst>
                                </p:cTn>
                              </p:par>
                            </p:childTnLst>
                          </p:cTn>
                        </p:par>
                      </p:childTnLst>
                    </p:cTn>
                  </p:par>
                  <p:par>
                    <p:cTn id="21" fill="hold">
                      <p:stCondLst>
                        <p:cond delay="indefinite"/>
                      </p:stCondLst>
                      <p:childTnLst>
                        <p:par>
                          <p:cTn id="22" fill="hold">
                            <p:stCondLst>
                              <p:cond delay="0"/>
                            </p:stCondLst>
                            <p:childTnLst>
                              <p:par>
                                <p:cTn id="23" presetID="17" presetClass="entr" presetSubtype="1" fill="hold" grpId="0" nodeType="clickEffect">
                                  <p:stCondLst>
                                    <p:cond delay="0"/>
                                  </p:stCondLst>
                                  <p:childTnLst>
                                    <p:set>
                                      <p:cBhvr>
                                        <p:cTn id="24" dur="1" fill="hold">
                                          <p:stCondLst>
                                            <p:cond delay="0"/>
                                          </p:stCondLst>
                                        </p:cTn>
                                        <p:tgtEl>
                                          <p:spTgt spid="423998"/>
                                        </p:tgtEl>
                                        <p:attrNameLst>
                                          <p:attrName>style.visibility</p:attrName>
                                        </p:attrNameLst>
                                      </p:cBhvr>
                                      <p:to>
                                        <p:strVal val="visible"/>
                                      </p:to>
                                    </p:set>
                                    <p:anim calcmode="lin" valueType="num">
                                      <p:cBhvr>
                                        <p:cTn id="25" dur="500" fill="hold"/>
                                        <p:tgtEl>
                                          <p:spTgt spid="423998"/>
                                        </p:tgtEl>
                                        <p:attrNameLst>
                                          <p:attrName>ppt_x</p:attrName>
                                        </p:attrNameLst>
                                      </p:cBhvr>
                                      <p:tavLst>
                                        <p:tav tm="0">
                                          <p:val>
                                            <p:strVal val="#ppt_x"/>
                                          </p:val>
                                        </p:tav>
                                        <p:tav tm="100000">
                                          <p:val>
                                            <p:strVal val="#ppt_x"/>
                                          </p:val>
                                        </p:tav>
                                      </p:tavLst>
                                    </p:anim>
                                    <p:anim calcmode="lin" valueType="num">
                                      <p:cBhvr>
                                        <p:cTn id="26" dur="500" fill="hold"/>
                                        <p:tgtEl>
                                          <p:spTgt spid="423998"/>
                                        </p:tgtEl>
                                        <p:attrNameLst>
                                          <p:attrName>ppt_y</p:attrName>
                                        </p:attrNameLst>
                                      </p:cBhvr>
                                      <p:tavLst>
                                        <p:tav tm="0">
                                          <p:val>
                                            <p:strVal val="#ppt_y-#ppt_h/2"/>
                                          </p:val>
                                        </p:tav>
                                        <p:tav tm="100000">
                                          <p:val>
                                            <p:strVal val="#ppt_y"/>
                                          </p:val>
                                        </p:tav>
                                      </p:tavLst>
                                    </p:anim>
                                    <p:anim calcmode="lin" valueType="num">
                                      <p:cBhvr>
                                        <p:cTn id="27" dur="500" fill="hold"/>
                                        <p:tgtEl>
                                          <p:spTgt spid="423998"/>
                                        </p:tgtEl>
                                        <p:attrNameLst>
                                          <p:attrName>ppt_w</p:attrName>
                                        </p:attrNameLst>
                                      </p:cBhvr>
                                      <p:tavLst>
                                        <p:tav tm="0">
                                          <p:val>
                                            <p:strVal val="#ppt_w"/>
                                          </p:val>
                                        </p:tav>
                                        <p:tav tm="100000">
                                          <p:val>
                                            <p:strVal val="#ppt_w"/>
                                          </p:val>
                                        </p:tav>
                                      </p:tavLst>
                                    </p:anim>
                                    <p:anim calcmode="lin" valueType="num">
                                      <p:cBhvr>
                                        <p:cTn id="28" dur="500" fill="hold"/>
                                        <p:tgtEl>
                                          <p:spTgt spid="423998"/>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424000"/>
                                        </p:tgtEl>
                                        <p:attrNameLst>
                                          <p:attrName>style.visibility</p:attrName>
                                        </p:attrNameLst>
                                      </p:cBhvr>
                                      <p:to>
                                        <p:strVal val="visible"/>
                                      </p:to>
                                    </p:set>
                                    <p:animEffect transition="in" filter="dissolve">
                                      <p:cBhvr>
                                        <p:cTn id="33" dur="500"/>
                                        <p:tgtEl>
                                          <p:spTgt spid="424000"/>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24001"/>
                                        </p:tgtEl>
                                        <p:attrNameLst>
                                          <p:attrName>style.visibility</p:attrName>
                                        </p:attrNameLst>
                                      </p:cBhvr>
                                      <p:to>
                                        <p:strVal val="visible"/>
                                      </p:to>
                                    </p:set>
                                    <p:animEffect transition="in" filter="dissolve">
                                      <p:cBhvr>
                                        <p:cTn id="38" dur="500"/>
                                        <p:tgtEl>
                                          <p:spTgt spid="424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95" grpId="0" animBg="1"/>
      <p:bldP spid="423996" grpId="0" animBg="1"/>
      <p:bldP spid="423998" grpId="0" animBg="1"/>
      <p:bldP spid="423999" grpId="0" animBg="1"/>
      <p:bldP spid="42400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5986" name="Group 2"/>
          <p:cNvGrpSpPr/>
          <p:nvPr/>
        </p:nvGrpSpPr>
        <p:grpSpPr bwMode="auto">
          <a:xfrm>
            <a:off x="755576" y="2060848"/>
            <a:ext cx="7315200" cy="4010025"/>
            <a:chOff x="748" y="1248"/>
            <a:chExt cx="4532" cy="2526"/>
          </a:xfrm>
        </p:grpSpPr>
        <p:sp>
          <p:nvSpPr>
            <p:cNvPr id="13322" name="Line 3"/>
            <p:cNvSpPr>
              <a:spLocks noChangeShapeType="1"/>
            </p:cNvSpPr>
            <p:nvPr/>
          </p:nvSpPr>
          <p:spPr bwMode="auto">
            <a:xfrm flipV="1">
              <a:off x="1152" y="2112"/>
              <a:ext cx="2736" cy="1056"/>
            </a:xfrm>
            <a:prstGeom prst="line">
              <a:avLst/>
            </a:prstGeom>
            <a:noFill/>
            <a:ln w="12700">
              <a:solidFill>
                <a:srgbClr val="00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323" name="Rectangle 4"/>
            <p:cNvSpPr>
              <a:spLocks noChangeArrowheads="1"/>
            </p:cNvSpPr>
            <p:nvPr/>
          </p:nvSpPr>
          <p:spPr bwMode="auto">
            <a:xfrm>
              <a:off x="768" y="2064"/>
              <a:ext cx="480" cy="240"/>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3324" name="Oval 5"/>
            <p:cNvSpPr>
              <a:spLocks noChangeArrowheads="1"/>
            </p:cNvSpPr>
            <p:nvPr/>
          </p:nvSpPr>
          <p:spPr bwMode="auto">
            <a:xfrm>
              <a:off x="3648" y="1613"/>
              <a:ext cx="1632" cy="276"/>
            </a:xfrm>
            <a:prstGeom prst="ellipse">
              <a:avLst/>
            </a:prstGeom>
            <a:noFill/>
            <a:ln w="12700">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3325" name="Oval 6"/>
            <p:cNvSpPr>
              <a:spLocks noChangeArrowheads="1"/>
            </p:cNvSpPr>
            <p:nvPr/>
          </p:nvSpPr>
          <p:spPr bwMode="auto">
            <a:xfrm>
              <a:off x="3648" y="2716"/>
              <a:ext cx="1632" cy="276"/>
            </a:xfrm>
            <a:prstGeom prst="ellipse">
              <a:avLst/>
            </a:prstGeom>
            <a:noFill/>
            <a:ln w="12700">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3326" name="Line 7"/>
            <p:cNvSpPr>
              <a:spLocks noChangeShapeType="1"/>
            </p:cNvSpPr>
            <p:nvPr/>
          </p:nvSpPr>
          <p:spPr bwMode="auto">
            <a:xfrm flipH="1">
              <a:off x="3648" y="1771"/>
              <a:ext cx="0" cy="1103"/>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327" name="Line 8"/>
            <p:cNvSpPr>
              <a:spLocks noChangeShapeType="1"/>
            </p:cNvSpPr>
            <p:nvPr/>
          </p:nvSpPr>
          <p:spPr bwMode="auto">
            <a:xfrm flipH="1">
              <a:off x="5280" y="1728"/>
              <a:ext cx="0" cy="1103"/>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328" name="Rectangle 9"/>
            <p:cNvSpPr>
              <a:spLocks noChangeArrowheads="1"/>
            </p:cNvSpPr>
            <p:nvPr/>
          </p:nvSpPr>
          <p:spPr bwMode="auto">
            <a:xfrm>
              <a:off x="3792" y="2007"/>
              <a:ext cx="192" cy="79"/>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3329" name="Rectangle 10"/>
            <p:cNvSpPr>
              <a:spLocks noChangeArrowheads="1"/>
            </p:cNvSpPr>
            <p:nvPr/>
          </p:nvSpPr>
          <p:spPr bwMode="auto">
            <a:xfrm>
              <a:off x="3888" y="2086"/>
              <a:ext cx="192" cy="79"/>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3330" name="Rectangle 11"/>
            <p:cNvSpPr>
              <a:spLocks noChangeArrowheads="1"/>
            </p:cNvSpPr>
            <p:nvPr/>
          </p:nvSpPr>
          <p:spPr bwMode="auto">
            <a:xfrm>
              <a:off x="3984" y="2165"/>
              <a:ext cx="192" cy="79"/>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3331" name="Rectangle 12"/>
            <p:cNvSpPr>
              <a:spLocks noChangeArrowheads="1"/>
            </p:cNvSpPr>
            <p:nvPr/>
          </p:nvSpPr>
          <p:spPr bwMode="auto">
            <a:xfrm>
              <a:off x="4080" y="2244"/>
              <a:ext cx="192" cy="78"/>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3332" name="Rectangle 13"/>
            <p:cNvSpPr>
              <a:spLocks noChangeArrowheads="1"/>
            </p:cNvSpPr>
            <p:nvPr/>
          </p:nvSpPr>
          <p:spPr bwMode="auto">
            <a:xfrm>
              <a:off x="4176" y="2322"/>
              <a:ext cx="192" cy="79"/>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3333" name="Rectangle 14"/>
            <p:cNvSpPr>
              <a:spLocks noChangeArrowheads="1"/>
            </p:cNvSpPr>
            <p:nvPr/>
          </p:nvSpPr>
          <p:spPr bwMode="auto">
            <a:xfrm>
              <a:off x="4368" y="1968"/>
              <a:ext cx="192" cy="79"/>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3334" name="Rectangle 15"/>
            <p:cNvSpPr>
              <a:spLocks noChangeArrowheads="1"/>
            </p:cNvSpPr>
            <p:nvPr/>
          </p:nvSpPr>
          <p:spPr bwMode="auto">
            <a:xfrm>
              <a:off x="4368" y="2480"/>
              <a:ext cx="192" cy="79"/>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3335" name="Rectangle 16"/>
            <p:cNvSpPr>
              <a:spLocks noChangeArrowheads="1"/>
            </p:cNvSpPr>
            <p:nvPr/>
          </p:nvSpPr>
          <p:spPr bwMode="auto">
            <a:xfrm>
              <a:off x="4464" y="2047"/>
              <a:ext cx="192" cy="78"/>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3336" name="Rectangle 17"/>
            <p:cNvSpPr>
              <a:spLocks noChangeArrowheads="1"/>
            </p:cNvSpPr>
            <p:nvPr/>
          </p:nvSpPr>
          <p:spPr bwMode="auto">
            <a:xfrm>
              <a:off x="4560" y="2125"/>
              <a:ext cx="192" cy="79"/>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3337" name="Rectangle 18"/>
            <p:cNvSpPr>
              <a:spLocks noChangeArrowheads="1"/>
            </p:cNvSpPr>
            <p:nvPr/>
          </p:nvSpPr>
          <p:spPr bwMode="auto">
            <a:xfrm>
              <a:off x="4656" y="2204"/>
              <a:ext cx="192" cy="79"/>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3338" name="Rectangle 19"/>
            <p:cNvSpPr>
              <a:spLocks noChangeArrowheads="1"/>
            </p:cNvSpPr>
            <p:nvPr/>
          </p:nvSpPr>
          <p:spPr bwMode="auto">
            <a:xfrm>
              <a:off x="4752" y="2283"/>
              <a:ext cx="192" cy="79"/>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3339" name="Rectangle 20"/>
            <p:cNvSpPr>
              <a:spLocks noChangeArrowheads="1"/>
            </p:cNvSpPr>
            <p:nvPr/>
          </p:nvSpPr>
          <p:spPr bwMode="auto">
            <a:xfrm>
              <a:off x="4848" y="2362"/>
              <a:ext cx="192" cy="79"/>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3340" name="Rectangle 21"/>
            <p:cNvSpPr>
              <a:spLocks noChangeArrowheads="1"/>
            </p:cNvSpPr>
            <p:nvPr/>
          </p:nvSpPr>
          <p:spPr bwMode="auto">
            <a:xfrm>
              <a:off x="4944" y="2441"/>
              <a:ext cx="192" cy="78"/>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3341" name="Rectangle 22"/>
            <p:cNvSpPr>
              <a:spLocks noChangeArrowheads="1"/>
            </p:cNvSpPr>
            <p:nvPr/>
          </p:nvSpPr>
          <p:spPr bwMode="auto">
            <a:xfrm>
              <a:off x="5040" y="2519"/>
              <a:ext cx="192" cy="79"/>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3342" name="Rectangle 23"/>
            <p:cNvSpPr>
              <a:spLocks noChangeArrowheads="1"/>
            </p:cNvSpPr>
            <p:nvPr/>
          </p:nvSpPr>
          <p:spPr bwMode="auto">
            <a:xfrm>
              <a:off x="4272" y="2400"/>
              <a:ext cx="192" cy="79"/>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3343" name="Line 24"/>
            <p:cNvSpPr>
              <a:spLocks noChangeShapeType="1"/>
            </p:cNvSpPr>
            <p:nvPr/>
          </p:nvSpPr>
          <p:spPr bwMode="auto">
            <a:xfrm flipV="1">
              <a:off x="1152" y="2064"/>
              <a:ext cx="2640" cy="576"/>
            </a:xfrm>
            <a:prstGeom prst="line">
              <a:avLst/>
            </a:prstGeom>
            <a:noFill/>
            <a:ln w="12700">
              <a:solidFill>
                <a:srgbClr val="00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344" name="Text Box 25"/>
            <p:cNvSpPr txBox="1">
              <a:spLocks noChangeArrowheads="1"/>
            </p:cNvSpPr>
            <p:nvPr/>
          </p:nvSpPr>
          <p:spPr bwMode="auto">
            <a:xfrm>
              <a:off x="4224" y="1248"/>
              <a:ext cx="4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latin typeface="Comic Sans MS" panose="030F0702030302020204" pitchFamily="66" charset="0"/>
                </a:rPr>
                <a:t>磁盘</a:t>
              </a:r>
            </a:p>
          </p:txBody>
        </p:sp>
        <p:sp>
          <p:nvSpPr>
            <p:cNvPr id="13345" name="Text Box 26"/>
            <p:cNvSpPr txBox="1">
              <a:spLocks noChangeArrowheads="1"/>
            </p:cNvSpPr>
            <p:nvPr/>
          </p:nvSpPr>
          <p:spPr bwMode="auto">
            <a:xfrm>
              <a:off x="748" y="1488"/>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latin typeface="Comic Sans MS" panose="030F0702030302020204" pitchFamily="66" charset="0"/>
                </a:rPr>
                <a:t>页表</a:t>
              </a:r>
            </a:p>
          </p:txBody>
        </p:sp>
        <p:sp>
          <p:nvSpPr>
            <p:cNvPr id="13346" name="Rectangle 27"/>
            <p:cNvSpPr>
              <a:spLocks noChangeArrowheads="1"/>
            </p:cNvSpPr>
            <p:nvPr/>
          </p:nvSpPr>
          <p:spPr bwMode="auto">
            <a:xfrm>
              <a:off x="768" y="1815"/>
              <a:ext cx="480" cy="254"/>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3347" name="Rectangle 28"/>
            <p:cNvSpPr>
              <a:spLocks noChangeArrowheads="1"/>
            </p:cNvSpPr>
            <p:nvPr/>
          </p:nvSpPr>
          <p:spPr bwMode="auto">
            <a:xfrm>
              <a:off x="768" y="2553"/>
              <a:ext cx="480" cy="240"/>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3348" name="Rectangle 29"/>
            <p:cNvSpPr>
              <a:spLocks noChangeArrowheads="1"/>
            </p:cNvSpPr>
            <p:nvPr/>
          </p:nvSpPr>
          <p:spPr bwMode="auto">
            <a:xfrm>
              <a:off x="768" y="2304"/>
              <a:ext cx="480" cy="254"/>
            </a:xfrm>
            <a:prstGeom prst="rect">
              <a:avLst/>
            </a:prstGeom>
            <a:solidFill>
              <a:srgbClr val="CCFF66"/>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3349" name="Rectangle 30"/>
            <p:cNvSpPr>
              <a:spLocks noChangeArrowheads="1"/>
            </p:cNvSpPr>
            <p:nvPr/>
          </p:nvSpPr>
          <p:spPr bwMode="auto">
            <a:xfrm>
              <a:off x="768" y="3045"/>
              <a:ext cx="480" cy="240"/>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3350" name="Rectangle 31"/>
            <p:cNvSpPr>
              <a:spLocks noChangeArrowheads="1"/>
            </p:cNvSpPr>
            <p:nvPr/>
          </p:nvSpPr>
          <p:spPr bwMode="auto">
            <a:xfrm>
              <a:off x="768" y="2796"/>
              <a:ext cx="480" cy="254"/>
            </a:xfrm>
            <a:prstGeom prst="rect">
              <a:avLst/>
            </a:prstGeom>
            <a:solidFill>
              <a:srgbClr val="FF66CC"/>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3351" name="Rectangle 32"/>
            <p:cNvSpPr>
              <a:spLocks noChangeArrowheads="1"/>
            </p:cNvSpPr>
            <p:nvPr/>
          </p:nvSpPr>
          <p:spPr bwMode="auto">
            <a:xfrm>
              <a:off x="768" y="3534"/>
              <a:ext cx="480" cy="240"/>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3352" name="Rectangle 33"/>
            <p:cNvSpPr>
              <a:spLocks noChangeArrowheads="1"/>
            </p:cNvSpPr>
            <p:nvPr/>
          </p:nvSpPr>
          <p:spPr bwMode="auto">
            <a:xfrm>
              <a:off x="768" y="3285"/>
              <a:ext cx="480" cy="254"/>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3353" name="Line 34"/>
            <p:cNvSpPr>
              <a:spLocks noChangeShapeType="1"/>
            </p:cNvSpPr>
            <p:nvPr/>
          </p:nvSpPr>
          <p:spPr bwMode="auto">
            <a:xfrm flipV="1">
              <a:off x="1152" y="2544"/>
              <a:ext cx="1200" cy="384"/>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354" name="Line 35"/>
            <p:cNvSpPr>
              <a:spLocks noChangeShapeType="1"/>
            </p:cNvSpPr>
            <p:nvPr/>
          </p:nvSpPr>
          <p:spPr bwMode="auto">
            <a:xfrm>
              <a:off x="1152" y="2401"/>
              <a:ext cx="1200" cy="671"/>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355" name="Line 36"/>
            <p:cNvSpPr>
              <a:spLocks noChangeShapeType="1"/>
            </p:cNvSpPr>
            <p:nvPr/>
          </p:nvSpPr>
          <p:spPr bwMode="auto">
            <a:xfrm flipV="1">
              <a:off x="1152" y="2208"/>
              <a:ext cx="2832" cy="0"/>
            </a:xfrm>
            <a:prstGeom prst="line">
              <a:avLst/>
            </a:prstGeom>
            <a:noFill/>
            <a:ln w="12700">
              <a:solidFill>
                <a:srgbClr val="00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356" name="Line 37"/>
            <p:cNvSpPr>
              <a:spLocks noChangeShapeType="1"/>
            </p:cNvSpPr>
            <p:nvPr/>
          </p:nvSpPr>
          <p:spPr bwMode="auto">
            <a:xfrm>
              <a:off x="1152" y="1968"/>
              <a:ext cx="3600" cy="336"/>
            </a:xfrm>
            <a:prstGeom prst="line">
              <a:avLst/>
            </a:prstGeom>
            <a:noFill/>
            <a:ln w="12700">
              <a:solidFill>
                <a:srgbClr val="00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357" name="Line 38"/>
            <p:cNvSpPr>
              <a:spLocks noChangeShapeType="1"/>
            </p:cNvSpPr>
            <p:nvPr/>
          </p:nvSpPr>
          <p:spPr bwMode="auto">
            <a:xfrm flipV="1">
              <a:off x="1152" y="2400"/>
              <a:ext cx="3696" cy="1008"/>
            </a:xfrm>
            <a:prstGeom prst="line">
              <a:avLst/>
            </a:prstGeom>
            <a:noFill/>
            <a:ln w="12700">
              <a:solidFill>
                <a:srgbClr val="00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358" name="Line 39"/>
            <p:cNvSpPr>
              <a:spLocks noChangeShapeType="1"/>
            </p:cNvSpPr>
            <p:nvPr/>
          </p:nvSpPr>
          <p:spPr bwMode="auto">
            <a:xfrm flipV="1">
              <a:off x="1152" y="2160"/>
              <a:ext cx="3456" cy="1488"/>
            </a:xfrm>
            <a:prstGeom prst="line">
              <a:avLst/>
            </a:prstGeom>
            <a:noFill/>
            <a:ln w="12700">
              <a:solidFill>
                <a:srgbClr val="00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359" name="Text Box 40"/>
            <p:cNvSpPr txBox="1">
              <a:spLocks noChangeArrowheads="1"/>
            </p:cNvSpPr>
            <p:nvPr/>
          </p:nvSpPr>
          <p:spPr bwMode="auto">
            <a:xfrm>
              <a:off x="2112" y="3440"/>
              <a:ext cx="87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latin typeface="Comic Sans MS" panose="030F0702030302020204" pitchFamily="66" charset="0"/>
                </a:rPr>
                <a:t>物理内存</a:t>
              </a:r>
            </a:p>
          </p:txBody>
        </p:sp>
        <p:grpSp>
          <p:nvGrpSpPr>
            <p:cNvPr id="13360" name="Group 41"/>
            <p:cNvGrpSpPr/>
            <p:nvPr/>
          </p:nvGrpSpPr>
          <p:grpSpPr bwMode="auto">
            <a:xfrm>
              <a:off x="2352" y="2430"/>
              <a:ext cx="480" cy="987"/>
              <a:chOff x="2352" y="2430"/>
              <a:chExt cx="480" cy="987"/>
            </a:xfrm>
          </p:grpSpPr>
          <p:sp>
            <p:nvSpPr>
              <p:cNvPr id="13361" name="Rectangle 42"/>
              <p:cNvSpPr>
                <a:spLocks noChangeArrowheads="1"/>
              </p:cNvSpPr>
              <p:nvPr/>
            </p:nvSpPr>
            <p:spPr bwMode="auto">
              <a:xfrm>
                <a:off x="2352" y="3177"/>
                <a:ext cx="480" cy="240"/>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3362" name="Rectangle 43"/>
              <p:cNvSpPr>
                <a:spLocks noChangeArrowheads="1"/>
              </p:cNvSpPr>
              <p:nvPr/>
            </p:nvSpPr>
            <p:spPr bwMode="auto">
              <a:xfrm>
                <a:off x="2352" y="2919"/>
                <a:ext cx="480" cy="254"/>
              </a:xfrm>
              <a:prstGeom prst="rect">
                <a:avLst/>
              </a:prstGeom>
              <a:solidFill>
                <a:srgbClr val="CCFF66"/>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3363" name="Rectangle 44"/>
              <p:cNvSpPr>
                <a:spLocks noChangeArrowheads="1"/>
              </p:cNvSpPr>
              <p:nvPr/>
            </p:nvSpPr>
            <p:spPr bwMode="auto">
              <a:xfrm>
                <a:off x="2352" y="2679"/>
                <a:ext cx="480" cy="240"/>
              </a:xfrm>
              <a:prstGeom prst="rect">
                <a:avLst/>
              </a:prstGeom>
              <a:solidFill>
                <a:schemeClr val="bg1"/>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3364" name="Rectangle 45"/>
              <p:cNvSpPr>
                <a:spLocks noChangeArrowheads="1"/>
              </p:cNvSpPr>
              <p:nvPr/>
            </p:nvSpPr>
            <p:spPr bwMode="auto">
              <a:xfrm>
                <a:off x="2352" y="2430"/>
                <a:ext cx="480" cy="254"/>
              </a:xfrm>
              <a:prstGeom prst="rect">
                <a:avLst/>
              </a:prstGeom>
              <a:solidFill>
                <a:srgbClr val="FF66CC"/>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grpSp>
      <p:sp>
        <p:nvSpPr>
          <p:cNvPr id="13315" name="Rectangle 46"/>
          <p:cNvSpPr>
            <a:spLocks noGrp="1" noChangeArrowheads="1"/>
          </p:cNvSpPr>
          <p:nvPr>
            <p:ph type="title"/>
          </p:nvPr>
        </p:nvSpPr>
        <p:spPr>
          <a:xfrm>
            <a:off x="381000" y="304800"/>
            <a:ext cx="8229600" cy="676275"/>
          </a:xfrm>
        </p:spPr>
        <p:txBody>
          <a:bodyPr/>
          <a:lstStyle/>
          <a:p>
            <a:pPr eaLnBrk="1" hangingPunct="1"/>
            <a:r>
              <a:rPr lang="zh-CN" altLang="zh-CN">
                <a:sym typeface="Symbol" panose="05050102010706020507" pitchFamily="18" charset="2"/>
              </a:rPr>
              <a:t>虚拟内存中的页面映射关系</a:t>
            </a:r>
          </a:p>
        </p:txBody>
      </p:sp>
      <p:grpSp>
        <p:nvGrpSpPr>
          <p:cNvPr id="13316" name="Group 47"/>
          <p:cNvGrpSpPr/>
          <p:nvPr/>
        </p:nvGrpSpPr>
        <p:grpSpPr bwMode="auto">
          <a:xfrm>
            <a:off x="7620000" y="66675"/>
            <a:ext cx="1470025" cy="1152525"/>
            <a:chOff x="3756" y="1018"/>
            <a:chExt cx="1070" cy="870"/>
          </a:xfrm>
        </p:grpSpPr>
        <p:sp>
          <p:nvSpPr>
            <p:cNvPr id="13318" name="Rectangle 48"/>
            <p:cNvSpPr>
              <a:spLocks noChangeArrowheads="1"/>
            </p:cNvSpPr>
            <p:nvPr/>
          </p:nvSpPr>
          <p:spPr bwMode="auto">
            <a:xfrm>
              <a:off x="4577" y="1192"/>
              <a:ext cx="249" cy="398"/>
            </a:xfrm>
            <a:prstGeom prst="rect">
              <a:avLst/>
            </a:prstGeom>
            <a:solidFill>
              <a:srgbClr val="CCFF66"/>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3319" name="Rectangle 49"/>
            <p:cNvSpPr>
              <a:spLocks noChangeArrowheads="1"/>
            </p:cNvSpPr>
            <p:nvPr/>
          </p:nvSpPr>
          <p:spPr bwMode="auto">
            <a:xfrm>
              <a:off x="3756" y="1018"/>
              <a:ext cx="448" cy="870"/>
            </a:xfrm>
            <a:prstGeom prst="rect">
              <a:avLst/>
            </a:prstGeom>
            <a:solidFill>
              <a:srgbClr val="FF0066"/>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3320" name="Line 50"/>
            <p:cNvSpPr>
              <a:spLocks noChangeShapeType="1"/>
            </p:cNvSpPr>
            <p:nvPr/>
          </p:nvSpPr>
          <p:spPr bwMode="auto">
            <a:xfrm>
              <a:off x="4204" y="1018"/>
              <a:ext cx="373" cy="174"/>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1" name="Line 51"/>
            <p:cNvSpPr>
              <a:spLocks noChangeShapeType="1"/>
            </p:cNvSpPr>
            <p:nvPr/>
          </p:nvSpPr>
          <p:spPr bwMode="auto">
            <a:xfrm flipV="1">
              <a:off x="4204" y="1590"/>
              <a:ext cx="373" cy="298"/>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26036" name="Rectangle 52"/>
          <p:cNvSpPr>
            <a:spLocks noChangeArrowheads="1"/>
          </p:cNvSpPr>
          <p:nvPr/>
        </p:nvSpPr>
        <p:spPr bwMode="auto">
          <a:xfrm>
            <a:off x="0" y="1219200"/>
            <a:ext cx="91440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dirty="0"/>
              <a:t>部分线性地址</a:t>
            </a:r>
            <a:r>
              <a:rPr lang="en-US" altLang="zh-CN" dirty="0">
                <a:solidFill>
                  <a:srgbClr val="FF0000"/>
                </a:solidFill>
              </a:rPr>
              <a:t>(</a:t>
            </a:r>
            <a:r>
              <a:rPr lang="zh-CN" altLang="en-US" dirty="0">
                <a:solidFill>
                  <a:srgbClr val="FF0000"/>
                </a:solidFill>
              </a:rPr>
              <a:t>逻辑页</a:t>
            </a:r>
            <a:r>
              <a:rPr lang="en-US" altLang="zh-CN" dirty="0">
                <a:solidFill>
                  <a:srgbClr val="FF0000"/>
                </a:solidFill>
              </a:rPr>
              <a:t>)</a:t>
            </a:r>
            <a:r>
              <a:rPr lang="zh-CN" altLang="en-US" dirty="0">
                <a:solidFill>
                  <a:srgbClr val="FF0000"/>
                </a:solidFill>
              </a:rPr>
              <a:t>对应物理页，其它页呢</a:t>
            </a:r>
            <a:r>
              <a:rPr lang="en-US" altLang="zh-CN" dirty="0">
                <a:solidFill>
                  <a:srgbClr val="FF0000"/>
                </a:solidFill>
              </a:rPr>
              <a:t>?</a:t>
            </a:r>
          </a:p>
        </p:txBody>
      </p:sp>
      <p:grpSp>
        <p:nvGrpSpPr>
          <p:cNvPr id="53" name="Group 19"/>
          <p:cNvGrpSpPr/>
          <p:nvPr/>
        </p:nvGrpSpPr>
        <p:grpSpPr bwMode="auto">
          <a:xfrm>
            <a:off x="344860" y="2932327"/>
            <a:ext cx="266700" cy="3154363"/>
            <a:chOff x="4992" y="3024"/>
            <a:chExt cx="336" cy="1200"/>
          </a:xfrm>
        </p:grpSpPr>
        <p:sp>
          <p:nvSpPr>
            <p:cNvPr id="54" name="Rectangle 20" descr="浅色上对角线"/>
            <p:cNvSpPr>
              <a:spLocks noChangeArrowheads="1"/>
            </p:cNvSpPr>
            <p:nvPr/>
          </p:nvSpPr>
          <p:spPr bwMode="auto">
            <a:xfrm>
              <a:off x="4992" y="3024"/>
              <a:ext cx="336" cy="1200"/>
            </a:xfrm>
            <a:prstGeom prst="rect">
              <a:avLst/>
            </a:prstGeom>
            <a:pattFill prst="ltUpDiag">
              <a:fgClr>
                <a:schemeClr val="accent1"/>
              </a:fgClr>
              <a:bgClr>
                <a:schemeClr val="bg1"/>
              </a:bgClr>
            </a:patt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55" name="Rectangle 21"/>
            <p:cNvSpPr>
              <a:spLocks noChangeArrowheads="1"/>
            </p:cNvSpPr>
            <p:nvPr/>
          </p:nvSpPr>
          <p:spPr bwMode="auto">
            <a:xfrm>
              <a:off x="4992" y="3500"/>
              <a:ext cx="336" cy="292"/>
            </a:xfrm>
            <a:prstGeom prst="rect">
              <a:avLst/>
            </a:prstGeom>
            <a:solidFill>
              <a:srgbClr val="FF66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zh-CN" sz="1800">
                <a:latin typeface="Helvetica" pitchFamily="34" charset="0"/>
              </a:endParaRPr>
            </a:p>
          </p:txBody>
        </p:sp>
        <p:sp>
          <p:nvSpPr>
            <p:cNvPr id="56" name="Rectangle 22"/>
            <p:cNvSpPr>
              <a:spLocks noChangeArrowheads="1"/>
            </p:cNvSpPr>
            <p:nvPr/>
          </p:nvSpPr>
          <p:spPr bwMode="auto">
            <a:xfrm>
              <a:off x="4992" y="3190"/>
              <a:ext cx="336" cy="227"/>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zh-CN" sz="1800">
                <a:latin typeface="Helvetica" pitchFamily="34" charset="0"/>
              </a:endParaRPr>
            </a:p>
          </p:txBody>
        </p:sp>
        <p:sp>
          <p:nvSpPr>
            <p:cNvPr id="57" name="Rectangle 23"/>
            <p:cNvSpPr>
              <a:spLocks noChangeArrowheads="1"/>
            </p:cNvSpPr>
            <p:nvPr/>
          </p:nvSpPr>
          <p:spPr bwMode="auto">
            <a:xfrm>
              <a:off x="4992" y="3831"/>
              <a:ext cx="336" cy="248"/>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zh-CN" sz="1800">
                <a:latin typeface="Helvetica" pitchFamily="34" charset="0"/>
              </a:endParaRPr>
            </a:p>
          </p:txBody>
        </p:sp>
        <p:sp>
          <p:nvSpPr>
            <p:cNvPr id="58" name="Rectangle 24"/>
            <p:cNvSpPr>
              <a:spLocks noChangeArrowheads="1"/>
            </p:cNvSpPr>
            <p:nvPr/>
          </p:nvSpPr>
          <p:spPr bwMode="auto">
            <a:xfrm>
              <a:off x="4992" y="3024"/>
              <a:ext cx="336" cy="103"/>
            </a:xfrm>
            <a:prstGeom prst="rect">
              <a:avLst/>
            </a:prstGeom>
            <a:solidFill>
              <a:srgbClr val="53FB25"/>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zh-CN" sz="1800">
                <a:latin typeface="Helvetica" pitchFamily="34" charset="0"/>
              </a:endParaRPr>
            </a:p>
          </p:txBody>
        </p:sp>
        <p:sp>
          <p:nvSpPr>
            <p:cNvPr id="59" name="Rectangle 25"/>
            <p:cNvSpPr>
              <a:spLocks noChangeArrowheads="1"/>
            </p:cNvSpPr>
            <p:nvPr/>
          </p:nvSpPr>
          <p:spPr bwMode="auto">
            <a:xfrm>
              <a:off x="4992" y="3024"/>
              <a:ext cx="336" cy="1200"/>
            </a:xfrm>
            <a:prstGeom prst="rect">
              <a:avLst/>
            </a:prstGeom>
            <a:noFill/>
            <a:ln w="28575">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0" name="Rectangle 26"/>
            <p:cNvSpPr>
              <a:spLocks noChangeArrowheads="1"/>
            </p:cNvSpPr>
            <p:nvPr/>
          </p:nvSpPr>
          <p:spPr bwMode="auto">
            <a:xfrm>
              <a:off x="4992" y="4128"/>
              <a:ext cx="336" cy="96"/>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zh-CN" sz="1800">
                <a:latin typeface="Helvetic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6036"/>
                                        </p:tgtEl>
                                        <p:attrNameLst>
                                          <p:attrName>style.visibility</p:attrName>
                                        </p:attrNameLst>
                                      </p:cBhvr>
                                      <p:to>
                                        <p:strVal val="visible"/>
                                      </p:to>
                                    </p:set>
                                    <p:animEffect transition="in" filter="dissolve">
                                      <p:cBhvr>
                                        <p:cTn id="7" dur="500"/>
                                        <p:tgtEl>
                                          <p:spTgt spid="42603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25986"/>
                                        </p:tgtEl>
                                        <p:attrNameLst>
                                          <p:attrName>style.visibility</p:attrName>
                                        </p:attrNameLst>
                                      </p:cBhvr>
                                      <p:to>
                                        <p:strVal val="visible"/>
                                      </p:to>
                                    </p:set>
                                    <p:animEffect transition="in" filter="dissolve">
                                      <p:cBhvr>
                                        <p:cTn id="12" dur="500"/>
                                        <p:tgtEl>
                                          <p:spTgt spid="425986"/>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dissolve">
                                      <p:cBhvr>
                                        <p:cTn id="1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0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6"/>
          <p:cNvSpPr>
            <a:spLocks noGrp="1" noChangeArrowheads="1"/>
          </p:cNvSpPr>
          <p:nvPr>
            <p:ph type="title"/>
          </p:nvPr>
        </p:nvSpPr>
        <p:spPr>
          <a:xfrm>
            <a:off x="381000" y="304800"/>
            <a:ext cx="8229600" cy="676275"/>
          </a:xfrm>
        </p:spPr>
        <p:txBody>
          <a:bodyPr/>
          <a:lstStyle/>
          <a:p>
            <a:pPr eaLnBrk="1" hangingPunct="1"/>
            <a:r>
              <a:rPr lang="zh-CN" altLang="en-US">
                <a:sym typeface="Symbol" panose="05050102010706020507" pitchFamily="18" charset="2"/>
              </a:rPr>
              <a:t>如何记录页是否在内存？</a:t>
            </a:r>
            <a:endParaRPr lang="zh-CN" altLang="zh-CN">
              <a:sym typeface="Symbol" panose="05050102010706020507" pitchFamily="18" charset="2"/>
            </a:endParaRPr>
          </a:p>
        </p:txBody>
      </p:sp>
      <p:sp>
        <p:nvSpPr>
          <p:cNvPr id="470069" name="Rectangle 53"/>
          <p:cNvSpPr>
            <a:spLocks noChangeArrowheads="1"/>
          </p:cNvSpPr>
          <p:nvPr/>
        </p:nvSpPr>
        <p:spPr bwMode="auto">
          <a:xfrm>
            <a:off x="79375" y="5775920"/>
            <a:ext cx="69310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600"/>
              <a:t>改造页表，页表项增加“</a:t>
            </a:r>
            <a:r>
              <a:rPr lang="zh-CN" altLang="en-US" sz="2600">
                <a:solidFill>
                  <a:srgbClr val="FF0000"/>
                </a:solidFill>
              </a:rPr>
              <a:t>有效</a:t>
            </a:r>
            <a:r>
              <a:rPr lang="en-US" altLang="zh-CN" sz="2600">
                <a:solidFill>
                  <a:srgbClr val="FF0000"/>
                </a:solidFill>
              </a:rPr>
              <a:t>/</a:t>
            </a:r>
            <a:r>
              <a:rPr lang="zh-CN" altLang="en-US" sz="2600">
                <a:solidFill>
                  <a:srgbClr val="FF0000"/>
                </a:solidFill>
              </a:rPr>
              <a:t>无效位</a:t>
            </a:r>
            <a:r>
              <a:rPr lang="zh-CN" altLang="en-US" sz="2600"/>
              <a:t>”</a:t>
            </a:r>
            <a:endParaRPr lang="zh-CN" altLang="en-US" sz="2600">
              <a:solidFill>
                <a:srgbClr val="FF0000"/>
              </a:solidFill>
            </a:endParaRPr>
          </a:p>
        </p:txBody>
      </p:sp>
      <p:grpSp>
        <p:nvGrpSpPr>
          <p:cNvPr id="470096" name="Group 80"/>
          <p:cNvGrpSpPr/>
          <p:nvPr/>
        </p:nvGrpSpPr>
        <p:grpSpPr bwMode="auto">
          <a:xfrm>
            <a:off x="473075" y="1807170"/>
            <a:ext cx="2498725" cy="3511550"/>
            <a:chOff x="3535" y="1440"/>
            <a:chExt cx="1574" cy="2212"/>
          </a:xfrm>
        </p:grpSpPr>
        <p:sp>
          <p:nvSpPr>
            <p:cNvPr id="14352" name="Rectangle 4"/>
            <p:cNvSpPr>
              <a:spLocks noChangeArrowheads="1"/>
            </p:cNvSpPr>
            <p:nvPr/>
          </p:nvSpPr>
          <p:spPr bwMode="auto">
            <a:xfrm>
              <a:off x="3535" y="1716"/>
              <a:ext cx="1183" cy="1680"/>
            </a:xfrm>
            <a:prstGeom prst="rect">
              <a:avLst/>
            </a:prstGeom>
            <a:solidFill>
              <a:schemeClr val="bg1"/>
            </a:solidFill>
            <a:ln w="57150" cmpd="thickThin">
              <a:solidFill>
                <a:schemeClr val="tx1"/>
              </a:solidFill>
              <a:miter lim="800000"/>
            </a:ln>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37931725" indent="-37474525"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zh-CN" sz="2000">
                <a:latin typeface="Verdana" panose="020B0604030504040204" pitchFamily="34" charset="0"/>
                <a:ea typeface="MS PGothic" panose="020B0600070205080204" pitchFamily="34" charset="-128"/>
              </a:endParaRPr>
            </a:p>
          </p:txBody>
        </p:sp>
        <p:sp>
          <p:nvSpPr>
            <p:cNvPr id="14353" name="Line 5"/>
            <p:cNvSpPr>
              <a:spLocks noChangeShapeType="1"/>
            </p:cNvSpPr>
            <p:nvPr/>
          </p:nvSpPr>
          <p:spPr bwMode="auto">
            <a:xfrm flipV="1">
              <a:off x="3552" y="1920"/>
              <a:ext cx="1152"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4" name="Line 6"/>
            <p:cNvSpPr>
              <a:spLocks noChangeShapeType="1"/>
            </p:cNvSpPr>
            <p:nvPr/>
          </p:nvSpPr>
          <p:spPr bwMode="auto">
            <a:xfrm flipV="1">
              <a:off x="3552" y="2112"/>
              <a:ext cx="1152"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5" name="Line 7"/>
            <p:cNvSpPr>
              <a:spLocks noChangeShapeType="1"/>
            </p:cNvSpPr>
            <p:nvPr/>
          </p:nvSpPr>
          <p:spPr bwMode="auto">
            <a:xfrm>
              <a:off x="3552" y="2304"/>
              <a:ext cx="1152"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6" name="Line 13"/>
            <p:cNvSpPr>
              <a:spLocks noChangeShapeType="1"/>
            </p:cNvSpPr>
            <p:nvPr/>
          </p:nvSpPr>
          <p:spPr bwMode="auto">
            <a:xfrm>
              <a:off x="4416" y="1728"/>
              <a:ext cx="0" cy="16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7" name="Text Box 14"/>
            <p:cNvSpPr txBox="1">
              <a:spLocks noChangeArrowheads="1"/>
            </p:cNvSpPr>
            <p:nvPr/>
          </p:nvSpPr>
          <p:spPr bwMode="auto">
            <a:xfrm>
              <a:off x="4461" y="1676"/>
              <a:ext cx="2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37931725" indent="-37474525"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000">
                  <a:solidFill>
                    <a:srgbClr val="FF0000"/>
                  </a:solidFill>
                  <a:latin typeface="Helvetica" pitchFamily="34" charset="0"/>
                  <a:ea typeface="MS PGothic" panose="020B0600070205080204" pitchFamily="34" charset="-128"/>
                </a:rPr>
                <a:t>v</a:t>
              </a:r>
            </a:p>
          </p:txBody>
        </p:sp>
        <p:sp>
          <p:nvSpPr>
            <p:cNvPr id="14358" name="Text Box 15"/>
            <p:cNvSpPr txBox="1">
              <a:spLocks noChangeArrowheads="1"/>
            </p:cNvSpPr>
            <p:nvPr/>
          </p:nvSpPr>
          <p:spPr bwMode="auto">
            <a:xfrm>
              <a:off x="4462" y="1865"/>
              <a:ext cx="2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37931725" indent="-37474525"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000">
                  <a:solidFill>
                    <a:srgbClr val="FF0000"/>
                  </a:solidFill>
                  <a:latin typeface="Helvetica" pitchFamily="34" charset="0"/>
                  <a:ea typeface="MS PGothic" panose="020B0600070205080204" pitchFamily="34" charset="-128"/>
                </a:rPr>
                <a:t>v</a:t>
              </a:r>
            </a:p>
          </p:txBody>
        </p:sp>
        <p:sp>
          <p:nvSpPr>
            <p:cNvPr id="14359" name="Text Box 16"/>
            <p:cNvSpPr txBox="1">
              <a:spLocks noChangeArrowheads="1"/>
            </p:cNvSpPr>
            <p:nvPr/>
          </p:nvSpPr>
          <p:spPr bwMode="auto">
            <a:xfrm>
              <a:off x="4461" y="2054"/>
              <a:ext cx="2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37931725" indent="-37474525"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000">
                  <a:solidFill>
                    <a:srgbClr val="FF0000"/>
                  </a:solidFill>
                  <a:latin typeface="Helvetica" pitchFamily="34" charset="0"/>
                  <a:ea typeface="MS PGothic" panose="020B0600070205080204" pitchFamily="34" charset="-128"/>
                </a:rPr>
                <a:t>v</a:t>
              </a:r>
            </a:p>
          </p:txBody>
        </p:sp>
        <p:sp>
          <p:nvSpPr>
            <p:cNvPr id="14360" name="Text Box 17"/>
            <p:cNvSpPr txBox="1">
              <a:spLocks noChangeArrowheads="1"/>
            </p:cNvSpPr>
            <p:nvPr/>
          </p:nvSpPr>
          <p:spPr bwMode="auto">
            <a:xfrm>
              <a:off x="4462" y="2261"/>
              <a:ext cx="2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37931725" indent="-37474525"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000">
                  <a:solidFill>
                    <a:srgbClr val="FF0000"/>
                  </a:solidFill>
                  <a:latin typeface="Helvetica" pitchFamily="34" charset="0"/>
                  <a:ea typeface="MS PGothic" panose="020B0600070205080204" pitchFamily="34" charset="-128"/>
                </a:rPr>
                <a:t>v</a:t>
              </a:r>
            </a:p>
          </p:txBody>
        </p:sp>
        <p:sp>
          <p:nvSpPr>
            <p:cNvPr id="14361" name="Text Box 18"/>
            <p:cNvSpPr txBox="1">
              <a:spLocks noChangeArrowheads="1"/>
            </p:cNvSpPr>
            <p:nvPr/>
          </p:nvSpPr>
          <p:spPr bwMode="auto">
            <a:xfrm>
              <a:off x="4482" y="2462"/>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37931725" indent="-37474525"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000">
                  <a:solidFill>
                    <a:srgbClr val="FF0000"/>
                  </a:solidFill>
                  <a:latin typeface="Helvetica" pitchFamily="34" charset="0"/>
                  <a:ea typeface="MS PGothic" panose="020B0600070205080204" pitchFamily="34" charset="-128"/>
                </a:rPr>
                <a:t>i</a:t>
              </a:r>
            </a:p>
          </p:txBody>
        </p:sp>
        <p:sp>
          <p:nvSpPr>
            <p:cNvPr id="14362" name="Text Box 19"/>
            <p:cNvSpPr txBox="1">
              <a:spLocks noChangeArrowheads="1"/>
            </p:cNvSpPr>
            <p:nvPr/>
          </p:nvSpPr>
          <p:spPr bwMode="auto">
            <a:xfrm>
              <a:off x="4482" y="2990"/>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37931725" indent="-37474525"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000">
                  <a:solidFill>
                    <a:srgbClr val="FF0000"/>
                  </a:solidFill>
                  <a:latin typeface="Helvetica" pitchFamily="34" charset="0"/>
                  <a:ea typeface="MS PGothic" panose="020B0600070205080204" pitchFamily="34" charset="-128"/>
                </a:rPr>
                <a:t>i</a:t>
              </a:r>
            </a:p>
          </p:txBody>
        </p:sp>
        <p:sp>
          <p:nvSpPr>
            <p:cNvPr id="14363" name="Text Box 20"/>
            <p:cNvSpPr txBox="1">
              <a:spLocks noChangeArrowheads="1"/>
            </p:cNvSpPr>
            <p:nvPr/>
          </p:nvSpPr>
          <p:spPr bwMode="auto">
            <a:xfrm>
              <a:off x="4482" y="3182"/>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37931725" indent="-37474525"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000">
                  <a:solidFill>
                    <a:srgbClr val="FF0000"/>
                  </a:solidFill>
                  <a:latin typeface="Helvetica" pitchFamily="34" charset="0"/>
                  <a:ea typeface="MS PGothic" panose="020B0600070205080204" pitchFamily="34" charset="-128"/>
                </a:rPr>
                <a:t>i</a:t>
              </a:r>
            </a:p>
          </p:txBody>
        </p:sp>
        <p:sp>
          <p:nvSpPr>
            <p:cNvPr id="14364" name="Text Box 21"/>
            <p:cNvSpPr txBox="1">
              <a:spLocks noChangeArrowheads="1"/>
            </p:cNvSpPr>
            <p:nvPr/>
          </p:nvSpPr>
          <p:spPr bwMode="auto">
            <a:xfrm>
              <a:off x="3810" y="2702"/>
              <a:ext cx="3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37931725" indent="-37474525"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000">
                  <a:latin typeface="Helvetica" pitchFamily="34" charset="0"/>
                  <a:ea typeface="MS PGothic" panose="020B0600070205080204" pitchFamily="34" charset="-128"/>
                </a:rPr>
                <a:t>….</a:t>
              </a:r>
            </a:p>
          </p:txBody>
        </p:sp>
        <p:sp>
          <p:nvSpPr>
            <p:cNvPr id="14365" name="Text Box 22"/>
            <p:cNvSpPr txBox="1">
              <a:spLocks noChangeArrowheads="1"/>
            </p:cNvSpPr>
            <p:nvPr/>
          </p:nvSpPr>
          <p:spPr bwMode="auto">
            <a:xfrm>
              <a:off x="3648" y="1440"/>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37931725" indent="-37474525"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zh-CN" altLang="en-US" sz="2000">
                  <a:latin typeface="Helvetica" pitchFamily="34" charset="0"/>
                </a:rPr>
                <a:t>帧号</a:t>
              </a:r>
            </a:p>
          </p:txBody>
        </p:sp>
        <p:sp>
          <p:nvSpPr>
            <p:cNvPr id="14366" name="Text Box 23"/>
            <p:cNvSpPr txBox="1">
              <a:spLocks noChangeArrowheads="1"/>
            </p:cNvSpPr>
            <p:nvPr/>
          </p:nvSpPr>
          <p:spPr bwMode="auto">
            <a:xfrm>
              <a:off x="4144" y="1456"/>
              <a:ext cx="9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37931725" indent="-37474525"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zh-CN" altLang="en-US" sz="2000">
                  <a:solidFill>
                    <a:srgbClr val="000099"/>
                  </a:solidFill>
                  <a:latin typeface="Helvetica" pitchFamily="34" charset="0"/>
                </a:rPr>
                <a:t>有效</a:t>
              </a:r>
              <a:r>
                <a:rPr lang="en-US" altLang="zh-CN" sz="2000">
                  <a:solidFill>
                    <a:srgbClr val="000099"/>
                  </a:solidFill>
                  <a:latin typeface="Helvetica" pitchFamily="34" charset="0"/>
                </a:rPr>
                <a:t>/</a:t>
              </a:r>
              <a:r>
                <a:rPr lang="zh-CN" altLang="en-US" sz="2000">
                  <a:solidFill>
                    <a:srgbClr val="000099"/>
                  </a:solidFill>
                  <a:latin typeface="Helvetica" pitchFamily="34" charset="0"/>
                </a:rPr>
                <a:t>无效位</a:t>
              </a:r>
            </a:p>
          </p:txBody>
        </p:sp>
        <p:sp>
          <p:nvSpPr>
            <p:cNvPr id="14367" name="Text Box 24"/>
            <p:cNvSpPr txBox="1">
              <a:spLocks noChangeArrowheads="1"/>
            </p:cNvSpPr>
            <p:nvPr/>
          </p:nvSpPr>
          <p:spPr bwMode="auto">
            <a:xfrm>
              <a:off x="3629" y="3402"/>
              <a:ext cx="10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37931725" indent="-37474525"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zh-CN" altLang="en-US" sz="2000">
                  <a:latin typeface="Helvetica" pitchFamily="34" charset="0"/>
                </a:rPr>
                <a:t>改造后的页表</a:t>
              </a:r>
            </a:p>
          </p:txBody>
        </p:sp>
        <p:sp>
          <p:nvSpPr>
            <p:cNvPr id="14368" name="Line 5"/>
            <p:cNvSpPr>
              <a:spLocks noChangeShapeType="1"/>
            </p:cNvSpPr>
            <p:nvPr/>
          </p:nvSpPr>
          <p:spPr bwMode="auto">
            <a:xfrm flipV="1">
              <a:off x="3552" y="2496"/>
              <a:ext cx="1152"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9" name="Line 6"/>
            <p:cNvSpPr>
              <a:spLocks noChangeShapeType="1"/>
            </p:cNvSpPr>
            <p:nvPr/>
          </p:nvSpPr>
          <p:spPr bwMode="auto">
            <a:xfrm flipV="1">
              <a:off x="3552" y="2688"/>
              <a:ext cx="1152"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0" name="Line 7"/>
            <p:cNvSpPr>
              <a:spLocks noChangeShapeType="1"/>
            </p:cNvSpPr>
            <p:nvPr/>
          </p:nvSpPr>
          <p:spPr bwMode="auto">
            <a:xfrm>
              <a:off x="3552" y="3024"/>
              <a:ext cx="1152"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1" name="Line 7"/>
            <p:cNvSpPr>
              <a:spLocks noChangeShapeType="1"/>
            </p:cNvSpPr>
            <p:nvPr/>
          </p:nvSpPr>
          <p:spPr bwMode="auto">
            <a:xfrm>
              <a:off x="3552" y="3216"/>
              <a:ext cx="1152"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70109" name="Group 93"/>
          <p:cNvGrpSpPr/>
          <p:nvPr/>
        </p:nvGrpSpPr>
        <p:grpSpPr bwMode="auto">
          <a:xfrm>
            <a:off x="3657600" y="1737320"/>
            <a:ext cx="5356225" cy="4495800"/>
            <a:chOff x="2304" y="1104"/>
            <a:chExt cx="3374" cy="2832"/>
          </a:xfrm>
        </p:grpSpPr>
        <p:pic>
          <p:nvPicPr>
            <p:cNvPr id="14345" name="Picture 79" descr="9"/>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5872"/>
            <a:stretch>
              <a:fillRect/>
            </a:stretch>
          </p:blipFill>
          <p:spPr bwMode="auto">
            <a:xfrm>
              <a:off x="2304" y="1104"/>
              <a:ext cx="3374" cy="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6" name="Rectangle 81"/>
            <p:cNvSpPr>
              <a:spLocks noChangeArrowheads="1"/>
            </p:cNvSpPr>
            <p:nvPr/>
          </p:nvSpPr>
          <p:spPr bwMode="auto">
            <a:xfrm>
              <a:off x="2352" y="2976"/>
              <a:ext cx="480" cy="240"/>
            </a:xfrm>
            <a:prstGeom prst="rect">
              <a:avLst/>
            </a:prstGeom>
            <a:solidFill>
              <a:srgbClr val="FFFFFF"/>
            </a:solidFill>
            <a:ln w="9525" algn="ctr">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a:t>逻辑内存</a:t>
              </a:r>
            </a:p>
          </p:txBody>
        </p:sp>
        <p:sp>
          <p:nvSpPr>
            <p:cNvPr id="14347" name="Rectangle 82"/>
            <p:cNvSpPr>
              <a:spLocks noChangeArrowheads="1"/>
            </p:cNvSpPr>
            <p:nvPr/>
          </p:nvSpPr>
          <p:spPr bwMode="auto">
            <a:xfrm>
              <a:off x="3184" y="2920"/>
              <a:ext cx="480" cy="144"/>
            </a:xfrm>
            <a:prstGeom prst="rect">
              <a:avLst/>
            </a:prstGeom>
            <a:solidFill>
              <a:srgbClr val="FFFFFF"/>
            </a:solidFill>
            <a:ln w="9525" algn="ctr">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a:t>页表</a:t>
              </a:r>
            </a:p>
          </p:txBody>
        </p:sp>
        <p:sp>
          <p:nvSpPr>
            <p:cNvPr id="14348" name="Rectangle 83"/>
            <p:cNvSpPr>
              <a:spLocks noChangeArrowheads="1"/>
            </p:cNvSpPr>
            <p:nvPr/>
          </p:nvSpPr>
          <p:spPr bwMode="auto">
            <a:xfrm>
              <a:off x="3936" y="3696"/>
              <a:ext cx="768" cy="240"/>
            </a:xfrm>
            <a:prstGeom prst="rect">
              <a:avLst/>
            </a:prstGeom>
            <a:solidFill>
              <a:srgbClr val="FFFFFF">
                <a:alpha val="0"/>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a:t>物理内存</a:t>
              </a:r>
            </a:p>
          </p:txBody>
        </p:sp>
        <p:sp>
          <p:nvSpPr>
            <p:cNvPr id="14349" name="Rectangle 84"/>
            <p:cNvSpPr>
              <a:spLocks noChangeArrowheads="1"/>
            </p:cNvSpPr>
            <p:nvPr/>
          </p:nvSpPr>
          <p:spPr bwMode="auto">
            <a:xfrm>
              <a:off x="4848" y="3392"/>
              <a:ext cx="768" cy="240"/>
            </a:xfrm>
            <a:prstGeom prst="rect">
              <a:avLst/>
            </a:prstGeom>
            <a:solidFill>
              <a:srgbClr val="FFFFFF"/>
            </a:solidFill>
            <a:ln w="9525" algn="ctr">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a:t>辅存（磁盘）</a:t>
              </a:r>
            </a:p>
          </p:txBody>
        </p:sp>
        <p:sp>
          <p:nvSpPr>
            <p:cNvPr id="14350" name="Rectangle 85"/>
            <p:cNvSpPr>
              <a:spLocks noChangeArrowheads="1"/>
            </p:cNvSpPr>
            <p:nvPr/>
          </p:nvSpPr>
          <p:spPr bwMode="auto">
            <a:xfrm>
              <a:off x="2976" y="1728"/>
              <a:ext cx="288" cy="96"/>
            </a:xfrm>
            <a:prstGeom prst="rect">
              <a:avLst/>
            </a:prstGeom>
            <a:solidFill>
              <a:srgbClr val="FFFFFF"/>
            </a:solidFill>
            <a:ln w="9525" algn="ctr">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r>
                <a:rPr lang="zh-CN" altLang="en-US" sz="1200"/>
                <a:t>帧号</a:t>
              </a:r>
            </a:p>
          </p:txBody>
        </p:sp>
        <p:sp>
          <p:nvSpPr>
            <p:cNvPr id="14351" name="Rectangle 86"/>
            <p:cNvSpPr>
              <a:spLocks noChangeArrowheads="1"/>
            </p:cNvSpPr>
            <p:nvPr/>
          </p:nvSpPr>
          <p:spPr bwMode="auto">
            <a:xfrm>
              <a:off x="3264" y="1488"/>
              <a:ext cx="576" cy="96"/>
            </a:xfrm>
            <a:prstGeom prst="rect">
              <a:avLst/>
            </a:prstGeom>
            <a:solidFill>
              <a:srgbClr val="FFFFFF"/>
            </a:solidFill>
            <a:ln w="9525" algn="ctr">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r>
                <a:rPr lang="zh-CN" altLang="en-US" sz="1200"/>
                <a:t>有效</a:t>
              </a:r>
              <a:r>
                <a:rPr lang="en-US" altLang="zh-CN" sz="1200"/>
                <a:t>-</a:t>
              </a:r>
              <a:r>
                <a:rPr lang="zh-CN" altLang="en-US" sz="1200"/>
                <a:t>无效位</a:t>
              </a:r>
            </a:p>
          </p:txBody>
        </p:sp>
      </p:grpSp>
      <p:grpSp>
        <p:nvGrpSpPr>
          <p:cNvPr id="470108" name="Group 92"/>
          <p:cNvGrpSpPr/>
          <p:nvPr/>
        </p:nvGrpSpPr>
        <p:grpSpPr bwMode="auto">
          <a:xfrm>
            <a:off x="4419600" y="1203920"/>
            <a:ext cx="4038600" cy="1828800"/>
            <a:chOff x="2784" y="768"/>
            <a:chExt cx="2544" cy="1152"/>
          </a:xfrm>
        </p:grpSpPr>
        <p:sp>
          <p:nvSpPr>
            <p:cNvPr id="14343" name="Rectangle 88"/>
            <p:cNvSpPr>
              <a:spLocks noChangeArrowheads="1"/>
            </p:cNvSpPr>
            <p:nvPr/>
          </p:nvSpPr>
          <p:spPr bwMode="auto">
            <a:xfrm>
              <a:off x="2784" y="768"/>
              <a:ext cx="2544" cy="288"/>
            </a:xfrm>
            <a:prstGeom prst="rect">
              <a:avLst/>
            </a:prstGeom>
            <a:noFill/>
            <a:ln w="19050">
              <a:solidFill>
                <a:srgbClr val="8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2400" dirty="0">
                  <a:solidFill>
                    <a:srgbClr val="CC0000"/>
                  </a:solidFill>
                  <a:ea typeface="楷体_GB2312" pitchFamily="49" charset="-122"/>
                </a:rPr>
                <a:t>某些页不在内存中时的页表</a:t>
              </a:r>
            </a:p>
          </p:txBody>
        </p:sp>
        <p:sp>
          <p:nvSpPr>
            <p:cNvPr id="14344" name="Line 91"/>
            <p:cNvSpPr>
              <a:spLocks noChangeShapeType="1"/>
            </p:cNvSpPr>
            <p:nvPr/>
          </p:nvSpPr>
          <p:spPr bwMode="auto">
            <a:xfrm flipH="1">
              <a:off x="3600" y="1056"/>
              <a:ext cx="288" cy="864"/>
            </a:xfrm>
            <a:prstGeom prst="line">
              <a:avLst/>
            </a:prstGeom>
            <a:noFill/>
            <a:ln w="190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0069"/>
                                        </p:tgtEl>
                                        <p:attrNameLst>
                                          <p:attrName>style.visibility</p:attrName>
                                        </p:attrNameLst>
                                      </p:cBhvr>
                                      <p:to>
                                        <p:strVal val="visible"/>
                                      </p:to>
                                    </p:set>
                                    <p:animEffect transition="in" filter="dissolve">
                                      <p:cBhvr>
                                        <p:cTn id="7" dur="500"/>
                                        <p:tgtEl>
                                          <p:spTgt spid="470069"/>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70096"/>
                                        </p:tgtEl>
                                        <p:attrNameLst>
                                          <p:attrName>style.visibility</p:attrName>
                                        </p:attrNameLst>
                                      </p:cBhvr>
                                      <p:to>
                                        <p:strVal val="visible"/>
                                      </p:to>
                                    </p:set>
                                    <p:animEffect transition="in" filter="blinds(horizontal)">
                                      <p:cBhvr>
                                        <p:cTn id="11" dur="500"/>
                                        <p:tgtEl>
                                          <p:spTgt spid="47009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70109"/>
                                        </p:tgtEl>
                                        <p:attrNameLst>
                                          <p:attrName>style.visibility</p:attrName>
                                        </p:attrNameLst>
                                      </p:cBhvr>
                                      <p:to>
                                        <p:strVal val="visible"/>
                                      </p:to>
                                    </p:set>
                                    <p:animEffect transition="in" filter="fade">
                                      <p:cBhvr>
                                        <p:cTn id="16" dur="1000"/>
                                        <p:tgtEl>
                                          <p:spTgt spid="470109"/>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470108"/>
                                        </p:tgtEl>
                                        <p:attrNameLst>
                                          <p:attrName>style.visibility</p:attrName>
                                        </p:attrNameLst>
                                      </p:cBhvr>
                                      <p:to>
                                        <p:strVal val="visible"/>
                                      </p:to>
                                    </p:set>
                                    <p:animEffect transition="in" filter="wipe(up)">
                                      <p:cBhvr>
                                        <p:cTn id="20" dur="500"/>
                                        <p:tgtEl>
                                          <p:spTgt spid="470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6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07504" y="304800"/>
            <a:ext cx="8583488" cy="676275"/>
          </a:xfrm>
        </p:spPr>
        <p:txBody>
          <a:bodyPr/>
          <a:lstStyle/>
          <a:p>
            <a:pPr eaLnBrk="1" hangingPunct="1"/>
            <a:r>
              <a:rPr lang="zh-CN" altLang="en-US" dirty="0">
                <a:sym typeface="Symbol" panose="05050102010706020507" pitchFamily="18" charset="2"/>
              </a:rPr>
              <a:t>回忆：</a:t>
            </a:r>
            <a:r>
              <a:rPr lang="en-US" altLang="zh-CN" dirty="0">
                <a:sym typeface="Symbol" panose="05050102010706020507" pitchFamily="18" charset="2"/>
              </a:rPr>
              <a:t>Intel </a:t>
            </a:r>
            <a:r>
              <a:rPr lang="en-US" altLang="zh-CN" dirty="0" err="1">
                <a:sym typeface="Symbol" panose="05050102010706020507" pitchFamily="18" charset="2"/>
              </a:rPr>
              <a:t>x86</a:t>
            </a:r>
            <a:r>
              <a:rPr lang="zh-CN" altLang="en-US" dirty="0">
                <a:sym typeface="Symbol" panose="05050102010706020507" pitchFamily="18" charset="2"/>
              </a:rPr>
              <a:t>的分段硬件  </a:t>
            </a:r>
            <a:r>
              <a:rPr lang="en-US" altLang="zh-CN" dirty="0" err="1">
                <a:sym typeface="Symbol" panose="05050102010706020507" pitchFamily="18" charset="2"/>
              </a:rPr>
              <a:t>LDT</a:t>
            </a:r>
            <a:r>
              <a:rPr lang="zh-CN" altLang="en-US" dirty="0">
                <a:sym typeface="Symbol" panose="05050102010706020507" pitchFamily="18" charset="2"/>
              </a:rPr>
              <a:t>、</a:t>
            </a:r>
            <a:r>
              <a:rPr lang="en-US" altLang="zh-CN" dirty="0" err="1">
                <a:sym typeface="Symbol" panose="05050102010706020507" pitchFamily="18" charset="2"/>
              </a:rPr>
              <a:t>GDT</a:t>
            </a:r>
            <a:endParaRPr lang="zh-CN" altLang="zh-CN" dirty="0">
              <a:sym typeface="Symbol" panose="05050102010706020507" pitchFamily="18" charset="2"/>
            </a:endParaRPr>
          </a:p>
        </p:txBody>
      </p:sp>
      <p:grpSp>
        <p:nvGrpSpPr>
          <p:cNvPr id="371749" name="Group 37"/>
          <p:cNvGrpSpPr/>
          <p:nvPr/>
        </p:nvGrpSpPr>
        <p:grpSpPr bwMode="auto">
          <a:xfrm>
            <a:off x="892175" y="1066800"/>
            <a:ext cx="6934200" cy="603250"/>
            <a:chOff x="576" y="3216"/>
            <a:chExt cx="4368" cy="380"/>
          </a:xfrm>
        </p:grpSpPr>
        <p:sp>
          <p:nvSpPr>
            <p:cNvPr id="101384" name="Rectangle 38"/>
            <p:cNvSpPr>
              <a:spLocks noChangeArrowheads="1"/>
            </p:cNvSpPr>
            <p:nvPr/>
          </p:nvSpPr>
          <p:spPr bwMode="auto">
            <a:xfrm>
              <a:off x="576" y="3216"/>
              <a:ext cx="4368"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solidFill>
                    <a:srgbClr val="FF0000"/>
                  </a:solidFill>
                  <a:sym typeface="Symbol" panose="05050102010706020507" pitchFamily="18" charset="2"/>
                </a:rPr>
                <a:t>段描述符</a:t>
              </a:r>
              <a:r>
                <a:rPr lang="en-US" altLang="zh-CN" sz="2400" dirty="0">
                  <a:solidFill>
                    <a:srgbClr val="FF0000"/>
                  </a:solidFill>
                  <a:sym typeface="Symbol" panose="05050102010706020507" pitchFamily="18" charset="2"/>
                </a:rPr>
                <a:t>: </a:t>
              </a:r>
              <a:r>
                <a:rPr lang="en-US" altLang="zh-CN" sz="2400" dirty="0" err="1">
                  <a:solidFill>
                    <a:srgbClr val="FF0000"/>
                  </a:solidFill>
                  <a:sym typeface="Symbol" panose="05050102010706020507" pitchFamily="18" charset="2"/>
                </a:rPr>
                <a:t>LDT</a:t>
              </a:r>
              <a:r>
                <a:rPr lang="en-US" altLang="zh-CN" sz="2400" dirty="0">
                  <a:solidFill>
                    <a:srgbClr val="FF0000"/>
                  </a:solidFill>
                  <a:sym typeface="Symbol" panose="05050102010706020507" pitchFamily="18" charset="2"/>
                </a:rPr>
                <a:t>(</a:t>
              </a:r>
              <a:r>
                <a:rPr lang="en-US" altLang="zh-CN" sz="2400" dirty="0" err="1">
                  <a:solidFill>
                    <a:srgbClr val="FF0000"/>
                  </a:solidFill>
                  <a:sym typeface="Symbol" panose="05050102010706020507" pitchFamily="18" charset="2"/>
                </a:rPr>
                <a:t>GDT</a:t>
              </a:r>
              <a:r>
                <a:rPr lang="en-US" altLang="zh-CN" sz="2400" dirty="0">
                  <a:solidFill>
                    <a:srgbClr val="FF0000"/>
                  </a:solidFill>
                  <a:sym typeface="Symbol" panose="05050102010706020507" pitchFamily="18" charset="2"/>
                </a:rPr>
                <a:t>)</a:t>
              </a:r>
              <a:r>
                <a:rPr lang="zh-CN" altLang="en-US" sz="2400" dirty="0">
                  <a:solidFill>
                    <a:srgbClr val="FF0000"/>
                  </a:solidFill>
                  <a:sym typeface="Symbol" panose="05050102010706020507" pitchFamily="18" charset="2"/>
                </a:rPr>
                <a:t>中的表项</a:t>
              </a:r>
            </a:p>
          </p:txBody>
        </p:sp>
        <p:pic>
          <p:nvPicPr>
            <p:cNvPr id="101385" name="Picture 39" descr="j01158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 y="338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1381" name="Picture 30" descr="http://img.blog.csdn.net/2014100114213317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650" y="1609725"/>
            <a:ext cx="805815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2" name="Picture 31" descr="mhtml:file://F:\科研工作\工作\教学\操作系统课件-曲明成\2016上课\操作系统\内存管理参考\GDT（全居描述符表）和LDT（局部描述符表）%20-%20在雨一方%20-%20博客频道%20-%20CSDN_NET.mht!http://img.blog.csdn.net/20141001142631125"/>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14766"/>
          <a:stretch>
            <a:fillRect/>
          </a:stretch>
        </p:blipFill>
        <p:spPr bwMode="auto">
          <a:xfrm>
            <a:off x="22802" y="3457430"/>
            <a:ext cx="4343400"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3" name="Picture 33" descr="mhtml:file://F:\科研工作\工作\教学\操作系统课件-曲明成\2016上课\操作系统\内存管理参考\GDT（全居描述符表）和LDT（局部描述符表）%20-%20在雨一方%20-%20博客频道%20-%20CSDN_NET.mht!http://img.blog.csdn.net/20141001142815407"/>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5390" r="13902"/>
          <a:stretch>
            <a:fillRect/>
          </a:stretch>
        </p:blipFill>
        <p:spPr bwMode="auto">
          <a:xfrm>
            <a:off x="4523509" y="3895725"/>
            <a:ext cx="4343401"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bwMode="auto">
          <a:xfrm>
            <a:off x="4116270" y="1755775"/>
            <a:ext cx="499864" cy="98901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矩形 1"/>
          <p:cNvSpPr/>
          <p:nvPr/>
        </p:nvSpPr>
        <p:spPr>
          <a:xfrm>
            <a:off x="282417" y="6021228"/>
            <a:ext cx="5673348" cy="492443"/>
          </a:xfrm>
          <a:prstGeom prst="rect">
            <a:avLst/>
          </a:prstGeom>
        </p:spPr>
        <p:txBody>
          <a:bodyPr wrap="none">
            <a:spAutoFit/>
          </a:bodyPr>
          <a:lstStyle/>
          <a:p>
            <a:r>
              <a:rPr lang="en-US" altLang="zh-CN" dirty="0">
                <a:solidFill>
                  <a:srgbClr val="FF0000"/>
                </a:solidFill>
                <a:latin typeface="Arial" panose="020B0604020202020204" pitchFamily="34" charset="0"/>
              </a:rPr>
              <a:t>P</a:t>
            </a:r>
            <a:r>
              <a:rPr lang="zh-CN" altLang="en-US" dirty="0">
                <a:solidFill>
                  <a:srgbClr val="FF0000"/>
                </a:solidFill>
                <a:latin typeface="Arial" panose="020B0604020202020204" pitchFamily="34" charset="0"/>
              </a:rPr>
              <a:t>表示是否在内存，</a:t>
            </a:r>
            <a:r>
              <a:rPr lang="en-US" altLang="zh-CN" dirty="0">
                <a:solidFill>
                  <a:srgbClr val="FF0000"/>
                </a:solidFill>
                <a:latin typeface="Arial" panose="020B0604020202020204" pitchFamily="34" charset="0"/>
              </a:rPr>
              <a:t>A</a:t>
            </a:r>
            <a:r>
              <a:rPr lang="zh-CN" altLang="en-US" dirty="0">
                <a:solidFill>
                  <a:srgbClr val="FF0000"/>
                </a:solidFill>
                <a:latin typeface="Arial" panose="020B0604020202020204" pitchFamily="34" charset="0"/>
              </a:rPr>
              <a:t>表示是否已访问</a:t>
            </a:r>
            <a:endParaRPr lang="zh-CN" altLang="en-US" dirty="0">
              <a:solidFill>
                <a:srgbClr val="FF0000"/>
              </a:solidFill>
            </a:endParaRPr>
          </a:p>
        </p:txBody>
      </p:sp>
      <p:sp>
        <p:nvSpPr>
          <p:cNvPr id="12" name="矩形 11"/>
          <p:cNvSpPr/>
          <p:nvPr/>
        </p:nvSpPr>
        <p:spPr bwMode="auto">
          <a:xfrm>
            <a:off x="2153031" y="3524329"/>
            <a:ext cx="499864" cy="214275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71749"/>
                                        </p:tgtEl>
                                        <p:attrNameLst>
                                          <p:attrName>style.visibility</p:attrName>
                                        </p:attrNameLst>
                                      </p:cBhvr>
                                      <p:to>
                                        <p:strVal val="visible"/>
                                      </p:to>
                                    </p:set>
                                    <p:animEffect transition="in" filter="dissolve">
                                      <p:cBhvr>
                                        <p:cTn id="7" dur="500"/>
                                        <p:tgtEl>
                                          <p:spTgt spid="37174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81000" y="304800"/>
            <a:ext cx="8229600" cy="676275"/>
          </a:xfrm>
        </p:spPr>
        <p:txBody>
          <a:bodyPr/>
          <a:lstStyle/>
          <a:p>
            <a:pPr eaLnBrk="1" hangingPunct="1"/>
            <a:r>
              <a:rPr lang="zh-CN" altLang="en-US" dirty="0">
                <a:sym typeface="Symbol" panose="05050102010706020507" pitchFamily="18" charset="2"/>
              </a:rPr>
              <a:t>回忆：</a:t>
            </a:r>
            <a:r>
              <a:rPr lang="en-US" altLang="zh-CN" dirty="0">
                <a:sym typeface="Symbol" panose="05050102010706020507" pitchFamily="18" charset="2"/>
              </a:rPr>
              <a:t>Intel </a:t>
            </a:r>
            <a:r>
              <a:rPr lang="en-US" altLang="zh-CN" dirty="0" err="1">
                <a:sym typeface="Symbol" panose="05050102010706020507" pitchFamily="18" charset="2"/>
              </a:rPr>
              <a:t>x86</a:t>
            </a:r>
            <a:r>
              <a:rPr lang="zh-CN" altLang="en-US" dirty="0">
                <a:sym typeface="Symbol" panose="05050102010706020507" pitchFamily="18" charset="2"/>
              </a:rPr>
              <a:t>的分页硬件</a:t>
            </a:r>
            <a:endParaRPr lang="zh-CN" altLang="zh-CN" dirty="0">
              <a:sym typeface="Symbol" panose="05050102010706020507" pitchFamily="18" charset="2"/>
            </a:endParaRPr>
          </a:p>
        </p:txBody>
      </p:sp>
      <p:sp>
        <p:nvSpPr>
          <p:cNvPr id="9" name="矩形 8"/>
          <p:cNvSpPr/>
          <p:nvPr/>
        </p:nvSpPr>
        <p:spPr bwMode="auto">
          <a:xfrm>
            <a:off x="6337977" y="1772816"/>
            <a:ext cx="363819" cy="1170329"/>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矩形 1"/>
          <p:cNvSpPr/>
          <p:nvPr/>
        </p:nvSpPr>
        <p:spPr>
          <a:xfrm>
            <a:off x="107505" y="3284984"/>
            <a:ext cx="4964821" cy="400110"/>
          </a:xfrm>
          <a:prstGeom prst="rect">
            <a:avLst/>
          </a:prstGeom>
        </p:spPr>
        <p:txBody>
          <a:bodyPr wrap="none">
            <a:spAutoFit/>
          </a:bodyPr>
          <a:lstStyle/>
          <a:p>
            <a:r>
              <a:rPr lang="en-US" altLang="zh-CN" sz="2000" dirty="0"/>
              <a:t>P--</a:t>
            </a:r>
            <a:r>
              <a:rPr lang="zh-CN" altLang="en-US" sz="2000" dirty="0"/>
              <a:t>位</a:t>
            </a:r>
            <a:r>
              <a:rPr lang="en-US" altLang="zh-CN" sz="2000" dirty="0"/>
              <a:t>0</a:t>
            </a:r>
            <a:r>
              <a:rPr lang="zh-CN" altLang="en-US" sz="2000" dirty="0"/>
              <a:t>是存在（</a:t>
            </a:r>
            <a:r>
              <a:rPr lang="en-US" altLang="zh-CN" sz="2000" dirty="0"/>
              <a:t>Present</a:t>
            </a:r>
            <a:r>
              <a:rPr lang="zh-CN" altLang="en-US" sz="2000" dirty="0"/>
              <a:t>）标志：</a:t>
            </a:r>
            <a:r>
              <a:rPr lang="zh-CN" altLang="en-US" sz="2000" dirty="0">
                <a:solidFill>
                  <a:srgbClr val="33CC33"/>
                </a:solidFill>
              </a:rPr>
              <a:t>按需调页</a:t>
            </a:r>
          </a:p>
        </p:txBody>
      </p:sp>
      <p:grpSp>
        <p:nvGrpSpPr>
          <p:cNvPr id="13" name="Group 4"/>
          <p:cNvGrpSpPr/>
          <p:nvPr/>
        </p:nvGrpSpPr>
        <p:grpSpPr bwMode="auto">
          <a:xfrm>
            <a:off x="467544" y="1404857"/>
            <a:ext cx="7704138" cy="1601788"/>
            <a:chOff x="528" y="1824"/>
            <a:chExt cx="4853" cy="1009"/>
          </a:xfrm>
        </p:grpSpPr>
        <p:sp>
          <p:nvSpPr>
            <p:cNvPr id="14" name="Rectangle 5"/>
            <p:cNvSpPr>
              <a:spLocks noChangeArrowheads="1"/>
            </p:cNvSpPr>
            <p:nvPr/>
          </p:nvSpPr>
          <p:spPr bwMode="auto">
            <a:xfrm>
              <a:off x="528" y="2202"/>
              <a:ext cx="2544" cy="384"/>
            </a:xfrm>
            <a:prstGeom prst="rect">
              <a:avLst/>
            </a:prstGeom>
            <a:noFill/>
            <a:ln w="38100" algn="ctr">
              <a:solidFill>
                <a:schemeClr val="tx1"/>
              </a:solidFill>
              <a:miter lim="800000"/>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2400">
                  <a:solidFill>
                    <a:srgbClr val="FF0000"/>
                  </a:solidFill>
                </a:rPr>
                <a:t>页框号</a:t>
              </a:r>
              <a:r>
                <a:rPr lang="en-US" altLang="zh-CN" sz="2400">
                  <a:solidFill>
                    <a:srgbClr val="FF0000"/>
                  </a:solidFill>
                </a:rPr>
                <a:t>(</a:t>
              </a:r>
              <a:r>
                <a:rPr lang="zh-CN" altLang="en-US" sz="2400">
                  <a:solidFill>
                    <a:srgbClr val="FF0000"/>
                  </a:solidFill>
                </a:rPr>
                <a:t>物理页号</a:t>
              </a:r>
              <a:r>
                <a:rPr lang="en-US" altLang="zh-CN" sz="2400">
                  <a:solidFill>
                    <a:srgbClr val="FF0000"/>
                  </a:solidFill>
                </a:rPr>
                <a:t>)ppn</a:t>
              </a:r>
            </a:p>
          </p:txBody>
        </p:sp>
        <p:sp>
          <p:nvSpPr>
            <p:cNvPr id="15" name="Rectangle 6"/>
            <p:cNvSpPr>
              <a:spLocks noChangeArrowheads="1"/>
            </p:cNvSpPr>
            <p:nvPr/>
          </p:nvSpPr>
          <p:spPr bwMode="auto">
            <a:xfrm>
              <a:off x="3072" y="2202"/>
              <a:ext cx="576" cy="384"/>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2000"/>
                <a:t>保留</a:t>
              </a:r>
            </a:p>
          </p:txBody>
        </p:sp>
        <p:sp>
          <p:nvSpPr>
            <p:cNvPr id="16" name="Rectangle 7"/>
            <p:cNvSpPr>
              <a:spLocks noChangeArrowheads="1"/>
            </p:cNvSpPr>
            <p:nvPr/>
          </p:nvSpPr>
          <p:spPr bwMode="auto">
            <a:xfrm>
              <a:off x="3648" y="2202"/>
              <a:ext cx="192" cy="384"/>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0</a:t>
              </a:r>
            </a:p>
          </p:txBody>
        </p:sp>
        <p:sp>
          <p:nvSpPr>
            <p:cNvPr id="17" name="Rectangle 8"/>
            <p:cNvSpPr>
              <a:spLocks noChangeArrowheads="1"/>
            </p:cNvSpPr>
            <p:nvPr/>
          </p:nvSpPr>
          <p:spPr bwMode="auto">
            <a:xfrm>
              <a:off x="3840" y="2202"/>
              <a:ext cx="192" cy="384"/>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L</a:t>
              </a:r>
            </a:p>
          </p:txBody>
        </p:sp>
        <p:sp>
          <p:nvSpPr>
            <p:cNvPr id="18" name="Rectangle 9"/>
            <p:cNvSpPr>
              <a:spLocks noChangeArrowheads="1"/>
            </p:cNvSpPr>
            <p:nvPr/>
          </p:nvSpPr>
          <p:spPr bwMode="auto">
            <a:xfrm>
              <a:off x="4032" y="2202"/>
              <a:ext cx="192" cy="384"/>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D</a:t>
              </a:r>
            </a:p>
          </p:txBody>
        </p:sp>
        <p:sp>
          <p:nvSpPr>
            <p:cNvPr id="19" name="Rectangle 10"/>
            <p:cNvSpPr>
              <a:spLocks noChangeArrowheads="1"/>
            </p:cNvSpPr>
            <p:nvPr/>
          </p:nvSpPr>
          <p:spPr bwMode="auto">
            <a:xfrm>
              <a:off x="4224" y="2202"/>
              <a:ext cx="192" cy="384"/>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A</a:t>
              </a:r>
            </a:p>
          </p:txBody>
        </p:sp>
        <p:sp>
          <p:nvSpPr>
            <p:cNvPr id="20" name="Rectangle 11"/>
            <p:cNvSpPr>
              <a:spLocks noChangeArrowheads="1"/>
            </p:cNvSpPr>
            <p:nvPr/>
          </p:nvSpPr>
          <p:spPr bwMode="auto">
            <a:xfrm>
              <a:off x="4416" y="2202"/>
              <a:ext cx="192" cy="384"/>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PCD</a:t>
              </a:r>
            </a:p>
          </p:txBody>
        </p:sp>
        <p:sp>
          <p:nvSpPr>
            <p:cNvPr id="21" name="Rectangle 12"/>
            <p:cNvSpPr>
              <a:spLocks noChangeArrowheads="1"/>
            </p:cNvSpPr>
            <p:nvPr/>
          </p:nvSpPr>
          <p:spPr bwMode="auto">
            <a:xfrm>
              <a:off x="4608" y="2202"/>
              <a:ext cx="192" cy="384"/>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PWT</a:t>
              </a:r>
            </a:p>
          </p:txBody>
        </p:sp>
        <p:sp>
          <p:nvSpPr>
            <p:cNvPr id="22" name="Rectangle 13"/>
            <p:cNvSpPr>
              <a:spLocks noChangeArrowheads="1"/>
            </p:cNvSpPr>
            <p:nvPr/>
          </p:nvSpPr>
          <p:spPr bwMode="auto">
            <a:xfrm>
              <a:off x="4800" y="2202"/>
              <a:ext cx="192" cy="384"/>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U</a:t>
              </a:r>
            </a:p>
          </p:txBody>
        </p:sp>
        <p:sp>
          <p:nvSpPr>
            <p:cNvPr id="23" name="Rectangle 14"/>
            <p:cNvSpPr>
              <a:spLocks noChangeArrowheads="1"/>
            </p:cNvSpPr>
            <p:nvPr/>
          </p:nvSpPr>
          <p:spPr bwMode="auto">
            <a:xfrm>
              <a:off x="4992" y="2202"/>
              <a:ext cx="192" cy="384"/>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solidFill>
                    <a:srgbClr val="FF0000"/>
                  </a:solidFill>
                </a:rPr>
                <a:t>W</a:t>
              </a:r>
            </a:p>
          </p:txBody>
        </p:sp>
        <p:sp>
          <p:nvSpPr>
            <p:cNvPr id="24" name="Rectangle 15"/>
            <p:cNvSpPr>
              <a:spLocks noChangeArrowheads="1"/>
            </p:cNvSpPr>
            <p:nvPr/>
          </p:nvSpPr>
          <p:spPr bwMode="auto">
            <a:xfrm>
              <a:off x="5184" y="2202"/>
              <a:ext cx="192" cy="384"/>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solidFill>
                    <a:srgbClr val="FF0000"/>
                  </a:solidFill>
                </a:rPr>
                <a:t>P</a:t>
              </a:r>
            </a:p>
          </p:txBody>
        </p:sp>
        <p:sp>
          <p:nvSpPr>
            <p:cNvPr id="25" name="Text Box 16"/>
            <p:cNvSpPr txBox="1">
              <a:spLocks noChangeArrowheads="1"/>
            </p:cNvSpPr>
            <p:nvPr/>
          </p:nvSpPr>
          <p:spPr bwMode="auto">
            <a:xfrm>
              <a:off x="5178" y="2583"/>
              <a:ext cx="203"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0</a:t>
              </a:r>
            </a:p>
          </p:txBody>
        </p:sp>
        <p:sp>
          <p:nvSpPr>
            <p:cNvPr id="26" name="Text Box 17"/>
            <p:cNvSpPr txBox="1">
              <a:spLocks noChangeArrowheads="1"/>
            </p:cNvSpPr>
            <p:nvPr/>
          </p:nvSpPr>
          <p:spPr bwMode="auto">
            <a:xfrm>
              <a:off x="4996" y="2583"/>
              <a:ext cx="203"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1</a:t>
              </a:r>
            </a:p>
          </p:txBody>
        </p:sp>
        <p:sp>
          <p:nvSpPr>
            <p:cNvPr id="27" name="Text Box 18"/>
            <p:cNvSpPr txBox="1">
              <a:spLocks noChangeArrowheads="1"/>
            </p:cNvSpPr>
            <p:nvPr/>
          </p:nvSpPr>
          <p:spPr bwMode="auto">
            <a:xfrm>
              <a:off x="4804" y="2583"/>
              <a:ext cx="203"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2</a:t>
              </a:r>
            </a:p>
          </p:txBody>
        </p:sp>
        <p:sp>
          <p:nvSpPr>
            <p:cNvPr id="28" name="Text Box 19"/>
            <p:cNvSpPr txBox="1">
              <a:spLocks noChangeArrowheads="1"/>
            </p:cNvSpPr>
            <p:nvPr/>
          </p:nvSpPr>
          <p:spPr bwMode="auto">
            <a:xfrm>
              <a:off x="4612" y="2583"/>
              <a:ext cx="203"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3</a:t>
              </a:r>
            </a:p>
          </p:txBody>
        </p:sp>
        <p:sp>
          <p:nvSpPr>
            <p:cNvPr id="29" name="Text Box 20"/>
            <p:cNvSpPr txBox="1">
              <a:spLocks noChangeArrowheads="1"/>
            </p:cNvSpPr>
            <p:nvPr/>
          </p:nvSpPr>
          <p:spPr bwMode="auto">
            <a:xfrm>
              <a:off x="4420" y="2583"/>
              <a:ext cx="203"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4</a:t>
              </a:r>
            </a:p>
          </p:txBody>
        </p:sp>
        <p:sp>
          <p:nvSpPr>
            <p:cNvPr id="30" name="Text Box 21"/>
            <p:cNvSpPr txBox="1">
              <a:spLocks noChangeArrowheads="1"/>
            </p:cNvSpPr>
            <p:nvPr/>
          </p:nvSpPr>
          <p:spPr bwMode="auto">
            <a:xfrm>
              <a:off x="4228" y="2583"/>
              <a:ext cx="203"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5</a:t>
              </a:r>
            </a:p>
          </p:txBody>
        </p:sp>
        <p:sp>
          <p:nvSpPr>
            <p:cNvPr id="31" name="Text Box 22"/>
            <p:cNvSpPr txBox="1">
              <a:spLocks noChangeArrowheads="1"/>
            </p:cNvSpPr>
            <p:nvPr/>
          </p:nvSpPr>
          <p:spPr bwMode="auto">
            <a:xfrm>
              <a:off x="4036" y="2583"/>
              <a:ext cx="203"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6</a:t>
              </a:r>
            </a:p>
          </p:txBody>
        </p:sp>
        <p:sp>
          <p:nvSpPr>
            <p:cNvPr id="32" name="Text Box 23"/>
            <p:cNvSpPr txBox="1">
              <a:spLocks noChangeArrowheads="1"/>
            </p:cNvSpPr>
            <p:nvPr/>
          </p:nvSpPr>
          <p:spPr bwMode="auto">
            <a:xfrm>
              <a:off x="3844" y="2583"/>
              <a:ext cx="203"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7</a:t>
              </a:r>
            </a:p>
          </p:txBody>
        </p:sp>
        <p:sp>
          <p:nvSpPr>
            <p:cNvPr id="33" name="Text Box 24"/>
            <p:cNvSpPr txBox="1">
              <a:spLocks noChangeArrowheads="1"/>
            </p:cNvSpPr>
            <p:nvPr/>
          </p:nvSpPr>
          <p:spPr bwMode="auto">
            <a:xfrm>
              <a:off x="3652" y="2583"/>
              <a:ext cx="203"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8</a:t>
              </a:r>
            </a:p>
          </p:txBody>
        </p:sp>
        <p:sp>
          <p:nvSpPr>
            <p:cNvPr id="34" name="Text Box 25"/>
            <p:cNvSpPr txBox="1">
              <a:spLocks noChangeArrowheads="1"/>
            </p:cNvSpPr>
            <p:nvPr/>
          </p:nvSpPr>
          <p:spPr bwMode="auto">
            <a:xfrm>
              <a:off x="3156" y="2583"/>
              <a:ext cx="434"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11-9</a:t>
              </a:r>
            </a:p>
          </p:txBody>
        </p:sp>
        <p:sp>
          <p:nvSpPr>
            <p:cNvPr id="35" name="Text Box 26"/>
            <p:cNvSpPr txBox="1">
              <a:spLocks noChangeArrowheads="1"/>
            </p:cNvSpPr>
            <p:nvPr/>
          </p:nvSpPr>
          <p:spPr bwMode="auto">
            <a:xfrm>
              <a:off x="1400" y="2583"/>
              <a:ext cx="780"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dirty="0"/>
                <a:t>31-12  </a:t>
              </a:r>
              <a:r>
                <a:rPr lang="zh-CN" altLang="en-US" sz="2000" dirty="0"/>
                <a:t>？</a:t>
              </a:r>
              <a:endParaRPr lang="en-US" altLang="zh-CN" sz="2000" dirty="0"/>
            </a:p>
          </p:txBody>
        </p:sp>
        <p:sp>
          <p:nvSpPr>
            <p:cNvPr id="36" name="Rectangle 27"/>
            <p:cNvSpPr>
              <a:spLocks noChangeArrowheads="1"/>
            </p:cNvSpPr>
            <p:nvPr/>
          </p:nvSpPr>
          <p:spPr bwMode="auto">
            <a:xfrm>
              <a:off x="528" y="1824"/>
              <a:ext cx="1842" cy="294"/>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sym typeface="Symbol" panose="05050102010706020507" pitchFamily="18" charset="2"/>
                </a:rPr>
                <a:t>Intel x86</a:t>
              </a:r>
              <a:r>
                <a:rPr lang="zh-CN" altLang="en-US" sz="2400">
                  <a:solidFill>
                    <a:srgbClr val="FF0000"/>
                  </a:solidFill>
                  <a:sym typeface="Symbol" panose="05050102010706020507" pitchFamily="18" charset="2"/>
                </a:rPr>
                <a:t>结构的</a:t>
              </a:r>
              <a:r>
                <a:rPr lang="en-US" altLang="zh-CN" sz="2400">
                  <a:solidFill>
                    <a:srgbClr val="FF0000"/>
                  </a:solidFill>
                  <a:sym typeface="Symbol" panose="05050102010706020507" pitchFamily="18" charset="2"/>
                </a:rPr>
                <a:t>PTE</a:t>
              </a:r>
            </a:p>
          </p:txBody>
        </p:sp>
        <p:sp>
          <p:nvSpPr>
            <p:cNvPr id="37" name="Rectangle 27"/>
            <p:cNvSpPr>
              <a:spLocks noChangeArrowheads="1"/>
            </p:cNvSpPr>
            <p:nvPr/>
          </p:nvSpPr>
          <p:spPr bwMode="auto">
            <a:xfrm>
              <a:off x="1296" y="2542"/>
              <a:ext cx="849" cy="291"/>
            </a:xfrm>
            <a:prstGeom prst="rect">
              <a:avLst/>
            </a:prstGeom>
            <a:noFill/>
            <a:ln w="9525">
              <a:solidFill>
                <a:srgbClr val="007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US" altLang="zh-CN" sz="2400" dirty="0">
                <a:solidFill>
                  <a:srgbClr val="FF0000"/>
                </a:solidFill>
                <a:sym typeface="Symbol" panose="05050102010706020507" pitchFamily="18" charset="2"/>
              </a:endParaRPr>
            </a:p>
          </p:txBody>
        </p:sp>
      </p:grpSp>
      <p:sp>
        <p:nvSpPr>
          <p:cNvPr id="3" name="矩形 2"/>
          <p:cNvSpPr/>
          <p:nvPr/>
        </p:nvSpPr>
        <p:spPr>
          <a:xfrm>
            <a:off x="107505" y="5118725"/>
            <a:ext cx="7845545" cy="400110"/>
          </a:xfrm>
          <a:prstGeom prst="rect">
            <a:avLst/>
          </a:prstGeom>
        </p:spPr>
        <p:txBody>
          <a:bodyPr wrap="square">
            <a:spAutoFit/>
          </a:bodyPr>
          <a:lstStyle/>
          <a:p>
            <a:r>
              <a:rPr lang="en-US" altLang="zh-CN" sz="2000" dirty="0"/>
              <a:t>R/W--</a:t>
            </a:r>
            <a:r>
              <a:rPr lang="zh-CN" altLang="en-US" sz="2000" dirty="0"/>
              <a:t>位</a:t>
            </a:r>
            <a:r>
              <a:rPr lang="en-US" altLang="zh-CN" sz="2000" dirty="0"/>
              <a:t>1</a:t>
            </a:r>
            <a:r>
              <a:rPr lang="zh-CN" altLang="en-US" sz="2000" dirty="0"/>
              <a:t>是读</a:t>
            </a:r>
            <a:r>
              <a:rPr lang="en-US" altLang="zh-CN" sz="2000" dirty="0"/>
              <a:t>/</a:t>
            </a:r>
            <a:r>
              <a:rPr lang="zh-CN" altLang="en-US" sz="2000" dirty="0"/>
              <a:t>写（</a:t>
            </a:r>
            <a:r>
              <a:rPr lang="en-US" altLang="zh-CN" sz="2000" dirty="0"/>
              <a:t>Read/Write</a:t>
            </a:r>
            <a:r>
              <a:rPr lang="zh-CN" altLang="en-US" sz="2000" dirty="0"/>
              <a:t>）标志：</a:t>
            </a:r>
            <a:r>
              <a:rPr lang="zh-CN" altLang="en-US" sz="2000" dirty="0">
                <a:solidFill>
                  <a:srgbClr val="33CC33"/>
                </a:solidFill>
              </a:rPr>
              <a:t>读写权限（数据、代码）</a:t>
            </a:r>
          </a:p>
        </p:txBody>
      </p:sp>
      <p:sp>
        <p:nvSpPr>
          <p:cNvPr id="4" name="矩形 3"/>
          <p:cNvSpPr/>
          <p:nvPr/>
        </p:nvSpPr>
        <p:spPr>
          <a:xfrm>
            <a:off x="107504" y="3857479"/>
            <a:ext cx="8568951" cy="400110"/>
          </a:xfrm>
          <a:prstGeom prst="rect">
            <a:avLst/>
          </a:prstGeom>
        </p:spPr>
        <p:txBody>
          <a:bodyPr wrap="square">
            <a:spAutoFit/>
          </a:bodyPr>
          <a:lstStyle/>
          <a:p>
            <a:r>
              <a:rPr lang="en-US" altLang="zh-CN" sz="2000" dirty="0"/>
              <a:t>A--</a:t>
            </a:r>
            <a:r>
              <a:rPr lang="zh-CN" altLang="en-US" sz="2000" dirty="0"/>
              <a:t>位</a:t>
            </a:r>
            <a:r>
              <a:rPr lang="en-US" altLang="zh-CN" sz="2000" dirty="0"/>
              <a:t>5</a:t>
            </a:r>
            <a:r>
              <a:rPr lang="zh-CN" altLang="en-US" sz="2000" dirty="0"/>
              <a:t>是已访问（</a:t>
            </a:r>
            <a:r>
              <a:rPr lang="en-US" altLang="zh-CN" sz="2000" dirty="0"/>
              <a:t>Accessed</a:t>
            </a:r>
            <a:r>
              <a:rPr lang="zh-CN" altLang="en-US" sz="2000" dirty="0"/>
              <a:t>）标志：</a:t>
            </a:r>
            <a:r>
              <a:rPr lang="zh-CN" altLang="en-US" sz="2000" dirty="0">
                <a:solidFill>
                  <a:srgbClr val="33CC33"/>
                </a:solidFill>
              </a:rPr>
              <a:t>最近最少访问可以被换出</a:t>
            </a:r>
          </a:p>
        </p:txBody>
      </p:sp>
      <p:sp>
        <p:nvSpPr>
          <p:cNvPr id="5" name="矩形 4"/>
          <p:cNvSpPr/>
          <p:nvPr/>
        </p:nvSpPr>
        <p:spPr>
          <a:xfrm>
            <a:off x="107505" y="4502016"/>
            <a:ext cx="8928991" cy="707886"/>
          </a:xfrm>
          <a:prstGeom prst="rect">
            <a:avLst/>
          </a:prstGeom>
        </p:spPr>
        <p:txBody>
          <a:bodyPr wrap="square">
            <a:spAutoFit/>
          </a:bodyPr>
          <a:lstStyle/>
          <a:p>
            <a:r>
              <a:rPr lang="en-US" altLang="zh-CN" sz="2000" dirty="0"/>
              <a:t>D--</a:t>
            </a:r>
            <a:r>
              <a:rPr lang="zh-CN" altLang="en-US" sz="2000" dirty="0"/>
              <a:t>位</a:t>
            </a:r>
            <a:r>
              <a:rPr lang="en-US" altLang="zh-CN" sz="2000" dirty="0"/>
              <a:t>6</a:t>
            </a:r>
            <a:r>
              <a:rPr lang="zh-CN" altLang="en-US" sz="2000" dirty="0"/>
              <a:t>是页面已被修改（</a:t>
            </a:r>
            <a:r>
              <a:rPr lang="en-US" altLang="zh-CN" sz="2000" dirty="0"/>
              <a:t>Dirty</a:t>
            </a:r>
            <a:r>
              <a:rPr lang="zh-CN" altLang="en-US" sz="2000" dirty="0"/>
              <a:t>）标志：</a:t>
            </a:r>
            <a:r>
              <a:rPr lang="zh-CN" altLang="en-US" sz="2000" dirty="0">
                <a:solidFill>
                  <a:srgbClr val="33CC33"/>
                </a:solidFill>
              </a:rPr>
              <a:t>是否需要换出？未被改写重新加载即可，</a:t>
            </a:r>
            <a:endParaRPr lang="en-US" altLang="zh-CN" sz="2000" dirty="0">
              <a:solidFill>
                <a:srgbClr val="33CC33"/>
              </a:solidFill>
            </a:endParaRPr>
          </a:p>
          <a:p>
            <a:r>
              <a:rPr lang="en-US" altLang="zh-CN" sz="2000" dirty="0">
                <a:solidFill>
                  <a:srgbClr val="33CC33"/>
                </a:solidFill>
              </a:rPr>
              <a:t>                                                               </a:t>
            </a:r>
            <a:r>
              <a:rPr lang="zh-CN" altLang="en-US" sz="2000" dirty="0">
                <a:solidFill>
                  <a:srgbClr val="33CC33"/>
                </a:solidFill>
              </a:rPr>
              <a:t>一个程序创建多进程写时复制。</a:t>
            </a:r>
          </a:p>
        </p:txBody>
      </p:sp>
      <p:sp>
        <p:nvSpPr>
          <p:cNvPr id="66" name="矩形 65"/>
          <p:cNvSpPr/>
          <p:nvPr/>
        </p:nvSpPr>
        <p:spPr bwMode="auto">
          <a:xfrm>
            <a:off x="7890980" y="1772816"/>
            <a:ext cx="363819" cy="1170329"/>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7" name="矩形 66"/>
          <p:cNvSpPr/>
          <p:nvPr/>
        </p:nvSpPr>
        <p:spPr bwMode="auto">
          <a:xfrm>
            <a:off x="5929267" y="1770136"/>
            <a:ext cx="363819" cy="1170329"/>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8" name="矩形 67"/>
          <p:cNvSpPr/>
          <p:nvPr/>
        </p:nvSpPr>
        <p:spPr bwMode="auto">
          <a:xfrm>
            <a:off x="7504275" y="1772816"/>
            <a:ext cx="363819" cy="1170329"/>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9" name="矩形 68"/>
          <p:cNvSpPr/>
          <p:nvPr/>
        </p:nvSpPr>
        <p:spPr>
          <a:xfrm>
            <a:off x="107504" y="5778115"/>
            <a:ext cx="8205586" cy="400110"/>
          </a:xfrm>
          <a:prstGeom prst="rect">
            <a:avLst/>
          </a:prstGeom>
        </p:spPr>
        <p:txBody>
          <a:bodyPr wrap="square">
            <a:spAutoFit/>
          </a:bodyPr>
          <a:lstStyle/>
          <a:p>
            <a:r>
              <a:rPr lang="zh-CN" altLang="en-US" sz="2000" dirty="0"/>
              <a:t>换出到</a:t>
            </a:r>
            <a:r>
              <a:rPr lang="en-US" altLang="zh-CN" sz="2000" dirty="0"/>
              <a:t>SWAP</a:t>
            </a:r>
            <a:r>
              <a:rPr lang="zh-CN" altLang="en-US" sz="2000" dirty="0"/>
              <a:t>分区后地址存到哪里？</a:t>
            </a:r>
          </a:p>
        </p:txBody>
      </p:sp>
      <p:sp>
        <p:nvSpPr>
          <p:cNvPr id="6" name="矩形 5"/>
          <p:cNvSpPr/>
          <p:nvPr/>
        </p:nvSpPr>
        <p:spPr>
          <a:xfrm>
            <a:off x="4959656" y="5714003"/>
            <a:ext cx="2765501" cy="400110"/>
          </a:xfrm>
          <a:prstGeom prst="rect">
            <a:avLst/>
          </a:prstGeom>
        </p:spPr>
        <p:txBody>
          <a:bodyPr wrap="none">
            <a:spAutoFit/>
          </a:bodyPr>
          <a:lstStyle/>
          <a:p>
            <a:r>
              <a:rPr lang="zh-CN" altLang="en-US" sz="2000" dirty="0">
                <a:solidFill>
                  <a:srgbClr val="FF0000"/>
                </a:solidFill>
              </a:rPr>
              <a:t>可以存到页框号的位置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additive="base">
                                        <p:cTn id="12" dur="500" fill="hold"/>
                                        <p:tgtEl>
                                          <p:spTgt spid="66"/>
                                        </p:tgtEl>
                                        <p:attrNameLst>
                                          <p:attrName>ppt_x</p:attrName>
                                        </p:attrNameLst>
                                      </p:cBhvr>
                                      <p:tavLst>
                                        <p:tav tm="0">
                                          <p:val>
                                            <p:strVal val="#ppt_x"/>
                                          </p:val>
                                        </p:tav>
                                        <p:tav tm="100000">
                                          <p:val>
                                            <p:strVal val="#ppt_x"/>
                                          </p:val>
                                        </p:tav>
                                      </p:tavLst>
                                    </p:anim>
                                    <p:anim calcmode="lin" valueType="num">
                                      <p:cBhvr additive="base">
                                        <p:cTn id="13"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7"/>
                                        </p:tgtEl>
                                        <p:attrNameLst>
                                          <p:attrName>style.visibility</p:attrName>
                                        </p:attrNameLst>
                                      </p:cBhvr>
                                      <p:to>
                                        <p:strVal val="visible"/>
                                      </p:to>
                                    </p:set>
                                    <p:anim calcmode="lin" valueType="num">
                                      <p:cBhvr additive="base">
                                        <p:cTn id="24" dur="500" fill="hold"/>
                                        <p:tgtEl>
                                          <p:spTgt spid="67"/>
                                        </p:tgtEl>
                                        <p:attrNameLst>
                                          <p:attrName>ppt_x</p:attrName>
                                        </p:attrNameLst>
                                      </p:cBhvr>
                                      <p:tavLst>
                                        <p:tav tm="0">
                                          <p:val>
                                            <p:strVal val="#ppt_x"/>
                                          </p:val>
                                        </p:tav>
                                        <p:tav tm="100000">
                                          <p:val>
                                            <p:strVal val="#ppt_x"/>
                                          </p:val>
                                        </p:tav>
                                      </p:tavLst>
                                    </p:anim>
                                    <p:anim calcmode="lin" valueType="num">
                                      <p:cBhvr additive="base">
                                        <p:cTn id="25"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8"/>
                                        </p:tgtEl>
                                        <p:attrNameLst>
                                          <p:attrName>style.visibility</p:attrName>
                                        </p:attrNameLst>
                                      </p:cBhvr>
                                      <p:to>
                                        <p:strVal val="visible"/>
                                      </p:to>
                                    </p:set>
                                    <p:anim calcmode="lin" valueType="num">
                                      <p:cBhvr additive="base">
                                        <p:cTn id="30" dur="500" fill="hold"/>
                                        <p:tgtEl>
                                          <p:spTgt spid="68"/>
                                        </p:tgtEl>
                                        <p:attrNameLst>
                                          <p:attrName>ppt_x</p:attrName>
                                        </p:attrNameLst>
                                      </p:cBhvr>
                                      <p:tavLst>
                                        <p:tav tm="0">
                                          <p:val>
                                            <p:strVal val="#ppt_x"/>
                                          </p:val>
                                        </p:tav>
                                        <p:tav tm="100000">
                                          <p:val>
                                            <p:strVal val="#ppt_x"/>
                                          </p:val>
                                        </p:tav>
                                      </p:tavLst>
                                    </p:anim>
                                    <p:anim calcmode="lin" valueType="num">
                                      <p:cBhvr additive="base">
                                        <p:cTn id="31"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fill="hold"/>
                                        <p:tgtEl>
                                          <p:spTgt spid="5"/>
                                        </p:tgtEl>
                                        <p:attrNameLst>
                                          <p:attrName>ppt_x</p:attrName>
                                        </p:attrNameLst>
                                      </p:cBhvr>
                                      <p:tavLst>
                                        <p:tav tm="0">
                                          <p:val>
                                            <p:strVal val="#ppt_x"/>
                                          </p:val>
                                        </p:tav>
                                        <p:tav tm="100000">
                                          <p:val>
                                            <p:strVal val="#ppt_x"/>
                                          </p:val>
                                        </p:tav>
                                      </p:tavLst>
                                    </p:anim>
                                    <p:anim calcmode="lin" valueType="num">
                                      <p:cBhvr additive="base">
                                        <p:cTn id="4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anim calcmode="lin" valueType="num">
                                      <p:cBhvr additive="base">
                                        <p:cTn id="54" dur="500" fill="hold"/>
                                        <p:tgtEl>
                                          <p:spTgt spid="3"/>
                                        </p:tgtEl>
                                        <p:attrNameLst>
                                          <p:attrName>ppt_x</p:attrName>
                                        </p:attrNameLst>
                                      </p:cBhvr>
                                      <p:tavLst>
                                        <p:tav tm="0">
                                          <p:val>
                                            <p:strVal val="#ppt_x"/>
                                          </p:val>
                                        </p:tav>
                                        <p:tav tm="100000">
                                          <p:val>
                                            <p:strVal val="#ppt_x"/>
                                          </p:val>
                                        </p:tav>
                                      </p:tavLst>
                                    </p:anim>
                                    <p:anim calcmode="lin" valueType="num">
                                      <p:cBhvr additive="base">
                                        <p:cTn id="5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69"/>
                                        </p:tgtEl>
                                        <p:attrNameLst>
                                          <p:attrName>style.visibility</p:attrName>
                                        </p:attrNameLst>
                                      </p:cBhvr>
                                      <p:to>
                                        <p:strVal val="visible"/>
                                      </p:to>
                                    </p:set>
                                    <p:anim calcmode="lin" valueType="num">
                                      <p:cBhvr additive="base">
                                        <p:cTn id="60" dur="500" fill="hold"/>
                                        <p:tgtEl>
                                          <p:spTgt spid="69"/>
                                        </p:tgtEl>
                                        <p:attrNameLst>
                                          <p:attrName>ppt_x</p:attrName>
                                        </p:attrNameLst>
                                      </p:cBhvr>
                                      <p:tavLst>
                                        <p:tav tm="0">
                                          <p:val>
                                            <p:strVal val="#ppt_x"/>
                                          </p:val>
                                        </p:tav>
                                        <p:tav tm="100000">
                                          <p:val>
                                            <p:strVal val="#ppt_x"/>
                                          </p:val>
                                        </p:tav>
                                      </p:tavLst>
                                    </p:anim>
                                    <p:anim calcmode="lin" valueType="num">
                                      <p:cBhvr additive="base">
                                        <p:cTn id="61"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6"/>
                                        </p:tgtEl>
                                        <p:attrNameLst>
                                          <p:attrName>style.visibility</p:attrName>
                                        </p:attrNameLst>
                                      </p:cBhvr>
                                      <p:to>
                                        <p:strVal val="visible"/>
                                      </p:to>
                                    </p:set>
                                    <p:anim calcmode="lin" valueType="num">
                                      <p:cBhvr additive="base">
                                        <p:cTn id="66" dur="500" fill="hold"/>
                                        <p:tgtEl>
                                          <p:spTgt spid="6"/>
                                        </p:tgtEl>
                                        <p:attrNameLst>
                                          <p:attrName>ppt_x</p:attrName>
                                        </p:attrNameLst>
                                      </p:cBhvr>
                                      <p:tavLst>
                                        <p:tav tm="0">
                                          <p:val>
                                            <p:strVal val="#ppt_x"/>
                                          </p:val>
                                        </p:tav>
                                        <p:tav tm="100000">
                                          <p:val>
                                            <p:strVal val="#ppt_x"/>
                                          </p:val>
                                        </p:tav>
                                      </p:tavLst>
                                    </p:anim>
                                    <p:anim calcmode="lin" valueType="num">
                                      <p:cBhvr additive="base">
                                        <p:cTn id="6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3" grpId="0"/>
      <p:bldP spid="4" grpId="0"/>
      <p:bldP spid="5" grpId="0"/>
      <p:bldP spid="66" grpId="0" animBg="1"/>
      <p:bldP spid="67" grpId="0" animBg="1"/>
      <p:bldP spid="68" grpId="0" animBg="1"/>
      <p:bldP spid="69"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7010" name="Group 2"/>
          <p:cNvGrpSpPr/>
          <p:nvPr/>
        </p:nvGrpSpPr>
        <p:grpSpPr bwMode="auto">
          <a:xfrm>
            <a:off x="3016250" y="1981200"/>
            <a:ext cx="5594350" cy="4024313"/>
            <a:chOff x="1900" y="1248"/>
            <a:chExt cx="3524" cy="2535"/>
          </a:xfrm>
        </p:grpSpPr>
        <p:sp>
          <p:nvSpPr>
            <p:cNvPr id="15391" name="Rectangle 3"/>
            <p:cNvSpPr>
              <a:spLocks noChangeArrowheads="1"/>
            </p:cNvSpPr>
            <p:nvPr/>
          </p:nvSpPr>
          <p:spPr bwMode="auto">
            <a:xfrm>
              <a:off x="1920" y="2064"/>
              <a:ext cx="480" cy="240"/>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392" name="Oval 4"/>
            <p:cNvSpPr>
              <a:spLocks noChangeArrowheads="1"/>
            </p:cNvSpPr>
            <p:nvPr/>
          </p:nvSpPr>
          <p:spPr bwMode="auto">
            <a:xfrm>
              <a:off x="4128" y="1613"/>
              <a:ext cx="1296" cy="276"/>
            </a:xfrm>
            <a:prstGeom prst="ellipse">
              <a:avLst/>
            </a:prstGeom>
            <a:noFill/>
            <a:ln w="12700">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393" name="Oval 5"/>
            <p:cNvSpPr>
              <a:spLocks noChangeArrowheads="1"/>
            </p:cNvSpPr>
            <p:nvPr/>
          </p:nvSpPr>
          <p:spPr bwMode="auto">
            <a:xfrm>
              <a:off x="4128" y="2716"/>
              <a:ext cx="1296" cy="276"/>
            </a:xfrm>
            <a:prstGeom prst="ellipse">
              <a:avLst/>
            </a:prstGeom>
            <a:noFill/>
            <a:ln w="12700">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394" name="Line 6"/>
            <p:cNvSpPr>
              <a:spLocks noChangeShapeType="1"/>
            </p:cNvSpPr>
            <p:nvPr/>
          </p:nvSpPr>
          <p:spPr bwMode="auto">
            <a:xfrm flipH="1">
              <a:off x="4128" y="1771"/>
              <a:ext cx="0" cy="1103"/>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395" name="Line 7"/>
            <p:cNvSpPr>
              <a:spLocks noChangeShapeType="1"/>
            </p:cNvSpPr>
            <p:nvPr/>
          </p:nvSpPr>
          <p:spPr bwMode="auto">
            <a:xfrm flipH="1">
              <a:off x="5424" y="1728"/>
              <a:ext cx="0" cy="1103"/>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396" name="Rectangle 8"/>
            <p:cNvSpPr>
              <a:spLocks noChangeArrowheads="1"/>
            </p:cNvSpPr>
            <p:nvPr/>
          </p:nvSpPr>
          <p:spPr bwMode="auto">
            <a:xfrm>
              <a:off x="4272" y="2165"/>
              <a:ext cx="192" cy="79"/>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397" name="Rectangle 9"/>
            <p:cNvSpPr>
              <a:spLocks noChangeArrowheads="1"/>
            </p:cNvSpPr>
            <p:nvPr/>
          </p:nvSpPr>
          <p:spPr bwMode="auto">
            <a:xfrm>
              <a:off x="4368" y="2244"/>
              <a:ext cx="192" cy="78"/>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398" name="Rectangle 10"/>
            <p:cNvSpPr>
              <a:spLocks noChangeArrowheads="1"/>
            </p:cNvSpPr>
            <p:nvPr/>
          </p:nvSpPr>
          <p:spPr bwMode="auto">
            <a:xfrm>
              <a:off x="4464" y="2322"/>
              <a:ext cx="192" cy="79"/>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399" name="Rectangle 11"/>
            <p:cNvSpPr>
              <a:spLocks noChangeArrowheads="1"/>
            </p:cNvSpPr>
            <p:nvPr/>
          </p:nvSpPr>
          <p:spPr bwMode="auto">
            <a:xfrm>
              <a:off x="4656" y="1968"/>
              <a:ext cx="192" cy="79"/>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400" name="Rectangle 12"/>
            <p:cNvSpPr>
              <a:spLocks noChangeArrowheads="1"/>
            </p:cNvSpPr>
            <p:nvPr/>
          </p:nvSpPr>
          <p:spPr bwMode="auto">
            <a:xfrm>
              <a:off x="4656" y="2480"/>
              <a:ext cx="192" cy="79"/>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401" name="Rectangle 13"/>
            <p:cNvSpPr>
              <a:spLocks noChangeArrowheads="1"/>
            </p:cNvSpPr>
            <p:nvPr/>
          </p:nvSpPr>
          <p:spPr bwMode="auto">
            <a:xfrm>
              <a:off x="4752" y="2047"/>
              <a:ext cx="192" cy="78"/>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402" name="Rectangle 14"/>
            <p:cNvSpPr>
              <a:spLocks noChangeArrowheads="1"/>
            </p:cNvSpPr>
            <p:nvPr/>
          </p:nvSpPr>
          <p:spPr bwMode="auto">
            <a:xfrm>
              <a:off x="4848" y="2125"/>
              <a:ext cx="192" cy="79"/>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403" name="Rectangle 15"/>
            <p:cNvSpPr>
              <a:spLocks noChangeArrowheads="1"/>
            </p:cNvSpPr>
            <p:nvPr/>
          </p:nvSpPr>
          <p:spPr bwMode="auto">
            <a:xfrm>
              <a:off x="4944" y="2204"/>
              <a:ext cx="192" cy="79"/>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404" name="Rectangle 16"/>
            <p:cNvSpPr>
              <a:spLocks noChangeArrowheads="1"/>
            </p:cNvSpPr>
            <p:nvPr/>
          </p:nvSpPr>
          <p:spPr bwMode="auto">
            <a:xfrm>
              <a:off x="5040" y="2283"/>
              <a:ext cx="192" cy="79"/>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405" name="Rectangle 17"/>
            <p:cNvSpPr>
              <a:spLocks noChangeArrowheads="1"/>
            </p:cNvSpPr>
            <p:nvPr/>
          </p:nvSpPr>
          <p:spPr bwMode="auto">
            <a:xfrm>
              <a:off x="5136" y="2362"/>
              <a:ext cx="192" cy="79"/>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406" name="Rectangle 18"/>
            <p:cNvSpPr>
              <a:spLocks noChangeArrowheads="1"/>
            </p:cNvSpPr>
            <p:nvPr/>
          </p:nvSpPr>
          <p:spPr bwMode="auto">
            <a:xfrm>
              <a:off x="4560" y="2400"/>
              <a:ext cx="192" cy="79"/>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407" name="Text Box 19"/>
            <p:cNvSpPr txBox="1">
              <a:spLocks noChangeArrowheads="1"/>
            </p:cNvSpPr>
            <p:nvPr/>
          </p:nvSpPr>
          <p:spPr bwMode="auto">
            <a:xfrm>
              <a:off x="4512" y="1248"/>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latin typeface="Comic Sans MS" panose="030F0702030302020204" pitchFamily="66" charset="0"/>
                </a:rPr>
                <a:t>磁盘</a:t>
              </a:r>
            </a:p>
          </p:txBody>
        </p:sp>
        <p:sp>
          <p:nvSpPr>
            <p:cNvPr id="15408" name="Text Box 20"/>
            <p:cNvSpPr txBox="1">
              <a:spLocks noChangeArrowheads="1"/>
            </p:cNvSpPr>
            <p:nvPr/>
          </p:nvSpPr>
          <p:spPr bwMode="auto">
            <a:xfrm>
              <a:off x="1900" y="1488"/>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latin typeface="Comic Sans MS" panose="030F0702030302020204" pitchFamily="66" charset="0"/>
                </a:rPr>
                <a:t>页表</a:t>
              </a:r>
            </a:p>
          </p:txBody>
        </p:sp>
        <p:sp>
          <p:nvSpPr>
            <p:cNvPr id="15409" name="Rectangle 21"/>
            <p:cNvSpPr>
              <a:spLocks noChangeArrowheads="1"/>
            </p:cNvSpPr>
            <p:nvPr/>
          </p:nvSpPr>
          <p:spPr bwMode="auto">
            <a:xfrm>
              <a:off x="1920" y="1815"/>
              <a:ext cx="480" cy="254"/>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410" name="Rectangle 22"/>
            <p:cNvSpPr>
              <a:spLocks noChangeArrowheads="1"/>
            </p:cNvSpPr>
            <p:nvPr/>
          </p:nvSpPr>
          <p:spPr bwMode="auto">
            <a:xfrm>
              <a:off x="1920" y="2553"/>
              <a:ext cx="480" cy="240"/>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411" name="Rectangle 23"/>
            <p:cNvSpPr>
              <a:spLocks noChangeArrowheads="1"/>
            </p:cNvSpPr>
            <p:nvPr/>
          </p:nvSpPr>
          <p:spPr bwMode="auto">
            <a:xfrm>
              <a:off x="1920" y="2304"/>
              <a:ext cx="480" cy="254"/>
            </a:xfrm>
            <a:prstGeom prst="rect">
              <a:avLst/>
            </a:prstGeom>
            <a:solidFill>
              <a:srgbClr val="CCFF66"/>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412" name="Rectangle 24"/>
            <p:cNvSpPr>
              <a:spLocks noChangeArrowheads="1"/>
            </p:cNvSpPr>
            <p:nvPr/>
          </p:nvSpPr>
          <p:spPr bwMode="auto">
            <a:xfrm>
              <a:off x="1920" y="3045"/>
              <a:ext cx="480" cy="240"/>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413" name="Rectangle 25"/>
            <p:cNvSpPr>
              <a:spLocks noChangeArrowheads="1"/>
            </p:cNvSpPr>
            <p:nvPr/>
          </p:nvSpPr>
          <p:spPr bwMode="auto">
            <a:xfrm>
              <a:off x="1920" y="2796"/>
              <a:ext cx="480" cy="254"/>
            </a:xfrm>
            <a:prstGeom prst="rect">
              <a:avLst/>
            </a:prstGeom>
            <a:solidFill>
              <a:srgbClr val="FF66CC"/>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414" name="Rectangle 26"/>
            <p:cNvSpPr>
              <a:spLocks noChangeArrowheads="1"/>
            </p:cNvSpPr>
            <p:nvPr/>
          </p:nvSpPr>
          <p:spPr bwMode="auto">
            <a:xfrm>
              <a:off x="1920" y="3543"/>
              <a:ext cx="480" cy="240"/>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415" name="Rectangle 27"/>
            <p:cNvSpPr>
              <a:spLocks noChangeArrowheads="1"/>
            </p:cNvSpPr>
            <p:nvPr/>
          </p:nvSpPr>
          <p:spPr bwMode="auto">
            <a:xfrm>
              <a:off x="1920" y="3285"/>
              <a:ext cx="480" cy="254"/>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416" name="Line 28"/>
            <p:cNvSpPr>
              <a:spLocks noChangeShapeType="1"/>
            </p:cNvSpPr>
            <p:nvPr/>
          </p:nvSpPr>
          <p:spPr bwMode="auto">
            <a:xfrm flipV="1">
              <a:off x="2256" y="2544"/>
              <a:ext cx="748" cy="336"/>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417" name="Line 29"/>
            <p:cNvSpPr>
              <a:spLocks noChangeShapeType="1"/>
            </p:cNvSpPr>
            <p:nvPr/>
          </p:nvSpPr>
          <p:spPr bwMode="auto">
            <a:xfrm>
              <a:off x="2256" y="2448"/>
              <a:ext cx="748" cy="624"/>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418" name="Text Box 30"/>
            <p:cNvSpPr txBox="1">
              <a:spLocks noChangeArrowheads="1"/>
            </p:cNvSpPr>
            <p:nvPr/>
          </p:nvSpPr>
          <p:spPr bwMode="auto">
            <a:xfrm>
              <a:off x="2764" y="3440"/>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latin typeface="Comic Sans MS" panose="030F0702030302020204" pitchFamily="66" charset="0"/>
                </a:rPr>
                <a:t>物理内存</a:t>
              </a:r>
            </a:p>
          </p:txBody>
        </p:sp>
        <p:sp>
          <p:nvSpPr>
            <p:cNvPr id="15419" name="Rectangle 31"/>
            <p:cNvSpPr>
              <a:spLocks noChangeArrowheads="1"/>
            </p:cNvSpPr>
            <p:nvPr/>
          </p:nvSpPr>
          <p:spPr bwMode="auto">
            <a:xfrm>
              <a:off x="3004" y="3168"/>
              <a:ext cx="480" cy="240"/>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420" name="Rectangle 32"/>
            <p:cNvSpPr>
              <a:spLocks noChangeArrowheads="1"/>
            </p:cNvSpPr>
            <p:nvPr/>
          </p:nvSpPr>
          <p:spPr bwMode="auto">
            <a:xfrm>
              <a:off x="3004" y="2919"/>
              <a:ext cx="480" cy="254"/>
            </a:xfrm>
            <a:prstGeom prst="rect">
              <a:avLst/>
            </a:prstGeom>
            <a:solidFill>
              <a:srgbClr val="CCFF66"/>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421" name="Rectangle 33"/>
            <p:cNvSpPr>
              <a:spLocks noChangeArrowheads="1"/>
            </p:cNvSpPr>
            <p:nvPr/>
          </p:nvSpPr>
          <p:spPr bwMode="auto">
            <a:xfrm>
              <a:off x="3004" y="2679"/>
              <a:ext cx="480" cy="240"/>
            </a:xfrm>
            <a:prstGeom prst="rect">
              <a:avLst/>
            </a:prstGeom>
            <a:solidFill>
              <a:schemeClr val="bg1"/>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422" name="Rectangle 34"/>
            <p:cNvSpPr>
              <a:spLocks noChangeArrowheads="1"/>
            </p:cNvSpPr>
            <p:nvPr/>
          </p:nvSpPr>
          <p:spPr bwMode="auto">
            <a:xfrm>
              <a:off x="3004" y="2430"/>
              <a:ext cx="480" cy="254"/>
            </a:xfrm>
            <a:prstGeom prst="rect">
              <a:avLst/>
            </a:prstGeom>
            <a:solidFill>
              <a:srgbClr val="FF66CC"/>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sp>
        <p:nvSpPr>
          <p:cNvPr id="15363" name="Rectangle 35"/>
          <p:cNvSpPr>
            <a:spLocks noGrp="1" noChangeArrowheads="1"/>
          </p:cNvSpPr>
          <p:nvPr>
            <p:ph type="title"/>
          </p:nvPr>
        </p:nvSpPr>
        <p:spPr>
          <a:xfrm>
            <a:off x="381000" y="304800"/>
            <a:ext cx="8229600" cy="676275"/>
          </a:xfrm>
        </p:spPr>
        <p:txBody>
          <a:bodyPr/>
          <a:lstStyle/>
          <a:p>
            <a:pPr eaLnBrk="1" hangingPunct="1"/>
            <a:r>
              <a:rPr lang="zh-CN" altLang="en-US">
                <a:sym typeface="Symbol" panose="05050102010706020507" pitchFamily="18" charset="2"/>
              </a:rPr>
              <a:t>请求调页过程</a:t>
            </a:r>
            <a:endParaRPr lang="zh-CN" altLang="zh-CN">
              <a:sym typeface="Symbol" panose="05050102010706020507" pitchFamily="18" charset="2"/>
            </a:endParaRPr>
          </a:p>
        </p:txBody>
      </p:sp>
      <p:grpSp>
        <p:nvGrpSpPr>
          <p:cNvPr id="15364" name="Group 36"/>
          <p:cNvGrpSpPr/>
          <p:nvPr/>
        </p:nvGrpSpPr>
        <p:grpSpPr bwMode="auto">
          <a:xfrm>
            <a:off x="7620000" y="66675"/>
            <a:ext cx="1470025" cy="1152525"/>
            <a:chOff x="3756" y="1018"/>
            <a:chExt cx="1070" cy="870"/>
          </a:xfrm>
        </p:grpSpPr>
        <p:sp>
          <p:nvSpPr>
            <p:cNvPr id="15387" name="Rectangle 37"/>
            <p:cNvSpPr>
              <a:spLocks noChangeArrowheads="1"/>
            </p:cNvSpPr>
            <p:nvPr/>
          </p:nvSpPr>
          <p:spPr bwMode="auto">
            <a:xfrm>
              <a:off x="4577" y="1192"/>
              <a:ext cx="249" cy="398"/>
            </a:xfrm>
            <a:prstGeom prst="rect">
              <a:avLst/>
            </a:prstGeom>
            <a:solidFill>
              <a:srgbClr val="CCFF66"/>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388" name="Rectangle 38"/>
            <p:cNvSpPr>
              <a:spLocks noChangeArrowheads="1"/>
            </p:cNvSpPr>
            <p:nvPr/>
          </p:nvSpPr>
          <p:spPr bwMode="auto">
            <a:xfrm>
              <a:off x="3756" y="1018"/>
              <a:ext cx="448" cy="870"/>
            </a:xfrm>
            <a:prstGeom prst="rect">
              <a:avLst/>
            </a:prstGeom>
            <a:solidFill>
              <a:srgbClr val="FF0066"/>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389" name="Line 39"/>
            <p:cNvSpPr>
              <a:spLocks noChangeShapeType="1"/>
            </p:cNvSpPr>
            <p:nvPr/>
          </p:nvSpPr>
          <p:spPr bwMode="auto">
            <a:xfrm>
              <a:off x="4204" y="1018"/>
              <a:ext cx="373" cy="174"/>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90" name="Line 40"/>
            <p:cNvSpPr>
              <a:spLocks noChangeShapeType="1"/>
            </p:cNvSpPr>
            <p:nvPr/>
          </p:nvSpPr>
          <p:spPr bwMode="auto">
            <a:xfrm flipV="1">
              <a:off x="4204" y="1590"/>
              <a:ext cx="373" cy="298"/>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27049" name="Rectangle 41"/>
          <p:cNvSpPr>
            <a:spLocks noChangeArrowheads="1"/>
          </p:cNvSpPr>
          <p:nvPr/>
        </p:nvSpPr>
        <p:spPr bwMode="auto">
          <a:xfrm>
            <a:off x="765175" y="12192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当访问没有映射的线性地址时</a:t>
            </a:r>
            <a:r>
              <a:rPr lang="en-US" altLang="zh-CN"/>
              <a:t>…</a:t>
            </a:r>
            <a:endParaRPr lang="en-US" altLang="zh-CN">
              <a:solidFill>
                <a:srgbClr val="FF0000"/>
              </a:solidFill>
            </a:endParaRPr>
          </a:p>
        </p:txBody>
      </p:sp>
      <p:sp>
        <p:nvSpPr>
          <p:cNvPr id="427050" name="Text Box 42"/>
          <p:cNvSpPr txBox="1">
            <a:spLocks noChangeArrowheads="1"/>
          </p:cNvSpPr>
          <p:nvPr/>
        </p:nvSpPr>
        <p:spPr bwMode="auto">
          <a:xfrm>
            <a:off x="457200" y="3248025"/>
            <a:ext cx="1676400" cy="466725"/>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load [addr]</a:t>
            </a:r>
          </a:p>
        </p:txBody>
      </p:sp>
      <p:sp>
        <p:nvSpPr>
          <p:cNvPr id="427051" name="Line 43"/>
          <p:cNvSpPr>
            <a:spLocks noChangeShapeType="1"/>
          </p:cNvSpPr>
          <p:nvPr/>
        </p:nvSpPr>
        <p:spPr bwMode="auto">
          <a:xfrm>
            <a:off x="2133600" y="3476625"/>
            <a:ext cx="1066800" cy="0"/>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27052" name="Group 44"/>
          <p:cNvGrpSpPr/>
          <p:nvPr/>
        </p:nvGrpSpPr>
        <p:grpSpPr bwMode="auto">
          <a:xfrm>
            <a:off x="3429000" y="3213100"/>
            <a:ext cx="381000" cy="457200"/>
            <a:chOff x="2160" y="2016"/>
            <a:chExt cx="240" cy="297"/>
          </a:xfrm>
        </p:grpSpPr>
        <p:sp>
          <p:nvSpPr>
            <p:cNvPr id="15385" name="Rectangle 45"/>
            <p:cNvSpPr>
              <a:spLocks noChangeArrowheads="1"/>
            </p:cNvSpPr>
            <p:nvPr/>
          </p:nvSpPr>
          <p:spPr bwMode="auto">
            <a:xfrm>
              <a:off x="2160" y="2064"/>
              <a:ext cx="240" cy="240"/>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386" name="Text Box 46"/>
            <p:cNvSpPr txBox="1">
              <a:spLocks noChangeArrowheads="1"/>
            </p:cNvSpPr>
            <p:nvPr/>
          </p:nvSpPr>
          <p:spPr bwMode="auto">
            <a:xfrm>
              <a:off x="2208" y="2016"/>
              <a:ext cx="192"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i</a:t>
              </a:r>
            </a:p>
          </p:txBody>
        </p:sp>
      </p:grpSp>
      <p:sp>
        <p:nvSpPr>
          <p:cNvPr id="427055" name="Text Box 47"/>
          <p:cNvSpPr txBox="1">
            <a:spLocks noChangeArrowheads="1"/>
          </p:cNvSpPr>
          <p:nvPr/>
        </p:nvSpPr>
        <p:spPr bwMode="auto">
          <a:xfrm>
            <a:off x="4191000" y="2133600"/>
            <a:ext cx="1600200" cy="831850"/>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solidFill>
                  <a:srgbClr val="FF0000"/>
                </a:solidFill>
              </a:rPr>
              <a:t>页错误处理程序</a:t>
            </a:r>
          </a:p>
        </p:txBody>
      </p:sp>
      <p:sp>
        <p:nvSpPr>
          <p:cNvPr id="427056" name="Freeform 48"/>
          <p:cNvSpPr/>
          <p:nvPr/>
        </p:nvSpPr>
        <p:spPr bwMode="auto">
          <a:xfrm>
            <a:off x="3733800" y="2971800"/>
            <a:ext cx="609600" cy="457200"/>
          </a:xfrm>
          <a:custGeom>
            <a:avLst/>
            <a:gdLst>
              <a:gd name="T0" fmla="*/ 0 w 384"/>
              <a:gd name="T1" fmla="*/ 725805000 h 288"/>
              <a:gd name="T2" fmla="*/ 604837500 w 384"/>
              <a:gd name="T3" fmla="*/ 483870000 h 288"/>
              <a:gd name="T4" fmla="*/ 967740000 w 384"/>
              <a:gd name="T5" fmla="*/ 0 h 288"/>
              <a:gd name="T6" fmla="*/ 0 60000 65536"/>
              <a:gd name="T7" fmla="*/ 0 60000 65536"/>
              <a:gd name="T8" fmla="*/ 0 60000 65536"/>
            </a:gdLst>
            <a:ahLst/>
            <a:cxnLst>
              <a:cxn ang="T6">
                <a:pos x="T0" y="T1"/>
              </a:cxn>
              <a:cxn ang="T7">
                <a:pos x="T2" y="T3"/>
              </a:cxn>
              <a:cxn ang="T8">
                <a:pos x="T4" y="T5"/>
              </a:cxn>
            </a:cxnLst>
            <a:rect l="0" t="0" r="r" b="b"/>
            <a:pathLst>
              <a:path w="384" h="288">
                <a:moveTo>
                  <a:pt x="0" y="288"/>
                </a:moveTo>
                <a:cubicBezTo>
                  <a:pt x="88" y="264"/>
                  <a:pt x="176" y="240"/>
                  <a:pt x="240" y="192"/>
                </a:cubicBezTo>
                <a:cubicBezTo>
                  <a:pt x="304" y="144"/>
                  <a:pt x="344" y="72"/>
                  <a:pt x="384"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7057" name="Freeform 49"/>
          <p:cNvSpPr/>
          <p:nvPr/>
        </p:nvSpPr>
        <p:spPr bwMode="auto">
          <a:xfrm>
            <a:off x="5638800" y="2743200"/>
            <a:ext cx="2057400" cy="685800"/>
          </a:xfrm>
          <a:custGeom>
            <a:avLst/>
            <a:gdLst>
              <a:gd name="T0" fmla="*/ 0 w 816"/>
              <a:gd name="T1" fmla="*/ 0 h 576"/>
              <a:gd name="T2" fmla="*/ 1525698251 w 816"/>
              <a:gd name="T3" fmla="*/ 476309531 h 576"/>
              <a:gd name="T4" fmla="*/ 2147483647 w 816"/>
              <a:gd name="T5" fmla="*/ 816530625 h 576"/>
              <a:gd name="T6" fmla="*/ 0 60000 65536"/>
              <a:gd name="T7" fmla="*/ 0 60000 65536"/>
              <a:gd name="T8" fmla="*/ 0 60000 65536"/>
            </a:gdLst>
            <a:ahLst/>
            <a:cxnLst>
              <a:cxn ang="T6">
                <a:pos x="T0" y="T1"/>
              </a:cxn>
              <a:cxn ang="T7">
                <a:pos x="T2" y="T3"/>
              </a:cxn>
              <a:cxn ang="T8">
                <a:pos x="T4" y="T5"/>
              </a:cxn>
            </a:cxnLst>
            <a:rect l="0" t="0" r="r" b="b"/>
            <a:pathLst>
              <a:path w="816" h="576">
                <a:moveTo>
                  <a:pt x="0" y="0"/>
                </a:moveTo>
                <a:cubicBezTo>
                  <a:pt x="52" y="120"/>
                  <a:pt x="104" y="240"/>
                  <a:pt x="240" y="336"/>
                </a:cubicBezTo>
                <a:cubicBezTo>
                  <a:pt x="376" y="432"/>
                  <a:pt x="720" y="536"/>
                  <a:pt x="816" y="576"/>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7058" name="Rectangle 50"/>
          <p:cNvSpPr>
            <a:spLocks noChangeArrowheads="1"/>
          </p:cNvSpPr>
          <p:nvPr/>
        </p:nvSpPr>
        <p:spPr bwMode="auto">
          <a:xfrm>
            <a:off x="4767263" y="5029200"/>
            <a:ext cx="762000" cy="381000"/>
          </a:xfrm>
          <a:prstGeom prst="rect">
            <a:avLst/>
          </a:prstGeom>
          <a:solidFill>
            <a:schemeClr val="hlink"/>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27059" name="Freeform 51"/>
          <p:cNvSpPr/>
          <p:nvPr/>
        </p:nvSpPr>
        <p:spPr bwMode="auto">
          <a:xfrm>
            <a:off x="5410200" y="3429000"/>
            <a:ext cx="2286000" cy="1828800"/>
          </a:xfrm>
          <a:custGeom>
            <a:avLst/>
            <a:gdLst>
              <a:gd name="T0" fmla="*/ 2147483647 w 1392"/>
              <a:gd name="T1" fmla="*/ 0 h 1152"/>
              <a:gd name="T2" fmla="*/ 2147483647 w 1392"/>
              <a:gd name="T3" fmla="*/ 1693545000 h 1152"/>
              <a:gd name="T4" fmla="*/ 0 w 1392"/>
              <a:gd name="T5" fmla="*/ 2147483647 h 1152"/>
              <a:gd name="T6" fmla="*/ 0 60000 65536"/>
              <a:gd name="T7" fmla="*/ 0 60000 65536"/>
              <a:gd name="T8" fmla="*/ 0 60000 65536"/>
            </a:gdLst>
            <a:ahLst/>
            <a:cxnLst>
              <a:cxn ang="T6">
                <a:pos x="T0" y="T1"/>
              </a:cxn>
              <a:cxn ang="T7">
                <a:pos x="T2" y="T3"/>
              </a:cxn>
              <a:cxn ang="T8">
                <a:pos x="T4" y="T5"/>
              </a:cxn>
            </a:cxnLst>
            <a:rect l="0" t="0" r="r" b="b"/>
            <a:pathLst>
              <a:path w="1392" h="1152">
                <a:moveTo>
                  <a:pt x="1392" y="0"/>
                </a:moveTo>
                <a:cubicBezTo>
                  <a:pt x="1292" y="240"/>
                  <a:pt x="1192" y="480"/>
                  <a:pt x="960" y="672"/>
                </a:cubicBezTo>
                <a:cubicBezTo>
                  <a:pt x="728" y="864"/>
                  <a:pt x="364" y="1008"/>
                  <a:pt x="0" y="1152"/>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7060" name="Rectangle 52"/>
          <p:cNvSpPr>
            <a:spLocks noChangeArrowheads="1"/>
          </p:cNvSpPr>
          <p:nvPr/>
        </p:nvSpPr>
        <p:spPr bwMode="auto">
          <a:xfrm>
            <a:off x="3048000" y="3276600"/>
            <a:ext cx="762000" cy="390525"/>
          </a:xfrm>
          <a:prstGeom prst="rect">
            <a:avLst/>
          </a:prstGeom>
          <a:solidFill>
            <a:schemeClr val="hlink"/>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27061" name="Freeform 53"/>
          <p:cNvSpPr/>
          <p:nvPr/>
        </p:nvSpPr>
        <p:spPr bwMode="auto">
          <a:xfrm>
            <a:off x="2057400" y="3581400"/>
            <a:ext cx="1066800" cy="266700"/>
          </a:xfrm>
          <a:custGeom>
            <a:avLst/>
            <a:gdLst>
              <a:gd name="T0" fmla="*/ 1823817692 w 624"/>
              <a:gd name="T1" fmla="*/ 0 h 168"/>
              <a:gd name="T2" fmla="*/ 1122348823 w 624"/>
              <a:gd name="T3" fmla="*/ 362902500 h 168"/>
              <a:gd name="T4" fmla="*/ 280587206 w 624"/>
              <a:gd name="T5" fmla="*/ 362902500 h 168"/>
              <a:gd name="T6" fmla="*/ 0 w 624"/>
              <a:gd name="T7" fmla="*/ 120967500 h 1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168">
                <a:moveTo>
                  <a:pt x="624" y="0"/>
                </a:moveTo>
                <a:cubicBezTo>
                  <a:pt x="548" y="60"/>
                  <a:pt x="472" y="120"/>
                  <a:pt x="384" y="144"/>
                </a:cubicBezTo>
                <a:cubicBezTo>
                  <a:pt x="296" y="168"/>
                  <a:pt x="160" y="160"/>
                  <a:pt x="96" y="144"/>
                </a:cubicBezTo>
                <a:cubicBezTo>
                  <a:pt x="32" y="128"/>
                  <a:pt x="16" y="88"/>
                  <a:pt x="0" y="48"/>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7062" name="Line 54"/>
          <p:cNvSpPr>
            <a:spLocks noChangeShapeType="1"/>
          </p:cNvSpPr>
          <p:nvPr/>
        </p:nvSpPr>
        <p:spPr bwMode="auto">
          <a:xfrm>
            <a:off x="3581400" y="3429000"/>
            <a:ext cx="1219200" cy="1828800"/>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7064" name="Text Box 56"/>
          <p:cNvSpPr txBox="1">
            <a:spLocks noChangeArrowheads="1"/>
          </p:cNvSpPr>
          <p:nvPr/>
        </p:nvSpPr>
        <p:spPr bwMode="auto">
          <a:xfrm>
            <a:off x="2286000" y="3108325"/>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chemeClr val="accent2"/>
                </a:solidFill>
              </a:rPr>
              <a:t>(1)</a:t>
            </a:r>
          </a:p>
        </p:txBody>
      </p:sp>
      <p:sp>
        <p:nvSpPr>
          <p:cNvPr id="427065" name="Text Box 57"/>
          <p:cNvSpPr txBox="1">
            <a:spLocks noChangeArrowheads="1"/>
          </p:cNvSpPr>
          <p:nvPr/>
        </p:nvSpPr>
        <p:spPr bwMode="auto">
          <a:xfrm>
            <a:off x="3733800" y="28956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chemeClr val="accent2"/>
                </a:solidFill>
              </a:rPr>
              <a:t>(2)</a:t>
            </a:r>
          </a:p>
        </p:txBody>
      </p:sp>
      <p:sp>
        <p:nvSpPr>
          <p:cNvPr id="427066" name="Text Box 58"/>
          <p:cNvSpPr txBox="1">
            <a:spLocks noChangeArrowheads="1"/>
          </p:cNvSpPr>
          <p:nvPr/>
        </p:nvSpPr>
        <p:spPr bwMode="auto">
          <a:xfrm>
            <a:off x="5943600" y="26670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chemeClr val="accent2"/>
                </a:solidFill>
              </a:rPr>
              <a:t>(3)</a:t>
            </a:r>
          </a:p>
        </p:txBody>
      </p:sp>
      <p:sp>
        <p:nvSpPr>
          <p:cNvPr id="427067" name="Text Box 59"/>
          <p:cNvSpPr txBox="1">
            <a:spLocks noChangeArrowheads="1"/>
          </p:cNvSpPr>
          <p:nvPr/>
        </p:nvSpPr>
        <p:spPr bwMode="auto">
          <a:xfrm>
            <a:off x="5867400" y="45720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chemeClr val="accent2"/>
                </a:solidFill>
              </a:rPr>
              <a:t>(4)</a:t>
            </a:r>
          </a:p>
        </p:txBody>
      </p:sp>
      <p:sp>
        <p:nvSpPr>
          <p:cNvPr id="427068" name="Text Box 60"/>
          <p:cNvSpPr txBox="1">
            <a:spLocks noChangeArrowheads="1"/>
          </p:cNvSpPr>
          <p:nvPr/>
        </p:nvSpPr>
        <p:spPr bwMode="auto">
          <a:xfrm>
            <a:off x="3962400" y="37338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chemeClr val="accent2"/>
                </a:solidFill>
              </a:rPr>
              <a:t>(5)</a:t>
            </a:r>
          </a:p>
        </p:txBody>
      </p:sp>
      <p:sp>
        <p:nvSpPr>
          <p:cNvPr id="427069" name="Text Box 61"/>
          <p:cNvSpPr txBox="1">
            <a:spLocks noChangeArrowheads="1"/>
          </p:cNvSpPr>
          <p:nvPr/>
        </p:nvSpPr>
        <p:spPr bwMode="auto">
          <a:xfrm>
            <a:off x="2286000" y="38100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chemeClr val="accent2"/>
                </a:solidFill>
              </a:rPr>
              <a:t>(6)</a:t>
            </a:r>
          </a:p>
        </p:txBody>
      </p:sp>
      <p:sp>
        <p:nvSpPr>
          <p:cNvPr id="427070" name="AutoShape 62"/>
          <p:cNvSpPr>
            <a:spLocks noChangeArrowheads="1"/>
          </p:cNvSpPr>
          <p:nvPr/>
        </p:nvSpPr>
        <p:spPr bwMode="auto">
          <a:xfrm rot="10800000">
            <a:off x="228600" y="4419600"/>
            <a:ext cx="2743200" cy="1600200"/>
          </a:xfrm>
          <a:prstGeom prst="wedgeRoundRectCallout">
            <a:avLst>
              <a:gd name="adj1" fmla="val -31486"/>
              <a:gd name="adj2" fmla="val 68551"/>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dirty="0"/>
              <a:t>但完成这个过程很费时间</a:t>
            </a:r>
            <a:r>
              <a:rPr lang="en-US" altLang="zh-CN" sz="2400" dirty="0"/>
              <a:t>(</a:t>
            </a:r>
            <a:r>
              <a:rPr lang="zh-CN" altLang="en-US" sz="2400" dirty="0"/>
              <a:t>特殊时候一条指令会引起几次调页</a:t>
            </a:r>
            <a:r>
              <a:rPr lang="en-US" altLang="zh-CN" sz="2400" dirty="0"/>
              <a:t>)!</a:t>
            </a:r>
          </a:p>
        </p:txBody>
      </p:sp>
      <p:sp>
        <p:nvSpPr>
          <p:cNvPr id="427071" name="AutoShape 63"/>
          <p:cNvSpPr>
            <a:spLocks noChangeArrowheads="1"/>
          </p:cNvSpPr>
          <p:nvPr/>
        </p:nvSpPr>
        <p:spPr bwMode="auto">
          <a:xfrm rot="10800000">
            <a:off x="228600" y="2057400"/>
            <a:ext cx="2743200" cy="914400"/>
          </a:xfrm>
          <a:prstGeom prst="wedgeRoundRectCallout">
            <a:avLst>
              <a:gd name="adj1" fmla="val -26389"/>
              <a:gd name="adj2" fmla="val -75870"/>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显然是一个很好理解的过程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7049"/>
                                        </p:tgtEl>
                                        <p:attrNameLst>
                                          <p:attrName>style.visibility</p:attrName>
                                        </p:attrNameLst>
                                      </p:cBhvr>
                                      <p:to>
                                        <p:strVal val="visible"/>
                                      </p:to>
                                    </p:set>
                                    <p:animEffect transition="in" filter="dissolve">
                                      <p:cBhvr>
                                        <p:cTn id="7" dur="500"/>
                                        <p:tgtEl>
                                          <p:spTgt spid="42704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27010"/>
                                        </p:tgtEl>
                                        <p:attrNameLst>
                                          <p:attrName>style.visibility</p:attrName>
                                        </p:attrNameLst>
                                      </p:cBhvr>
                                      <p:to>
                                        <p:strVal val="visible"/>
                                      </p:to>
                                    </p:set>
                                    <p:animEffect transition="in" filter="dissolve">
                                      <p:cBhvr>
                                        <p:cTn id="11" dur="500"/>
                                        <p:tgtEl>
                                          <p:spTgt spid="42701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27050"/>
                                        </p:tgtEl>
                                        <p:attrNameLst>
                                          <p:attrName>style.visibility</p:attrName>
                                        </p:attrNameLst>
                                      </p:cBhvr>
                                      <p:to>
                                        <p:strVal val="visible"/>
                                      </p:to>
                                    </p:set>
                                    <p:animEffect transition="in" filter="dissolve">
                                      <p:cBhvr>
                                        <p:cTn id="16" dur="500"/>
                                        <p:tgtEl>
                                          <p:spTgt spid="427050"/>
                                        </p:tgtEl>
                                      </p:cBhvr>
                                    </p:animEffect>
                                  </p:childTnLst>
                                </p:cTn>
                              </p:par>
                            </p:childTnLst>
                          </p:cTn>
                        </p:par>
                        <p:par>
                          <p:cTn id="17" fill="hold">
                            <p:stCondLst>
                              <p:cond delay="500"/>
                            </p:stCondLst>
                            <p:childTnLst>
                              <p:par>
                                <p:cTn id="18" presetID="17" presetClass="entr" presetSubtype="8" fill="hold" grpId="0" nodeType="afterEffect">
                                  <p:stCondLst>
                                    <p:cond delay="0"/>
                                  </p:stCondLst>
                                  <p:childTnLst>
                                    <p:set>
                                      <p:cBhvr>
                                        <p:cTn id="19" dur="1" fill="hold">
                                          <p:stCondLst>
                                            <p:cond delay="0"/>
                                          </p:stCondLst>
                                        </p:cTn>
                                        <p:tgtEl>
                                          <p:spTgt spid="427051"/>
                                        </p:tgtEl>
                                        <p:attrNameLst>
                                          <p:attrName>style.visibility</p:attrName>
                                        </p:attrNameLst>
                                      </p:cBhvr>
                                      <p:to>
                                        <p:strVal val="visible"/>
                                      </p:to>
                                    </p:set>
                                    <p:anim calcmode="lin" valueType="num">
                                      <p:cBhvr>
                                        <p:cTn id="20" dur="500" fill="hold"/>
                                        <p:tgtEl>
                                          <p:spTgt spid="427051"/>
                                        </p:tgtEl>
                                        <p:attrNameLst>
                                          <p:attrName>ppt_x</p:attrName>
                                        </p:attrNameLst>
                                      </p:cBhvr>
                                      <p:tavLst>
                                        <p:tav tm="0">
                                          <p:val>
                                            <p:strVal val="#ppt_x-#ppt_w/2"/>
                                          </p:val>
                                        </p:tav>
                                        <p:tav tm="100000">
                                          <p:val>
                                            <p:strVal val="#ppt_x"/>
                                          </p:val>
                                        </p:tav>
                                      </p:tavLst>
                                    </p:anim>
                                    <p:anim calcmode="lin" valueType="num">
                                      <p:cBhvr>
                                        <p:cTn id="21" dur="500" fill="hold"/>
                                        <p:tgtEl>
                                          <p:spTgt spid="427051"/>
                                        </p:tgtEl>
                                        <p:attrNameLst>
                                          <p:attrName>ppt_y</p:attrName>
                                        </p:attrNameLst>
                                      </p:cBhvr>
                                      <p:tavLst>
                                        <p:tav tm="0">
                                          <p:val>
                                            <p:strVal val="#ppt_y"/>
                                          </p:val>
                                        </p:tav>
                                        <p:tav tm="100000">
                                          <p:val>
                                            <p:strVal val="#ppt_y"/>
                                          </p:val>
                                        </p:tav>
                                      </p:tavLst>
                                    </p:anim>
                                    <p:anim calcmode="lin" valueType="num">
                                      <p:cBhvr>
                                        <p:cTn id="22" dur="500" fill="hold"/>
                                        <p:tgtEl>
                                          <p:spTgt spid="427051"/>
                                        </p:tgtEl>
                                        <p:attrNameLst>
                                          <p:attrName>ppt_w</p:attrName>
                                        </p:attrNameLst>
                                      </p:cBhvr>
                                      <p:tavLst>
                                        <p:tav tm="0">
                                          <p:val>
                                            <p:fltVal val="0"/>
                                          </p:val>
                                        </p:tav>
                                        <p:tav tm="100000">
                                          <p:val>
                                            <p:strVal val="#ppt_w"/>
                                          </p:val>
                                        </p:tav>
                                      </p:tavLst>
                                    </p:anim>
                                    <p:anim calcmode="lin" valueType="num">
                                      <p:cBhvr>
                                        <p:cTn id="23" dur="500" fill="hold"/>
                                        <p:tgtEl>
                                          <p:spTgt spid="427051"/>
                                        </p:tgtEl>
                                        <p:attrNameLst>
                                          <p:attrName>ppt_h</p:attrName>
                                        </p:attrNameLst>
                                      </p:cBhvr>
                                      <p:tavLst>
                                        <p:tav tm="0">
                                          <p:val>
                                            <p:strVal val="#ppt_h"/>
                                          </p:val>
                                        </p:tav>
                                        <p:tav tm="100000">
                                          <p:val>
                                            <p:strVal val="#ppt_h"/>
                                          </p:val>
                                        </p:tav>
                                      </p:tavLst>
                                    </p:anim>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427064"/>
                                        </p:tgtEl>
                                        <p:attrNameLst>
                                          <p:attrName>style.visibility</p:attrName>
                                        </p:attrNameLst>
                                      </p:cBhvr>
                                      <p:to>
                                        <p:strVal val="visible"/>
                                      </p:to>
                                    </p:set>
                                  </p:childTnLst>
                                </p:cTn>
                              </p:par>
                            </p:childTnLst>
                          </p:cTn>
                        </p:par>
                        <p:par>
                          <p:cTn id="27" fill="hold">
                            <p:stCondLst>
                              <p:cond delay="1000"/>
                            </p:stCondLst>
                            <p:childTnLst>
                              <p:par>
                                <p:cTn id="28" presetID="9" presetClass="entr" presetSubtype="0" fill="hold" nodeType="afterEffect">
                                  <p:stCondLst>
                                    <p:cond delay="0"/>
                                  </p:stCondLst>
                                  <p:childTnLst>
                                    <p:set>
                                      <p:cBhvr>
                                        <p:cTn id="29" dur="1" fill="hold">
                                          <p:stCondLst>
                                            <p:cond delay="0"/>
                                          </p:stCondLst>
                                        </p:cTn>
                                        <p:tgtEl>
                                          <p:spTgt spid="427052"/>
                                        </p:tgtEl>
                                        <p:attrNameLst>
                                          <p:attrName>style.visibility</p:attrName>
                                        </p:attrNameLst>
                                      </p:cBhvr>
                                      <p:to>
                                        <p:strVal val="visible"/>
                                      </p:to>
                                    </p:set>
                                    <p:animEffect transition="in" filter="dissolve">
                                      <p:cBhvr>
                                        <p:cTn id="30" dur="500"/>
                                        <p:tgtEl>
                                          <p:spTgt spid="42705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27056"/>
                                        </p:tgtEl>
                                        <p:attrNameLst>
                                          <p:attrName>style.visibility</p:attrName>
                                        </p:attrNameLst>
                                      </p:cBhvr>
                                      <p:to>
                                        <p:strVal val="visible"/>
                                      </p:to>
                                    </p:set>
                                    <p:animEffect transition="in" filter="wipe(left)">
                                      <p:cBhvr>
                                        <p:cTn id="35" dur="500"/>
                                        <p:tgtEl>
                                          <p:spTgt spid="427056"/>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427065"/>
                                        </p:tgtEl>
                                        <p:attrNameLst>
                                          <p:attrName>style.visibility</p:attrName>
                                        </p:attrNameLst>
                                      </p:cBhvr>
                                      <p:to>
                                        <p:strVal val="visible"/>
                                      </p:to>
                                    </p:set>
                                  </p:childTnLst>
                                </p:cTn>
                              </p:par>
                            </p:childTnLst>
                          </p:cTn>
                        </p:par>
                        <p:par>
                          <p:cTn id="39" fill="hold">
                            <p:stCondLst>
                              <p:cond delay="500"/>
                            </p:stCondLst>
                            <p:childTnLst>
                              <p:par>
                                <p:cTn id="40" presetID="9" presetClass="entr" presetSubtype="0" fill="hold" grpId="0" nodeType="afterEffect">
                                  <p:stCondLst>
                                    <p:cond delay="0"/>
                                  </p:stCondLst>
                                  <p:childTnLst>
                                    <p:set>
                                      <p:cBhvr>
                                        <p:cTn id="41" dur="1" fill="hold">
                                          <p:stCondLst>
                                            <p:cond delay="0"/>
                                          </p:stCondLst>
                                        </p:cTn>
                                        <p:tgtEl>
                                          <p:spTgt spid="427055"/>
                                        </p:tgtEl>
                                        <p:attrNameLst>
                                          <p:attrName>style.visibility</p:attrName>
                                        </p:attrNameLst>
                                      </p:cBhvr>
                                      <p:to>
                                        <p:strVal val="visible"/>
                                      </p:to>
                                    </p:set>
                                    <p:animEffect transition="in" filter="dissolve">
                                      <p:cBhvr>
                                        <p:cTn id="42" dur="500"/>
                                        <p:tgtEl>
                                          <p:spTgt spid="42705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27057"/>
                                        </p:tgtEl>
                                        <p:attrNameLst>
                                          <p:attrName>style.visibility</p:attrName>
                                        </p:attrNameLst>
                                      </p:cBhvr>
                                      <p:to>
                                        <p:strVal val="visible"/>
                                      </p:to>
                                    </p:set>
                                    <p:animEffect transition="in" filter="wipe(left)">
                                      <p:cBhvr>
                                        <p:cTn id="47" dur="500"/>
                                        <p:tgtEl>
                                          <p:spTgt spid="427057"/>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42706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grpId="0" nodeType="clickEffect">
                                  <p:stCondLst>
                                    <p:cond delay="0"/>
                                  </p:stCondLst>
                                  <p:childTnLst>
                                    <p:set>
                                      <p:cBhvr>
                                        <p:cTn id="54" dur="1" fill="hold">
                                          <p:stCondLst>
                                            <p:cond delay="0"/>
                                          </p:stCondLst>
                                        </p:cTn>
                                        <p:tgtEl>
                                          <p:spTgt spid="427059"/>
                                        </p:tgtEl>
                                        <p:attrNameLst>
                                          <p:attrName>style.visibility</p:attrName>
                                        </p:attrNameLst>
                                      </p:cBhvr>
                                      <p:to>
                                        <p:strVal val="visible"/>
                                      </p:to>
                                    </p:set>
                                    <p:animEffect transition="in" filter="wipe(right)">
                                      <p:cBhvr>
                                        <p:cTn id="55" dur="500"/>
                                        <p:tgtEl>
                                          <p:spTgt spid="427059"/>
                                        </p:tgtEl>
                                      </p:cBhvr>
                                    </p:animEffect>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0"/>
                                          </p:stCondLst>
                                        </p:cTn>
                                        <p:tgtEl>
                                          <p:spTgt spid="427067"/>
                                        </p:tgtEl>
                                        <p:attrNameLst>
                                          <p:attrName>style.visibility</p:attrName>
                                        </p:attrNameLst>
                                      </p:cBhvr>
                                      <p:to>
                                        <p:strVal val="visible"/>
                                      </p:to>
                                    </p:set>
                                  </p:childTnLst>
                                </p:cTn>
                              </p:par>
                            </p:childTnLst>
                          </p:cTn>
                        </p:par>
                        <p:par>
                          <p:cTn id="59" fill="hold">
                            <p:stCondLst>
                              <p:cond delay="500"/>
                            </p:stCondLst>
                            <p:childTnLst>
                              <p:par>
                                <p:cTn id="60" presetID="9" presetClass="entr" presetSubtype="0" fill="hold" grpId="0" nodeType="afterEffect">
                                  <p:stCondLst>
                                    <p:cond delay="0"/>
                                  </p:stCondLst>
                                  <p:childTnLst>
                                    <p:set>
                                      <p:cBhvr>
                                        <p:cTn id="61" dur="1" fill="hold">
                                          <p:stCondLst>
                                            <p:cond delay="0"/>
                                          </p:stCondLst>
                                        </p:cTn>
                                        <p:tgtEl>
                                          <p:spTgt spid="427058"/>
                                        </p:tgtEl>
                                        <p:attrNameLst>
                                          <p:attrName>style.visibility</p:attrName>
                                        </p:attrNameLst>
                                      </p:cBhvr>
                                      <p:to>
                                        <p:strVal val="visible"/>
                                      </p:to>
                                    </p:set>
                                    <p:animEffect transition="in" filter="dissolve">
                                      <p:cBhvr>
                                        <p:cTn id="62" dur="1000"/>
                                        <p:tgtEl>
                                          <p:spTgt spid="427058"/>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27060"/>
                                        </p:tgtEl>
                                        <p:attrNameLst>
                                          <p:attrName>style.visibility</p:attrName>
                                        </p:attrNameLst>
                                      </p:cBhvr>
                                      <p:to>
                                        <p:strVal val="visible"/>
                                      </p:to>
                                    </p:set>
                                    <p:animEffect transition="in" filter="dissolve">
                                      <p:cBhvr>
                                        <p:cTn id="67" dur="500"/>
                                        <p:tgtEl>
                                          <p:spTgt spid="427060"/>
                                        </p:tgtEl>
                                      </p:cBhvr>
                                    </p:animEffec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427062"/>
                                        </p:tgtEl>
                                        <p:attrNameLst>
                                          <p:attrName>style.visibility</p:attrName>
                                        </p:attrNameLst>
                                      </p:cBhvr>
                                      <p:to>
                                        <p:strVal val="visible"/>
                                      </p:to>
                                    </p:set>
                                    <p:animEffect transition="in" filter="wipe(left)">
                                      <p:cBhvr>
                                        <p:cTn id="71" dur="500"/>
                                        <p:tgtEl>
                                          <p:spTgt spid="427062"/>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42706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grpId="0" nodeType="clickEffect">
                                  <p:stCondLst>
                                    <p:cond delay="0"/>
                                  </p:stCondLst>
                                  <p:childTnLst>
                                    <p:set>
                                      <p:cBhvr>
                                        <p:cTn id="78" dur="1" fill="hold">
                                          <p:stCondLst>
                                            <p:cond delay="0"/>
                                          </p:stCondLst>
                                        </p:cTn>
                                        <p:tgtEl>
                                          <p:spTgt spid="427061"/>
                                        </p:tgtEl>
                                        <p:attrNameLst>
                                          <p:attrName>style.visibility</p:attrName>
                                        </p:attrNameLst>
                                      </p:cBhvr>
                                      <p:to>
                                        <p:strVal val="visible"/>
                                      </p:to>
                                    </p:set>
                                    <p:animEffect transition="in" filter="wipe(right)">
                                      <p:cBhvr>
                                        <p:cTn id="79" dur="500"/>
                                        <p:tgtEl>
                                          <p:spTgt spid="427061"/>
                                        </p:tgtEl>
                                      </p:cBhvr>
                                    </p:animEffect>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42706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427071"/>
                                        </p:tgtEl>
                                        <p:attrNameLst>
                                          <p:attrName>style.visibility</p:attrName>
                                        </p:attrNameLst>
                                      </p:cBhvr>
                                      <p:to>
                                        <p:strVal val="visible"/>
                                      </p:to>
                                    </p:set>
                                    <p:animEffect transition="in" filter="dissolve">
                                      <p:cBhvr>
                                        <p:cTn id="87" dur="500"/>
                                        <p:tgtEl>
                                          <p:spTgt spid="427071"/>
                                        </p:tgtEl>
                                      </p:cBhvr>
                                    </p:animEffect>
                                  </p:childTnLst>
                                </p:cTn>
                              </p:par>
                            </p:childTnLst>
                          </p:cTn>
                        </p:par>
                        <p:par>
                          <p:cTn id="88" fill="hold">
                            <p:stCondLst>
                              <p:cond delay="500"/>
                            </p:stCondLst>
                            <p:childTnLst>
                              <p:par>
                                <p:cTn id="89" presetID="9" presetClass="entr" presetSubtype="0" fill="hold" grpId="0" nodeType="afterEffect">
                                  <p:stCondLst>
                                    <p:cond delay="0"/>
                                  </p:stCondLst>
                                  <p:childTnLst>
                                    <p:set>
                                      <p:cBhvr>
                                        <p:cTn id="90" dur="1" fill="hold">
                                          <p:stCondLst>
                                            <p:cond delay="0"/>
                                          </p:stCondLst>
                                        </p:cTn>
                                        <p:tgtEl>
                                          <p:spTgt spid="427070"/>
                                        </p:tgtEl>
                                        <p:attrNameLst>
                                          <p:attrName>style.visibility</p:attrName>
                                        </p:attrNameLst>
                                      </p:cBhvr>
                                      <p:to>
                                        <p:strVal val="visible"/>
                                      </p:to>
                                    </p:set>
                                    <p:animEffect transition="in" filter="dissolve">
                                      <p:cBhvr>
                                        <p:cTn id="91" dur="500"/>
                                        <p:tgtEl>
                                          <p:spTgt spid="427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49" grpId="0"/>
      <p:bldP spid="427050" grpId="0" animBg="1"/>
      <p:bldP spid="427051" grpId="0" animBg="1"/>
      <p:bldP spid="427055" grpId="0" animBg="1"/>
      <p:bldP spid="427056" grpId="0" animBg="1"/>
      <p:bldP spid="427057" grpId="0" animBg="1"/>
      <p:bldP spid="427058" grpId="0" animBg="1"/>
      <p:bldP spid="427059" grpId="0" animBg="1"/>
      <p:bldP spid="427060" grpId="0" animBg="1"/>
      <p:bldP spid="427061" grpId="0" animBg="1"/>
      <p:bldP spid="427062" grpId="0" animBg="1"/>
      <p:bldP spid="427064" grpId="0"/>
      <p:bldP spid="427065" grpId="0"/>
      <p:bldP spid="427066" grpId="0"/>
      <p:bldP spid="427067" grpId="0"/>
      <p:bldP spid="427068" grpId="0"/>
      <p:bldP spid="427069" grpId="0"/>
      <p:bldP spid="427070" grpId="0" animBg="1"/>
      <p:bldP spid="42707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3"/>
          <p:cNvSpPr>
            <a:spLocks noGrp="1" noChangeArrowheads="1"/>
          </p:cNvSpPr>
          <p:nvPr>
            <p:ph type="body" idx="1"/>
          </p:nvPr>
        </p:nvSpPr>
        <p:spPr>
          <a:xfrm>
            <a:off x="533400" y="1295400"/>
            <a:ext cx="7620000" cy="4114800"/>
          </a:xfrm>
        </p:spPr>
        <p:txBody>
          <a:bodyPr/>
          <a:lstStyle/>
          <a:p>
            <a:pPr algn="ctr" eaLnBrk="1" hangingPunct="1">
              <a:lnSpc>
                <a:spcPct val="90000"/>
              </a:lnSpc>
              <a:buFontTx/>
              <a:buNone/>
            </a:pPr>
            <a:endParaRPr lang="en-US" altLang="zh-CN" sz="4400" dirty="0">
              <a:latin typeface="+mn-ea"/>
              <a:cs typeface="Times New Roman" panose="02020603050405020304" pitchFamily="18" charset="0"/>
            </a:endParaRPr>
          </a:p>
          <a:p>
            <a:pPr algn="ctr" eaLnBrk="1" hangingPunct="1">
              <a:lnSpc>
                <a:spcPct val="90000"/>
              </a:lnSpc>
              <a:buFontTx/>
              <a:buNone/>
            </a:pPr>
            <a:r>
              <a:rPr lang="zh-CN" altLang="en-US" sz="4400" dirty="0">
                <a:latin typeface="+mn-ea"/>
                <a:cs typeface="Times New Roman" panose="02020603050405020304" pitchFamily="18" charset="0"/>
              </a:rPr>
              <a:t>虚拟内存</a:t>
            </a:r>
            <a:endParaRPr lang="en-US" altLang="zh-CN" sz="4400" dirty="0">
              <a:latin typeface="+mn-ea"/>
              <a:cs typeface="Times New Roman" panose="02020603050405020304" pitchFamily="18" charset="0"/>
            </a:endParaRPr>
          </a:p>
          <a:p>
            <a:pPr algn="ctr" eaLnBrk="1" hangingPunct="1">
              <a:lnSpc>
                <a:spcPct val="90000"/>
              </a:lnSpc>
              <a:buFontTx/>
              <a:buNone/>
            </a:pPr>
            <a:endParaRPr lang="en-US" altLang="zh-CN" dirty="0">
              <a:latin typeface="+mn-ea"/>
              <a:cs typeface="Times New Roman" panose="02020603050405020304" pitchFamily="18" charset="0"/>
            </a:endParaRPr>
          </a:p>
          <a:p>
            <a:pPr algn="ctr" eaLnBrk="1" hangingPunct="1">
              <a:lnSpc>
                <a:spcPct val="90000"/>
              </a:lnSpc>
              <a:buFontTx/>
              <a:buNone/>
            </a:pPr>
            <a:r>
              <a:rPr lang="zh-CN" altLang="en-US" dirty="0">
                <a:solidFill>
                  <a:srgbClr val="FF0000"/>
                </a:solidFill>
                <a:latin typeface="+mn-ea"/>
                <a:cs typeface="Times New Roman" panose="02020603050405020304" pitchFamily="18" charset="0"/>
              </a:rPr>
              <a:t>程序部分加载 按需调页 换入换出</a:t>
            </a:r>
            <a:endParaRPr lang="en-US" altLang="zh-CN" dirty="0">
              <a:solidFill>
                <a:srgbClr val="FF0000"/>
              </a:solidFill>
              <a:latin typeface="+mn-ea"/>
              <a:cs typeface="Times New Roman" panose="02020603050405020304" pitchFamily="18" charset="0"/>
            </a:endParaRPr>
          </a:p>
        </p:txBody>
      </p:sp>
      <p:sp>
        <p:nvSpPr>
          <p:cNvPr id="3078" name="Rectangle 2"/>
          <p:cNvSpPr>
            <a:spLocks noGrp="1" noChangeArrowheads="1"/>
          </p:cNvSpPr>
          <p:nvPr>
            <p:ph type="title"/>
          </p:nvPr>
        </p:nvSpPr>
        <p:spPr>
          <a:xfrm>
            <a:off x="3429000" y="304800"/>
            <a:ext cx="2514600" cy="838200"/>
          </a:xfrm>
        </p:spPr>
        <p:txBody>
          <a:bodyPr/>
          <a:lstStyle/>
          <a:p>
            <a:pPr eaLnBrk="1" hangingPunct="1"/>
            <a:r>
              <a:rPr lang="en-US" altLang="zh-CN" sz="2400" u="sng">
                <a:solidFill>
                  <a:srgbClr val="6600FF"/>
                </a:solidFill>
                <a:ea typeface="MS PGothic" panose="020B0600070205080204" pitchFamily="34" charset="-128"/>
              </a:rPr>
              <a:t> </a:t>
            </a:r>
            <a:r>
              <a:rPr lang="zh-CN" altLang="en-US" u="sng">
                <a:solidFill>
                  <a:srgbClr val="6600FF"/>
                </a:solidFill>
                <a:latin typeface="黑体" panose="02010609060101010101" pitchFamily="49" charset="-122"/>
                <a:ea typeface="黑体" panose="02010609060101010101" pitchFamily="49" charset="-122"/>
              </a:rPr>
              <a:t>操作系统</a:t>
            </a:r>
            <a:endParaRPr lang="zh-CN" altLang="en-US" sz="2400" i="1">
              <a:solidFill>
                <a:srgbClr val="6600FF"/>
              </a:solidFill>
              <a:ea typeface="MS PGothic" panose="020B0600070205080204" pitchFamily="34" charset="-128"/>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dirty="0">
                <a:sym typeface="Symbol" panose="05050102010706020507" pitchFamily="18" charset="2"/>
              </a:rPr>
              <a:t>请求调页为什么可行</a:t>
            </a:r>
            <a:r>
              <a:rPr lang="en-US" altLang="zh-CN" dirty="0">
                <a:sym typeface="Symbol" panose="05050102010706020507" pitchFamily="18" charset="2"/>
              </a:rPr>
              <a:t>?</a:t>
            </a:r>
            <a:endParaRPr lang="zh-CN" altLang="zh-CN" dirty="0">
              <a:sym typeface="Symbol" panose="05050102010706020507" pitchFamily="18" charset="2"/>
            </a:endParaRPr>
          </a:p>
        </p:txBody>
      </p:sp>
      <p:sp>
        <p:nvSpPr>
          <p:cNvPr id="429059" name="Rectangle 3"/>
          <p:cNvSpPr>
            <a:spLocks noChangeArrowheads="1"/>
          </p:cNvSpPr>
          <p:nvPr/>
        </p:nvSpPr>
        <p:spPr bwMode="auto">
          <a:xfrm>
            <a:off x="765175" y="10668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分配给一个进程的物理页框数应该足够多</a:t>
            </a:r>
            <a:r>
              <a:rPr lang="en-US" altLang="zh-CN"/>
              <a:t>!</a:t>
            </a:r>
            <a:endParaRPr lang="en-US" altLang="zh-CN">
              <a:solidFill>
                <a:srgbClr val="FF0000"/>
              </a:solidFill>
            </a:endParaRPr>
          </a:p>
        </p:txBody>
      </p:sp>
      <p:sp>
        <p:nvSpPr>
          <p:cNvPr id="429061" name="AutoShape 5"/>
          <p:cNvSpPr>
            <a:spLocks noChangeArrowheads="1"/>
          </p:cNvSpPr>
          <p:nvPr/>
        </p:nvSpPr>
        <p:spPr bwMode="auto">
          <a:xfrm rot="10800000">
            <a:off x="5181600" y="1676400"/>
            <a:ext cx="3429000" cy="685800"/>
          </a:xfrm>
          <a:prstGeom prst="wedgeRoundRectCallout">
            <a:avLst>
              <a:gd name="adj1" fmla="val 35370"/>
              <a:gd name="adj2" fmla="val 78241"/>
              <a:gd name="adj3" fmla="val 16667"/>
            </a:avLst>
          </a:prstGeom>
          <a:solidFill>
            <a:srgbClr val="FFFFFF">
              <a:alpha val="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rgbClr val="0000CC"/>
                </a:solidFill>
              </a:rPr>
              <a:t>这又违背了分页和请求调页的原则，又需要折衷</a:t>
            </a:r>
            <a:r>
              <a:rPr lang="en-US" altLang="zh-CN" sz="2000">
                <a:solidFill>
                  <a:srgbClr val="0000CC"/>
                </a:solidFill>
              </a:rPr>
              <a:t>!</a:t>
            </a:r>
            <a:endParaRPr lang="en-US" altLang="zh-CN" sz="2000">
              <a:solidFill>
                <a:srgbClr val="0000CC"/>
              </a:solidFill>
              <a:sym typeface="Symbol" panose="05050102010706020507" pitchFamily="18" charset="2"/>
            </a:endParaRPr>
          </a:p>
        </p:txBody>
      </p:sp>
      <p:grpSp>
        <p:nvGrpSpPr>
          <p:cNvPr id="429062" name="Group 6"/>
          <p:cNvGrpSpPr/>
          <p:nvPr/>
        </p:nvGrpSpPr>
        <p:grpSpPr bwMode="auto">
          <a:xfrm>
            <a:off x="609600" y="2209800"/>
            <a:ext cx="7543800" cy="603250"/>
            <a:chOff x="624" y="3680"/>
            <a:chExt cx="4752" cy="380"/>
          </a:xfrm>
        </p:grpSpPr>
        <p:sp>
          <p:nvSpPr>
            <p:cNvPr id="16425" name="Rectangle 7"/>
            <p:cNvSpPr>
              <a:spLocks noChangeArrowheads="1"/>
            </p:cNvSpPr>
            <p:nvPr/>
          </p:nvSpPr>
          <p:spPr bwMode="auto">
            <a:xfrm>
              <a:off x="624" y="368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如何设计这些参数</a:t>
              </a:r>
              <a:r>
                <a:rPr lang="en-US" altLang="zh-CN" sz="2400" dirty="0"/>
                <a:t>? </a:t>
              </a:r>
              <a:r>
                <a:rPr lang="zh-CN" altLang="en-US" sz="2400" dirty="0"/>
                <a:t>再从计算机的基本特征开始</a:t>
              </a:r>
              <a:r>
                <a:rPr lang="en-US" altLang="zh-CN" sz="2400" dirty="0"/>
                <a:t>!</a:t>
              </a:r>
              <a:r>
                <a:rPr lang="en-US" altLang="zh-CN" sz="1800" b="0" dirty="0">
                  <a:solidFill>
                    <a:srgbClr val="FF0000"/>
                  </a:solidFill>
                </a:rPr>
                <a:t> </a:t>
              </a:r>
            </a:p>
          </p:txBody>
        </p:sp>
        <p:pic>
          <p:nvPicPr>
            <p:cNvPr id="16426" name="Picture 8"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29068" name="Group 12"/>
          <p:cNvGrpSpPr/>
          <p:nvPr/>
        </p:nvGrpSpPr>
        <p:grpSpPr bwMode="auto">
          <a:xfrm>
            <a:off x="666750" y="2727325"/>
            <a:ext cx="6419850" cy="2835275"/>
            <a:chOff x="364" y="2304"/>
            <a:chExt cx="4044" cy="1786"/>
          </a:xfrm>
        </p:grpSpPr>
        <p:sp>
          <p:nvSpPr>
            <p:cNvPr id="16397" name="Freeform 13"/>
            <p:cNvSpPr/>
            <p:nvPr/>
          </p:nvSpPr>
          <p:spPr bwMode="auto">
            <a:xfrm>
              <a:off x="803" y="2448"/>
              <a:ext cx="3277" cy="684"/>
            </a:xfrm>
            <a:custGeom>
              <a:avLst/>
              <a:gdLst>
                <a:gd name="T0" fmla="*/ 8 w 4321"/>
                <a:gd name="T1" fmla="*/ 388 h 1207"/>
                <a:gd name="T2" fmla="*/ 1 w 4321"/>
                <a:gd name="T3" fmla="*/ 376 h 1207"/>
                <a:gd name="T4" fmla="*/ 42 w 4321"/>
                <a:gd name="T5" fmla="*/ 318 h 1207"/>
                <a:gd name="T6" fmla="*/ 97 w 4321"/>
                <a:gd name="T7" fmla="*/ 214 h 1207"/>
                <a:gd name="T8" fmla="*/ 146 w 4321"/>
                <a:gd name="T9" fmla="*/ 126 h 1207"/>
                <a:gd name="T10" fmla="*/ 173 w 4321"/>
                <a:gd name="T11" fmla="*/ 49 h 1207"/>
                <a:gd name="T12" fmla="*/ 187 w 4321"/>
                <a:gd name="T13" fmla="*/ 37 h 1207"/>
                <a:gd name="T14" fmla="*/ 201 w 4321"/>
                <a:gd name="T15" fmla="*/ 14 h 1207"/>
                <a:gd name="T16" fmla="*/ 215 w 4321"/>
                <a:gd name="T17" fmla="*/ 75 h 1207"/>
                <a:gd name="T18" fmla="*/ 242 w 4321"/>
                <a:gd name="T19" fmla="*/ 160 h 1207"/>
                <a:gd name="T20" fmla="*/ 277 w 4321"/>
                <a:gd name="T21" fmla="*/ 353 h 1207"/>
                <a:gd name="T22" fmla="*/ 297 w 4321"/>
                <a:gd name="T23" fmla="*/ 357 h 1207"/>
                <a:gd name="T24" fmla="*/ 339 w 4321"/>
                <a:gd name="T25" fmla="*/ 360 h 1207"/>
                <a:gd name="T26" fmla="*/ 401 w 4321"/>
                <a:gd name="T27" fmla="*/ 364 h 1207"/>
                <a:gd name="T28" fmla="*/ 477 w 4321"/>
                <a:gd name="T29" fmla="*/ 376 h 1207"/>
                <a:gd name="T30" fmla="*/ 525 w 4321"/>
                <a:gd name="T31" fmla="*/ 376 h 1207"/>
                <a:gd name="T32" fmla="*/ 546 w 4321"/>
                <a:gd name="T33" fmla="*/ 372 h 1207"/>
                <a:gd name="T34" fmla="*/ 684 w 4321"/>
                <a:gd name="T35" fmla="*/ 357 h 1207"/>
                <a:gd name="T36" fmla="*/ 815 w 4321"/>
                <a:gd name="T37" fmla="*/ 353 h 1207"/>
                <a:gd name="T38" fmla="*/ 877 w 4321"/>
                <a:gd name="T39" fmla="*/ 299 h 1207"/>
                <a:gd name="T40" fmla="*/ 898 w 4321"/>
                <a:gd name="T41" fmla="*/ 184 h 1207"/>
                <a:gd name="T42" fmla="*/ 932 w 4321"/>
                <a:gd name="T43" fmla="*/ 29 h 1207"/>
                <a:gd name="T44" fmla="*/ 953 w 4321"/>
                <a:gd name="T45" fmla="*/ 75 h 1207"/>
                <a:gd name="T46" fmla="*/ 960 w 4321"/>
                <a:gd name="T47" fmla="*/ 87 h 1207"/>
                <a:gd name="T48" fmla="*/ 981 w 4321"/>
                <a:gd name="T49" fmla="*/ 91 h 1207"/>
                <a:gd name="T50" fmla="*/ 1022 w 4321"/>
                <a:gd name="T51" fmla="*/ 79 h 1207"/>
                <a:gd name="T52" fmla="*/ 1029 w 4321"/>
                <a:gd name="T53" fmla="*/ 99 h 1207"/>
                <a:gd name="T54" fmla="*/ 1036 w 4321"/>
                <a:gd name="T55" fmla="*/ 129 h 1207"/>
                <a:gd name="T56" fmla="*/ 1070 w 4321"/>
                <a:gd name="T57" fmla="*/ 133 h 1207"/>
                <a:gd name="T58" fmla="*/ 1063 w 4321"/>
                <a:gd name="T59" fmla="*/ 176 h 1207"/>
                <a:gd name="T60" fmla="*/ 1056 w 4321"/>
                <a:gd name="T61" fmla="*/ 187 h 1207"/>
                <a:gd name="T62" fmla="*/ 1050 w 4321"/>
                <a:gd name="T63" fmla="*/ 199 h 1207"/>
                <a:gd name="T64" fmla="*/ 1063 w 4321"/>
                <a:gd name="T65" fmla="*/ 230 h 1207"/>
                <a:gd name="T66" fmla="*/ 1070 w 4321"/>
                <a:gd name="T67" fmla="*/ 241 h 1207"/>
                <a:gd name="T68" fmla="*/ 1084 w 4321"/>
                <a:gd name="T69" fmla="*/ 272 h 1207"/>
                <a:gd name="T70" fmla="*/ 1125 w 4321"/>
                <a:gd name="T71" fmla="*/ 345 h 1207"/>
                <a:gd name="T72" fmla="*/ 1167 w 4321"/>
                <a:gd name="T73" fmla="*/ 372 h 1207"/>
                <a:gd name="T74" fmla="*/ 1298 w 4321"/>
                <a:gd name="T75" fmla="*/ 360 h 1207"/>
                <a:gd name="T76" fmla="*/ 1422 w 4321"/>
                <a:gd name="T77" fmla="*/ 372 h 1207"/>
                <a:gd name="T78" fmla="*/ 1464 w 4321"/>
                <a:gd name="T79" fmla="*/ 380 h 1207"/>
                <a:gd name="T80" fmla="*/ 1484 w 4321"/>
                <a:gd name="T81" fmla="*/ 384 h 1207"/>
                <a:gd name="T82" fmla="*/ 1671 w 4321"/>
                <a:gd name="T83" fmla="*/ 364 h 1207"/>
                <a:gd name="T84" fmla="*/ 1795 w 4321"/>
                <a:gd name="T85" fmla="*/ 368 h 1207"/>
                <a:gd name="T86" fmla="*/ 1802 w 4321"/>
                <a:gd name="T87" fmla="*/ 299 h 1207"/>
                <a:gd name="T88" fmla="*/ 1822 w 4321"/>
                <a:gd name="T89" fmla="*/ 145 h 1207"/>
                <a:gd name="T90" fmla="*/ 1844 w 4321"/>
                <a:gd name="T91" fmla="*/ 83 h 1207"/>
                <a:gd name="T92" fmla="*/ 1857 w 4321"/>
                <a:gd name="T93" fmla="*/ 60 h 1207"/>
                <a:gd name="T94" fmla="*/ 1864 w 4321"/>
                <a:gd name="T95" fmla="*/ 6 h 1207"/>
                <a:gd name="T96" fmla="*/ 1885 w 4321"/>
                <a:gd name="T97" fmla="*/ 145 h 1207"/>
                <a:gd name="T98" fmla="*/ 1898 w 4321"/>
                <a:gd name="T99" fmla="*/ 311 h 1207"/>
                <a:gd name="T100" fmla="*/ 1933 w 4321"/>
                <a:gd name="T101" fmla="*/ 364 h 1207"/>
                <a:gd name="T102" fmla="*/ 2002 w 4321"/>
                <a:gd name="T103" fmla="*/ 364 h 1207"/>
                <a:gd name="T104" fmla="*/ 2051 w 4321"/>
                <a:gd name="T105" fmla="*/ 360 h 1207"/>
                <a:gd name="T106" fmla="*/ 2085 w 4321"/>
                <a:gd name="T107" fmla="*/ 357 h 1207"/>
                <a:gd name="T108" fmla="*/ 2127 w 4321"/>
                <a:gd name="T109" fmla="*/ 349 h 1207"/>
                <a:gd name="T110" fmla="*/ 2292 w 4321"/>
                <a:gd name="T111" fmla="*/ 345 h 1207"/>
                <a:gd name="T112" fmla="*/ 2375 w 4321"/>
                <a:gd name="T113" fmla="*/ 357 h 1207"/>
                <a:gd name="T114" fmla="*/ 2403 w 4321"/>
                <a:gd name="T115" fmla="*/ 380 h 1207"/>
                <a:gd name="T116" fmla="*/ 2430 w 4321"/>
                <a:gd name="T117" fmla="*/ 376 h 1207"/>
                <a:gd name="T118" fmla="*/ 2485 w 4321"/>
                <a:gd name="T119" fmla="*/ 368 h 120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4321" h="1207">
                  <a:moveTo>
                    <a:pt x="13" y="1207"/>
                  </a:moveTo>
                  <a:cubicBezTo>
                    <a:pt x="9" y="1195"/>
                    <a:pt x="0" y="1184"/>
                    <a:pt x="1" y="1171"/>
                  </a:cubicBezTo>
                  <a:cubicBezTo>
                    <a:pt x="7" y="1120"/>
                    <a:pt x="43" y="1037"/>
                    <a:pt x="73" y="991"/>
                  </a:cubicBezTo>
                  <a:cubicBezTo>
                    <a:pt x="95" y="881"/>
                    <a:pt x="134" y="773"/>
                    <a:pt x="169" y="667"/>
                  </a:cubicBezTo>
                  <a:cubicBezTo>
                    <a:pt x="199" y="576"/>
                    <a:pt x="223" y="482"/>
                    <a:pt x="253" y="391"/>
                  </a:cubicBezTo>
                  <a:cubicBezTo>
                    <a:pt x="278" y="315"/>
                    <a:pt x="269" y="226"/>
                    <a:pt x="301" y="151"/>
                  </a:cubicBezTo>
                  <a:cubicBezTo>
                    <a:pt x="307" y="138"/>
                    <a:pt x="319" y="128"/>
                    <a:pt x="325" y="115"/>
                  </a:cubicBezTo>
                  <a:cubicBezTo>
                    <a:pt x="335" y="92"/>
                    <a:pt x="349" y="43"/>
                    <a:pt x="349" y="43"/>
                  </a:cubicBezTo>
                  <a:cubicBezTo>
                    <a:pt x="379" y="163"/>
                    <a:pt x="341" y="0"/>
                    <a:pt x="373" y="235"/>
                  </a:cubicBezTo>
                  <a:cubicBezTo>
                    <a:pt x="385" y="324"/>
                    <a:pt x="412" y="409"/>
                    <a:pt x="421" y="499"/>
                  </a:cubicBezTo>
                  <a:cubicBezTo>
                    <a:pt x="442" y="700"/>
                    <a:pt x="465" y="897"/>
                    <a:pt x="481" y="1099"/>
                  </a:cubicBezTo>
                  <a:cubicBezTo>
                    <a:pt x="482" y="1112"/>
                    <a:pt x="505" y="1108"/>
                    <a:pt x="517" y="1111"/>
                  </a:cubicBezTo>
                  <a:cubicBezTo>
                    <a:pt x="541" y="1116"/>
                    <a:pt x="565" y="1120"/>
                    <a:pt x="589" y="1123"/>
                  </a:cubicBezTo>
                  <a:cubicBezTo>
                    <a:pt x="625" y="1128"/>
                    <a:pt x="661" y="1131"/>
                    <a:pt x="697" y="1135"/>
                  </a:cubicBezTo>
                  <a:cubicBezTo>
                    <a:pt x="740" y="1149"/>
                    <a:pt x="829" y="1171"/>
                    <a:pt x="829" y="1171"/>
                  </a:cubicBezTo>
                  <a:cubicBezTo>
                    <a:pt x="979" y="1133"/>
                    <a:pt x="792" y="1171"/>
                    <a:pt x="913" y="1171"/>
                  </a:cubicBezTo>
                  <a:cubicBezTo>
                    <a:pt x="926" y="1171"/>
                    <a:pt x="937" y="1162"/>
                    <a:pt x="949" y="1159"/>
                  </a:cubicBezTo>
                  <a:cubicBezTo>
                    <a:pt x="1024" y="1142"/>
                    <a:pt x="1113" y="1118"/>
                    <a:pt x="1189" y="1111"/>
                  </a:cubicBezTo>
                  <a:cubicBezTo>
                    <a:pt x="1265" y="1104"/>
                    <a:pt x="1341" y="1103"/>
                    <a:pt x="1417" y="1099"/>
                  </a:cubicBezTo>
                  <a:cubicBezTo>
                    <a:pt x="1520" y="1133"/>
                    <a:pt x="1516" y="1007"/>
                    <a:pt x="1525" y="931"/>
                  </a:cubicBezTo>
                  <a:cubicBezTo>
                    <a:pt x="1525" y="931"/>
                    <a:pt x="1555" y="631"/>
                    <a:pt x="1561" y="571"/>
                  </a:cubicBezTo>
                  <a:cubicBezTo>
                    <a:pt x="1577" y="410"/>
                    <a:pt x="1609" y="254"/>
                    <a:pt x="1621" y="91"/>
                  </a:cubicBezTo>
                  <a:cubicBezTo>
                    <a:pt x="1631" y="140"/>
                    <a:pt x="1643" y="187"/>
                    <a:pt x="1657" y="235"/>
                  </a:cubicBezTo>
                  <a:cubicBezTo>
                    <a:pt x="1660" y="247"/>
                    <a:pt x="1660" y="262"/>
                    <a:pt x="1669" y="271"/>
                  </a:cubicBezTo>
                  <a:cubicBezTo>
                    <a:pt x="1678" y="280"/>
                    <a:pt x="1693" y="279"/>
                    <a:pt x="1705" y="283"/>
                  </a:cubicBezTo>
                  <a:cubicBezTo>
                    <a:pt x="1761" y="199"/>
                    <a:pt x="1737" y="187"/>
                    <a:pt x="1777" y="247"/>
                  </a:cubicBezTo>
                  <a:cubicBezTo>
                    <a:pt x="1781" y="267"/>
                    <a:pt x="1786" y="287"/>
                    <a:pt x="1789" y="307"/>
                  </a:cubicBezTo>
                  <a:cubicBezTo>
                    <a:pt x="1794" y="339"/>
                    <a:pt x="1783" y="376"/>
                    <a:pt x="1801" y="403"/>
                  </a:cubicBezTo>
                  <a:cubicBezTo>
                    <a:pt x="1812" y="420"/>
                    <a:pt x="1841" y="411"/>
                    <a:pt x="1861" y="415"/>
                  </a:cubicBezTo>
                  <a:cubicBezTo>
                    <a:pt x="1878" y="500"/>
                    <a:pt x="1879" y="456"/>
                    <a:pt x="1849" y="547"/>
                  </a:cubicBezTo>
                  <a:cubicBezTo>
                    <a:pt x="1845" y="559"/>
                    <a:pt x="1841" y="571"/>
                    <a:pt x="1837" y="583"/>
                  </a:cubicBezTo>
                  <a:cubicBezTo>
                    <a:pt x="1833" y="595"/>
                    <a:pt x="1825" y="619"/>
                    <a:pt x="1825" y="619"/>
                  </a:cubicBezTo>
                  <a:cubicBezTo>
                    <a:pt x="1833" y="651"/>
                    <a:pt x="1839" y="684"/>
                    <a:pt x="1849" y="715"/>
                  </a:cubicBezTo>
                  <a:cubicBezTo>
                    <a:pt x="1853" y="727"/>
                    <a:pt x="1858" y="739"/>
                    <a:pt x="1861" y="751"/>
                  </a:cubicBezTo>
                  <a:cubicBezTo>
                    <a:pt x="1870" y="783"/>
                    <a:pt x="1885" y="847"/>
                    <a:pt x="1885" y="847"/>
                  </a:cubicBezTo>
                  <a:cubicBezTo>
                    <a:pt x="1896" y="989"/>
                    <a:pt x="1877" y="995"/>
                    <a:pt x="1957" y="1075"/>
                  </a:cubicBezTo>
                  <a:cubicBezTo>
                    <a:pt x="1974" y="1127"/>
                    <a:pt x="1975" y="1141"/>
                    <a:pt x="2029" y="1159"/>
                  </a:cubicBezTo>
                  <a:cubicBezTo>
                    <a:pt x="2106" y="1149"/>
                    <a:pt x="2181" y="1136"/>
                    <a:pt x="2257" y="1123"/>
                  </a:cubicBezTo>
                  <a:cubicBezTo>
                    <a:pt x="2329" y="1135"/>
                    <a:pt x="2403" y="1138"/>
                    <a:pt x="2473" y="1159"/>
                  </a:cubicBezTo>
                  <a:cubicBezTo>
                    <a:pt x="2497" y="1166"/>
                    <a:pt x="2521" y="1175"/>
                    <a:pt x="2545" y="1183"/>
                  </a:cubicBezTo>
                  <a:cubicBezTo>
                    <a:pt x="2557" y="1187"/>
                    <a:pt x="2581" y="1195"/>
                    <a:pt x="2581" y="1195"/>
                  </a:cubicBezTo>
                  <a:cubicBezTo>
                    <a:pt x="2693" y="1158"/>
                    <a:pt x="2785" y="1144"/>
                    <a:pt x="2905" y="1135"/>
                  </a:cubicBezTo>
                  <a:cubicBezTo>
                    <a:pt x="3012" y="1153"/>
                    <a:pt x="3000" y="1160"/>
                    <a:pt x="3121" y="1147"/>
                  </a:cubicBezTo>
                  <a:cubicBezTo>
                    <a:pt x="3145" y="1053"/>
                    <a:pt x="3144" y="1051"/>
                    <a:pt x="3133" y="931"/>
                  </a:cubicBezTo>
                  <a:cubicBezTo>
                    <a:pt x="3142" y="771"/>
                    <a:pt x="3148" y="610"/>
                    <a:pt x="3169" y="451"/>
                  </a:cubicBezTo>
                  <a:cubicBezTo>
                    <a:pt x="3177" y="388"/>
                    <a:pt x="3190" y="320"/>
                    <a:pt x="3205" y="259"/>
                  </a:cubicBezTo>
                  <a:cubicBezTo>
                    <a:pt x="3211" y="234"/>
                    <a:pt x="3229" y="187"/>
                    <a:pt x="3229" y="187"/>
                  </a:cubicBezTo>
                  <a:cubicBezTo>
                    <a:pt x="3237" y="129"/>
                    <a:pt x="3259" y="74"/>
                    <a:pt x="3241" y="19"/>
                  </a:cubicBezTo>
                  <a:cubicBezTo>
                    <a:pt x="3248" y="175"/>
                    <a:pt x="3258" y="302"/>
                    <a:pt x="3277" y="451"/>
                  </a:cubicBezTo>
                  <a:cubicBezTo>
                    <a:pt x="3286" y="733"/>
                    <a:pt x="3279" y="758"/>
                    <a:pt x="3301" y="967"/>
                  </a:cubicBezTo>
                  <a:cubicBezTo>
                    <a:pt x="3309" y="1040"/>
                    <a:pt x="3300" y="1094"/>
                    <a:pt x="3361" y="1135"/>
                  </a:cubicBezTo>
                  <a:cubicBezTo>
                    <a:pt x="3472" y="1107"/>
                    <a:pt x="3334" y="1135"/>
                    <a:pt x="3481" y="1135"/>
                  </a:cubicBezTo>
                  <a:cubicBezTo>
                    <a:pt x="3509" y="1135"/>
                    <a:pt x="3537" y="1128"/>
                    <a:pt x="3565" y="1123"/>
                  </a:cubicBezTo>
                  <a:cubicBezTo>
                    <a:pt x="3585" y="1120"/>
                    <a:pt x="3605" y="1116"/>
                    <a:pt x="3625" y="1111"/>
                  </a:cubicBezTo>
                  <a:cubicBezTo>
                    <a:pt x="3649" y="1104"/>
                    <a:pt x="3697" y="1087"/>
                    <a:pt x="3697" y="1087"/>
                  </a:cubicBezTo>
                  <a:cubicBezTo>
                    <a:pt x="3790" y="1110"/>
                    <a:pt x="3985" y="1075"/>
                    <a:pt x="3985" y="1075"/>
                  </a:cubicBezTo>
                  <a:cubicBezTo>
                    <a:pt x="4031" y="1080"/>
                    <a:pt x="4093" y="1070"/>
                    <a:pt x="4129" y="1111"/>
                  </a:cubicBezTo>
                  <a:cubicBezTo>
                    <a:pt x="4148" y="1133"/>
                    <a:pt x="4177" y="1183"/>
                    <a:pt x="4177" y="1183"/>
                  </a:cubicBezTo>
                  <a:cubicBezTo>
                    <a:pt x="4193" y="1179"/>
                    <a:pt x="4210" y="1177"/>
                    <a:pt x="4225" y="1171"/>
                  </a:cubicBezTo>
                  <a:cubicBezTo>
                    <a:pt x="4266" y="1154"/>
                    <a:pt x="4276" y="1124"/>
                    <a:pt x="4321" y="1147"/>
                  </a:cubicBezTo>
                </a:path>
              </a:pathLst>
            </a:custGeom>
            <a:solidFill>
              <a:srgbClr val="66FF66"/>
            </a:solidFill>
            <a:ln w="38100" cap="flat" cmpd="sng">
              <a:solidFill>
                <a:srgbClr val="0F0C1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398" name="Rectangle 14"/>
            <p:cNvSpPr>
              <a:spLocks noChangeArrowheads="1"/>
            </p:cNvSpPr>
            <p:nvPr/>
          </p:nvSpPr>
          <p:spPr bwMode="auto">
            <a:xfrm>
              <a:off x="1200" y="3024"/>
              <a:ext cx="672" cy="96"/>
            </a:xfrm>
            <a:prstGeom prst="rect">
              <a:avLst/>
            </a:prstGeom>
            <a:solidFill>
              <a:srgbClr val="CC00CC"/>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6399" name="Rectangle 15"/>
            <p:cNvSpPr>
              <a:spLocks noChangeArrowheads="1"/>
            </p:cNvSpPr>
            <p:nvPr/>
          </p:nvSpPr>
          <p:spPr bwMode="auto">
            <a:xfrm>
              <a:off x="2304" y="3024"/>
              <a:ext cx="864" cy="96"/>
            </a:xfrm>
            <a:prstGeom prst="rect">
              <a:avLst/>
            </a:prstGeom>
            <a:solidFill>
              <a:srgbClr val="CC00CC"/>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6400" name="Rectangle 16"/>
            <p:cNvSpPr>
              <a:spLocks noChangeArrowheads="1"/>
            </p:cNvSpPr>
            <p:nvPr/>
          </p:nvSpPr>
          <p:spPr bwMode="auto">
            <a:xfrm>
              <a:off x="3360" y="3024"/>
              <a:ext cx="720" cy="96"/>
            </a:xfrm>
            <a:prstGeom prst="rect">
              <a:avLst/>
            </a:prstGeom>
            <a:solidFill>
              <a:srgbClr val="CC00CC"/>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6401" name="Rectangle 17"/>
            <p:cNvSpPr>
              <a:spLocks noChangeArrowheads="1"/>
            </p:cNvSpPr>
            <p:nvPr/>
          </p:nvSpPr>
          <p:spPr bwMode="auto">
            <a:xfrm>
              <a:off x="672" y="3024"/>
              <a:ext cx="192" cy="96"/>
            </a:xfrm>
            <a:prstGeom prst="rect">
              <a:avLst/>
            </a:prstGeom>
            <a:solidFill>
              <a:srgbClr val="CC00CC"/>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6402" name="Rectangle 18"/>
            <p:cNvSpPr>
              <a:spLocks noChangeArrowheads="1"/>
            </p:cNvSpPr>
            <p:nvPr/>
          </p:nvSpPr>
          <p:spPr bwMode="auto">
            <a:xfrm>
              <a:off x="624" y="3408"/>
              <a:ext cx="912" cy="432"/>
            </a:xfrm>
            <a:prstGeom prst="rect">
              <a:avLst/>
            </a:prstGeom>
            <a:solidFill>
              <a:schemeClr val="bg1"/>
            </a:solidFill>
            <a:ln w="28575">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6403" name="Rectangle 19"/>
            <p:cNvSpPr>
              <a:spLocks noChangeArrowheads="1"/>
            </p:cNvSpPr>
            <p:nvPr/>
          </p:nvSpPr>
          <p:spPr bwMode="auto">
            <a:xfrm>
              <a:off x="672" y="3456"/>
              <a:ext cx="384" cy="144"/>
            </a:xfrm>
            <a:prstGeom prst="rect">
              <a:avLst/>
            </a:prstGeom>
            <a:solidFill>
              <a:srgbClr val="66FF66"/>
            </a:solidFill>
            <a:ln w="28575">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6404" name="Rectangle 20"/>
            <p:cNvSpPr>
              <a:spLocks noChangeArrowheads="1"/>
            </p:cNvSpPr>
            <p:nvPr/>
          </p:nvSpPr>
          <p:spPr bwMode="auto">
            <a:xfrm>
              <a:off x="1152" y="3456"/>
              <a:ext cx="384" cy="144"/>
            </a:xfrm>
            <a:prstGeom prst="rect">
              <a:avLst/>
            </a:prstGeom>
            <a:solidFill>
              <a:srgbClr val="66FF66"/>
            </a:solidFill>
            <a:ln w="28575">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6405" name="Rectangle 21"/>
            <p:cNvSpPr>
              <a:spLocks noChangeArrowheads="1"/>
            </p:cNvSpPr>
            <p:nvPr/>
          </p:nvSpPr>
          <p:spPr bwMode="auto">
            <a:xfrm>
              <a:off x="1104" y="3648"/>
              <a:ext cx="384" cy="144"/>
            </a:xfrm>
            <a:prstGeom prst="rect">
              <a:avLst/>
            </a:prstGeom>
            <a:solidFill>
              <a:srgbClr val="66FF66"/>
            </a:solidFill>
            <a:ln w="28575">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6406" name="Line 22"/>
            <p:cNvSpPr>
              <a:spLocks noChangeShapeType="1"/>
            </p:cNvSpPr>
            <p:nvPr/>
          </p:nvSpPr>
          <p:spPr bwMode="auto">
            <a:xfrm flipH="1">
              <a:off x="864" y="3120"/>
              <a:ext cx="144" cy="336"/>
            </a:xfrm>
            <a:prstGeom prst="line">
              <a:avLst/>
            </a:prstGeom>
            <a:noFill/>
            <a:ln w="38100">
              <a:solidFill>
                <a:srgbClr val="66FF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407" name="Line 23"/>
            <p:cNvSpPr>
              <a:spLocks noChangeShapeType="1"/>
            </p:cNvSpPr>
            <p:nvPr/>
          </p:nvSpPr>
          <p:spPr bwMode="auto">
            <a:xfrm flipH="1">
              <a:off x="1440" y="3120"/>
              <a:ext cx="624" cy="336"/>
            </a:xfrm>
            <a:prstGeom prst="line">
              <a:avLst/>
            </a:prstGeom>
            <a:noFill/>
            <a:ln w="38100">
              <a:solidFill>
                <a:srgbClr val="66FF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408" name="Line 24"/>
            <p:cNvSpPr>
              <a:spLocks noChangeShapeType="1"/>
            </p:cNvSpPr>
            <p:nvPr/>
          </p:nvSpPr>
          <p:spPr bwMode="auto">
            <a:xfrm flipH="1">
              <a:off x="1488" y="3072"/>
              <a:ext cx="1776" cy="624"/>
            </a:xfrm>
            <a:prstGeom prst="line">
              <a:avLst/>
            </a:prstGeom>
            <a:noFill/>
            <a:ln w="38100">
              <a:solidFill>
                <a:srgbClr val="66FF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409" name="Line 25"/>
            <p:cNvSpPr>
              <a:spLocks noChangeShapeType="1"/>
            </p:cNvSpPr>
            <p:nvPr/>
          </p:nvSpPr>
          <p:spPr bwMode="auto">
            <a:xfrm>
              <a:off x="1632" y="3120"/>
              <a:ext cx="1392" cy="480"/>
            </a:xfrm>
            <a:prstGeom prst="line">
              <a:avLst/>
            </a:prstGeom>
            <a:noFill/>
            <a:ln w="38100">
              <a:solidFill>
                <a:srgbClr val="CC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410" name="Line 26"/>
            <p:cNvSpPr>
              <a:spLocks noChangeShapeType="1"/>
            </p:cNvSpPr>
            <p:nvPr/>
          </p:nvSpPr>
          <p:spPr bwMode="auto">
            <a:xfrm>
              <a:off x="2784" y="3120"/>
              <a:ext cx="336" cy="576"/>
            </a:xfrm>
            <a:prstGeom prst="line">
              <a:avLst/>
            </a:prstGeom>
            <a:noFill/>
            <a:ln w="38100">
              <a:solidFill>
                <a:srgbClr val="CC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411" name="Line 27"/>
            <p:cNvSpPr>
              <a:spLocks noChangeShapeType="1"/>
            </p:cNvSpPr>
            <p:nvPr/>
          </p:nvSpPr>
          <p:spPr bwMode="auto">
            <a:xfrm flipH="1">
              <a:off x="3168" y="3120"/>
              <a:ext cx="432" cy="720"/>
            </a:xfrm>
            <a:prstGeom prst="line">
              <a:avLst/>
            </a:prstGeom>
            <a:noFill/>
            <a:ln w="38100">
              <a:solidFill>
                <a:srgbClr val="CC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nvGrpSpPr>
            <p:cNvPr id="16412" name="Group 28"/>
            <p:cNvGrpSpPr/>
            <p:nvPr/>
          </p:nvGrpSpPr>
          <p:grpSpPr bwMode="auto">
            <a:xfrm>
              <a:off x="2558" y="3456"/>
              <a:ext cx="994" cy="528"/>
              <a:chOff x="4032" y="3504"/>
              <a:chExt cx="1200" cy="672"/>
            </a:xfrm>
          </p:grpSpPr>
          <p:sp>
            <p:nvSpPr>
              <p:cNvPr id="16421" name="Oval 29"/>
              <p:cNvSpPr>
                <a:spLocks noChangeArrowheads="1"/>
              </p:cNvSpPr>
              <p:nvPr/>
            </p:nvSpPr>
            <p:spPr bwMode="auto">
              <a:xfrm>
                <a:off x="4032" y="3504"/>
                <a:ext cx="1200" cy="144"/>
              </a:xfrm>
              <a:prstGeom prst="ellipse">
                <a:avLst/>
              </a:prstGeom>
              <a:solidFill>
                <a:srgbClr val="FFFFFF"/>
              </a:solidFill>
              <a:ln w="38100">
                <a:solidFill>
                  <a:srgbClr val="0F0C1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6422" name="Oval 30"/>
              <p:cNvSpPr>
                <a:spLocks noChangeArrowheads="1"/>
              </p:cNvSpPr>
              <p:nvPr/>
            </p:nvSpPr>
            <p:spPr bwMode="auto">
              <a:xfrm>
                <a:off x="4032" y="4032"/>
                <a:ext cx="1200" cy="144"/>
              </a:xfrm>
              <a:prstGeom prst="ellipse">
                <a:avLst/>
              </a:prstGeom>
              <a:solidFill>
                <a:srgbClr val="FFFFFF"/>
              </a:solidFill>
              <a:ln w="38100">
                <a:solidFill>
                  <a:srgbClr val="0F0C1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6423" name="Line 31"/>
              <p:cNvSpPr>
                <a:spLocks noChangeShapeType="1"/>
              </p:cNvSpPr>
              <p:nvPr/>
            </p:nvSpPr>
            <p:spPr bwMode="auto">
              <a:xfrm>
                <a:off x="4032" y="3600"/>
                <a:ext cx="0" cy="528"/>
              </a:xfrm>
              <a:prstGeom prst="line">
                <a:avLst/>
              </a:prstGeom>
              <a:noFill/>
              <a:ln w="38100">
                <a:solidFill>
                  <a:srgbClr val="0F0C1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424" name="Line 32"/>
              <p:cNvSpPr>
                <a:spLocks noChangeShapeType="1"/>
              </p:cNvSpPr>
              <p:nvPr/>
            </p:nvSpPr>
            <p:spPr bwMode="auto">
              <a:xfrm>
                <a:off x="5232" y="3600"/>
                <a:ext cx="0" cy="528"/>
              </a:xfrm>
              <a:prstGeom prst="line">
                <a:avLst/>
              </a:prstGeom>
              <a:noFill/>
              <a:ln w="38100">
                <a:solidFill>
                  <a:srgbClr val="0F0C1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16413" name="Rectangle 33"/>
            <p:cNvSpPr>
              <a:spLocks noChangeArrowheads="1"/>
            </p:cNvSpPr>
            <p:nvPr/>
          </p:nvSpPr>
          <p:spPr bwMode="auto">
            <a:xfrm>
              <a:off x="2677" y="3720"/>
              <a:ext cx="756" cy="38"/>
            </a:xfrm>
            <a:prstGeom prst="rect">
              <a:avLst/>
            </a:prstGeom>
            <a:solidFill>
              <a:srgbClr val="990099"/>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6414" name="Rectangle 34"/>
            <p:cNvSpPr>
              <a:spLocks noChangeArrowheads="1"/>
            </p:cNvSpPr>
            <p:nvPr/>
          </p:nvSpPr>
          <p:spPr bwMode="auto">
            <a:xfrm>
              <a:off x="2677" y="3796"/>
              <a:ext cx="756" cy="37"/>
            </a:xfrm>
            <a:prstGeom prst="rect">
              <a:avLst/>
            </a:prstGeom>
            <a:solidFill>
              <a:srgbClr val="990099"/>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6415" name="Rectangle 35"/>
            <p:cNvSpPr>
              <a:spLocks noChangeArrowheads="1"/>
            </p:cNvSpPr>
            <p:nvPr/>
          </p:nvSpPr>
          <p:spPr bwMode="auto">
            <a:xfrm>
              <a:off x="2677" y="3607"/>
              <a:ext cx="756" cy="38"/>
            </a:xfrm>
            <a:prstGeom prst="rect">
              <a:avLst/>
            </a:prstGeom>
            <a:solidFill>
              <a:srgbClr val="990099"/>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6416" name="Line 36"/>
            <p:cNvSpPr>
              <a:spLocks noChangeShapeType="1"/>
            </p:cNvSpPr>
            <p:nvPr/>
          </p:nvSpPr>
          <p:spPr bwMode="auto">
            <a:xfrm>
              <a:off x="672" y="3120"/>
              <a:ext cx="3696" cy="0"/>
            </a:xfrm>
            <a:prstGeom prst="line">
              <a:avLst/>
            </a:prstGeom>
            <a:noFill/>
            <a:ln w="38100">
              <a:solidFill>
                <a:srgbClr val="0F0C1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417" name="Line 37"/>
            <p:cNvSpPr>
              <a:spLocks noChangeShapeType="1"/>
            </p:cNvSpPr>
            <p:nvPr/>
          </p:nvSpPr>
          <p:spPr bwMode="auto">
            <a:xfrm flipV="1">
              <a:off x="672" y="2352"/>
              <a:ext cx="0" cy="720"/>
            </a:xfrm>
            <a:prstGeom prst="line">
              <a:avLst/>
            </a:prstGeom>
            <a:noFill/>
            <a:ln w="38100">
              <a:solidFill>
                <a:srgbClr val="0F0C1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418" name="Text Box 38"/>
            <p:cNvSpPr txBox="1">
              <a:spLocks noChangeArrowheads="1"/>
            </p:cNvSpPr>
            <p:nvPr/>
          </p:nvSpPr>
          <p:spPr bwMode="auto">
            <a:xfrm>
              <a:off x="3648" y="3120"/>
              <a:ext cx="7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F0C1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rgbClr val="0F0C19"/>
                  </a:solidFill>
                  <a:latin typeface="Comic Sans MS" panose="030F0702030302020204" pitchFamily="66" charset="0"/>
                </a:rPr>
                <a:t>内存地址</a:t>
              </a:r>
              <a:endParaRPr lang="zh-CN" altLang="en-US" sz="2000">
                <a:solidFill>
                  <a:schemeClr val="bg2"/>
                </a:solidFill>
                <a:latin typeface="Comic Sans MS" panose="030F0702030302020204" pitchFamily="66" charset="0"/>
              </a:endParaRPr>
            </a:p>
          </p:txBody>
        </p:sp>
        <p:sp>
          <p:nvSpPr>
            <p:cNvPr id="16419" name="Text Box 39"/>
            <p:cNvSpPr txBox="1">
              <a:spLocks noChangeArrowheads="1"/>
            </p:cNvSpPr>
            <p:nvPr/>
          </p:nvSpPr>
          <p:spPr bwMode="auto">
            <a:xfrm>
              <a:off x="364" y="2304"/>
              <a:ext cx="308"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solidFill>
                    <a:srgbClr val="FF0000"/>
                  </a:solidFill>
                </a:rPr>
                <a:t>访问频率</a:t>
              </a:r>
            </a:p>
          </p:txBody>
        </p:sp>
        <p:sp>
          <p:nvSpPr>
            <p:cNvPr id="16420" name="Text Box 40"/>
            <p:cNvSpPr txBox="1">
              <a:spLocks noChangeArrowheads="1"/>
            </p:cNvSpPr>
            <p:nvPr/>
          </p:nvSpPr>
          <p:spPr bwMode="auto">
            <a:xfrm>
              <a:off x="672" y="3840"/>
              <a:ext cx="7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F0C1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latin typeface="Comic Sans MS" panose="030F0702030302020204" pitchFamily="66" charset="0"/>
                </a:rPr>
                <a:t>物理内存</a:t>
              </a:r>
            </a:p>
          </p:txBody>
        </p:sp>
      </p:grpSp>
      <p:sp>
        <p:nvSpPr>
          <p:cNvPr id="429097" name="AutoShape 41"/>
          <p:cNvSpPr>
            <a:spLocks noChangeArrowheads="1"/>
          </p:cNvSpPr>
          <p:nvPr/>
        </p:nvSpPr>
        <p:spPr bwMode="auto">
          <a:xfrm rot="10800000">
            <a:off x="5791200" y="2743200"/>
            <a:ext cx="3352800" cy="1066800"/>
          </a:xfrm>
          <a:prstGeom prst="wedgeRoundRectCallout">
            <a:avLst>
              <a:gd name="adj1" fmla="val 65079"/>
              <a:gd name="adj2" fmla="val -37653"/>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dirty="0">
                <a:solidFill>
                  <a:srgbClr val="0000CC"/>
                </a:solidFill>
              </a:rPr>
              <a:t>程序的局部性：</a:t>
            </a:r>
            <a:r>
              <a:rPr lang="en-US" altLang="zh-CN" sz="2000" dirty="0">
                <a:solidFill>
                  <a:srgbClr val="0000CC"/>
                </a:solidFill>
              </a:rPr>
              <a:t>90/10</a:t>
            </a:r>
            <a:r>
              <a:rPr lang="zh-CN" altLang="en-US" sz="2000" dirty="0">
                <a:solidFill>
                  <a:srgbClr val="0000CC"/>
                </a:solidFill>
              </a:rPr>
              <a:t>原则</a:t>
            </a:r>
            <a:r>
              <a:rPr lang="en-US" altLang="zh-CN" sz="2000" dirty="0">
                <a:solidFill>
                  <a:srgbClr val="0000CC"/>
                </a:solidFill>
              </a:rPr>
              <a:t>! </a:t>
            </a:r>
            <a:r>
              <a:rPr lang="zh-CN" altLang="en-US" sz="2000" dirty="0">
                <a:solidFill>
                  <a:srgbClr val="0000CC"/>
                </a:solidFill>
              </a:rPr>
              <a:t>一段时间内</a:t>
            </a:r>
            <a:r>
              <a:rPr lang="en-US" altLang="zh-CN" sz="2000" dirty="0">
                <a:solidFill>
                  <a:srgbClr val="0000CC"/>
                </a:solidFill>
              </a:rPr>
              <a:t>90%</a:t>
            </a:r>
            <a:r>
              <a:rPr lang="zh-CN" altLang="en-US" sz="2000" dirty="0">
                <a:solidFill>
                  <a:srgbClr val="0000CC"/>
                </a:solidFill>
              </a:rPr>
              <a:t>执行的程序指令访问</a:t>
            </a:r>
            <a:r>
              <a:rPr lang="en-US" altLang="zh-CN" sz="2000" dirty="0">
                <a:solidFill>
                  <a:srgbClr val="0000CC"/>
                </a:solidFill>
              </a:rPr>
              <a:t>10%</a:t>
            </a:r>
            <a:r>
              <a:rPr lang="zh-CN" altLang="en-US" sz="2000" dirty="0">
                <a:solidFill>
                  <a:srgbClr val="0000CC"/>
                </a:solidFill>
              </a:rPr>
              <a:t>的地址</a:t>
            </a:r>
            <a:r>
              <a:rPr lang="en-US" altLang="zh-CN" sz="2000" dirty="0">
                <a:solidFill>
                  <a:srgbClr val="0000CC"/>
                </a:solidFill>
              </a:rPr>
              <a:t>!</a:t>
            </a:r>
            <a:endParaRPr lang="en-US" altLang="zh-CN" sz="2000" dirty="0">
              <a:solidFill>
                <a:srgbClr val="0000CC"/>
              </a:solidFill>
              <a:sym typeface="Symbol" panose="05050102010706020507" pitchFamily="18" charset="2"/>
            </a:endParaRPr>
          </a:p>
        </p:txBody>
      </p:sp>
      <p:sp>
        <p:nvSpPr>
          <p:cNvPr id="429098" name="AutoShape 42"/>
          <p:cNvSpPr>
            <a:spLocks noChangeArrowheads="1"/>
          </p:cNvSpPr>
          <p:nvPr/>
        </p:nvSpPr>
        <p:spPr bwMode="auto">
          <a:xfrm rot="10800000">
            <a:off x="838200" y="5715000"/>
            <a:ext cx="2971800" cy="838200"/>
          </a:xfrm>
          <a:prstGeom prst="wedgeRoundRectCallout">
            <a:avLst>
              <a:gd name="adj1" fmla="val -856"/>
              <a:gd name="adj2" fmla="val 117231"/>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rgbClr val="0000CC"/>
                </a:solidFill>
              </a:rPr>
              <a:t>页面</a:t>
            </a:r>
            <a:r>
              <a:rPr lang="en-US" altLang="zh-CN" sz="2000">
                <a:solidFill>
                  <a:srgbClr val="0000CC"/>
                </a:solidFill>
              </a:rPr>
              <a:t>4K</a:t>
            </a:r>
            <a:r>
              <a:rPr lang="zh-CN" altLang="en-US" sz="2000">
                <a:solidFill>
                  <a:srgbClr val="0000CC"/>
                </a:solidFill>
              </a:rPr>
              <a:t>，调入一页后许多指令不出现页错误</a:t>
            </a:r>
            <a:endParaRPr lang="zh-CN" altLang="en-US" sz="2000">
              <a:solidFill>
                <a:srgbClr val="0000CC"/>
              </a:solidFill>
              <a:sym typeface="Symbol" panose="05050102010706020507" pitchFamily="18" charset="2"/>
            </a:endParaRPr>
          </a:p>
        </p:txBody>
      </p:sp>
      <p:grpSp>
        <p:nvGrpSpPr>
          <p:cNvPr id="429099" name="Group 43"/>
          <p:cNvGrpSpPr/>
          <p:nvPr/>
        </p:nvGrpSpPr>
        <p:grpSpPr bwMode="auto">
          <a:xfrm>
            <a:off x="4648200" y="5721355"/>
            <a:ext cx="3886200" cy="1127126"/>
            <a:chOff x="2784" y="3408"/>
            <a:chExt cx="2448" cy="710"/>
          </a:xfrm>
        </p:grpSpPr>
        <p:sp>
          <p:nvSpPr>
            <p:cNvPr id="16395" name="Rectangle 44"/>
            <p:cNvSpPr>
              <a:spLocks noChangeArrowheads="1"/>
            </p:cNvSpPr>
            <p:nvPr/>
          </p:nvSpPr>
          <p:spPr bwMode="auto">
            <a:xfrm>
              <a:off x="2784" y="3408"/>
              <a:ext cx="2448" cy="7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solidFill>
                    <a:srgbClr val="FF0000"/>
                  </a:solidFill>
                </a:rPr>
                <a:t>这些参数从实践中获得</a:t>
              </a:r>
              <a:r>
                <a:rPr lang="en-US" altLang="zh-CN" sz="2400" dirty="0">
                  <a:solidFill>
                    <a:srgbClr val="FF0000"/>
                  </a:solidFill>
                </a:rPr>
                <a:t>!</a:t>
              </a:r>
              <a:r>
                <a:rPr lang="zh-CN" altLang="en-US" sz="2400">
                  <a:solidFill>
                    <a:srgbClr val="FF0000"/>
                  </a:solidFill>
                </a:rPr>
                <a:t>演示缺页</a:t>
              </a:r>
              <a:r>
                <a:rPr lang="en-US" altLang="zh-CN" sz="1800" b="0">
                  <a:solidFill>
                    <a:srgbClr val="FF0000"/>
                  </a:solidFill>
                </a:rPr>
                <a:t> </a:t>
              </a:r>
              <a:endParaRPr lang="en-US" altLang="zh-CN" sz="1800" b="0" dirty="0">
                <a:solidFill>
                  <a:srgbClr val="FF0000"/>
                </a:solidFill>
              </a:endParaRPr>
            </a:p>
          </p:txBody>
        </p:sp>
        <p:pic>
          <p:nvPicPr>
            <p:cNvPr id="16396" name="Picture 45"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9" y="357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9059"/>
                                        </p:tgtEl>
                                        <p:attrNameLst>
                                          <p:attrName>style.visibility</p:attrName>
                                        </p:attrNameLst>
                                      </p:cBhvr>
                                      <p:to>
                                        <p:strVal val="visible"/>
                                      </p:to>
                                    </p:set>
                                    <p:animEffect transition="in" filter="dissolve">
                                      <p:cBhvr>
                                        <p:cTn id="7" dur="500"/>
                                        <p:tgtEl>
                                          <p:spTgt spid="42905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29061"/>
                                        </p:tgtEl>
                                        <p:attrNameLst>
                                          <p:attrName>style.visibility</p:attrName>
                                        </p:attrNameLst>
                                      </p:cBhvr>
                                      <p:to>
                                        <p:strVal val="visible"/>
                                      </p:to>
                                    </p:set>
                                    <p:animEffect transition="in" filter="dissolve">
                                      <p:cBhvr>
                                        <p:cTn id="12" dur="500"/>
                                        <p:tgtEl>
                                          <p:spTgt spid="42906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29062"/>
                                        </p:tgtEl>
                                        <p:attrNameLst>
                                          <p:attrName>style.visibility</p:attrName>
                                        </p:attrNameLst>
                                      </p:cBhvr>
                                      <p:to>
                                        <p:strVal val="visible"/>
                                      </p:to>
                                    </p:set>
                                    <p:animEffect transition="in" filter="dissolve">
                                      <p:cBhvr>
                                        <p:cTn id="17" dur="500"/>
                                        <p:tgtEl>
                                          <p:spTgt spid="42906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29068"/>
                                        </p:tgtEl>
                                        <p:attrNameLst>
                                          <p:attrName>style.visibility</p:attrName>
                                        </p:attrNameLst>
                                      </p:cBhvr>
                                      <p:to>
                                        <p:strVal val="visible"/>
                                      </p:to>
                                    </p:set>
                                    <p:animEffect transition="in" filter="dissolve">
                                      <p:cBhvr>
                                        <p:cTn id="22" dur="500"/>
                                        <p:tgtEl>
                                          <p:spTgt spid="42906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29097"/>
                                        </p:tgtEl>
                                        <p:attrNameLst>
                                          <p:attrName>style.visibility</p:attrName>
                                        </p:attrNameLst>
                                      </p:cBhvr>
                                      <p:to>
                                        <p:strVal val="visible"/>
                                      </p:to>
                                    </p:set>
                                    <p:animEffect transition="in" filter="dissolve">
                                      <p:cBhvr>
                                        <p:cTn id="27" dur="500"/>
                                        <p:tgtEl>
                                          <p:spTgt spid="42909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29098"/>
                                        </p:tgtEl>
                                        <p:attrNameLst>
                                          <p:attrName>style.visibility</p:attrName>
                                        </p:attrNameLst>
                                      </p:cBhvr>
                                      <p:to>
                                        <p:strVal val="visible"/>
                                      </p:to>
                                    </p:set>
                                    <p:animEffect transition="in" filter="dissolve">
                                      <p:cBhvr>
                                        <p:cTn id="32" dur="500"/>
                                        <p:tgtEl>
                                          <p:spTgt spid="42909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29099"/>
                                        </p:tgtEl>
                                        <p:attrNameLst>
                                          <p:attrName>style.visibility</p:attrName>
                                        </p:attrNameLst>
                                      </p:cBhvr>
                                      <p:to>
                                        <p:strVal val="visible"/>
                                      </p:to>
                                    </p:set>
                                    <p:animEffect transition="in" filter="dissolve">
                                      <p:cBhvr>
                                        <p:cTn id="37" dur="500"/>
                                        <p:tgtEl>
                                          <p:spTgt spid="429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p:bldP spid="429061" grpId="0" animBg="1"/>
      <p:bldP spid="429097" grpId="0" animBg="1"/>
      <p:bldP spid="42909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E1B5E66-CE15-6788-B2C0-A7A1393EE401}"/>
              </a:ext>
            </a:extLst>
          </p:cNvPr>
          <p:cNvPicPr>
            <a:picLocks noChangeAspect="1"/>
          </p:cNvPicPr>
          <p:nvPr/>
        </p:nvPicPr>
        <p:blipFill>
          <a:blip r:embed="rId2"/>
          <a:stretch>
            <a:fillRect/>
          </a:stretch>
        </p:blipFill>
        <p:spPr>
          <a:xfrm>
            <a:off x="539552" y="1268760"/>
            <a:ext cx="3949138" cy="4163101"/>
          </a:xfrm>
          <a:prstGeom prst="rect">
            <a:avLst/>
          </a:prstGeom>
        </p:spPr>
      </p:pic>
    </p:spTree>
    <p:extLst>
      <p:ext uri="{BB962C8B-B14F-4D97-AF65-F5344CB8AC3E}">
        <p14:creationId xmlns:p14="http://schemas.microsoft.com/office/powerpoint/2010/main" val="1857280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304800"/>
            <a:ext cx="8229600" cy="676275"/>
          </a:xfrm>
        </p:spPr>
        <p:txBody>
          <a:bodyPr/>
          <a:lstStyle/>
          <a:p>
            <a:pPr eaLnBrk="1" hangingPunct="1"/>
            <a:r>
              <a:rPr lang="zh-CN" altLang="en-US">
                <a:sym typeface="Symbol" panose="05050102010706020507" pitchFamily="18" charset="2"/>
              </a:rPr>
              <a:t>请求调页的具体实现细节</a:t>
            </a:r>
            <a:endParaRPr lang="zh-CN" altLang="zh-CN">
              <a:sym typeface="Symbol" panose="05050102010706020507" pitchFamily="18" charset="2"/>
            </a:endParaRPr>
          </a:p>
        </p:txBody>
      </p:sp>
      <p:sp>
        <p:nvSpPr>
          <p:cNvPr id="430083" name="Rectangle 3"/>
          <p:cNvSpPr>
            <a:spLocks noChangeArrowheads="1"/>
          </p:cNvSpPr>
          <p:nvPr/>
        </p:nvSpPr>
        <p:spPr bwMode="auto">
          <a:xfrm>
            <a:off x="765175" y="11922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a:solidFill>
                  <a:srgbClr val="FF0000"/>
                </a:solidFill>
              </a:rPr>
              <a:t>(1): </a:t>
            </a:r>
            <a:r>
              <a:rPr lang="en-US" altLang="zh-CN"/>
              <a:t>load [addr]</a:t>
            </a:r>
            <a:r>
              <a:rPr lang="zh-CN" altLang="en-US"/>
              <a:t>，而</a:t>
            </a:r>
            <a:r>
              <a:rPr lang="en-US" altLang="zh-CN"/>
              <a:t>addr</a:t>
            </a:r>
            <a:r>
              <a:rPr lang="zh-CN" altLang="en-US"/>
              <a:t>没有映射到物理内存</a:t>
            </a:r>
            <a:endParaRPr lang="zh-CN" altLang="en-US">
              <a:solidFill>
                <a:srgbClr val="FF0000"/>
              </a:solidFill>
            </a:endParaRPr>
          </a:p>
        </p:txBody>
      </p:sp>
      <p:sp>
        <p:nvSpPr>
          <p:cNvPr id="17412" name="Text Box 4"/>
          <p:cNvSpPr txBox="1">
            <a:spLocks noChangeArrowheads="1"/>
          </p:cNvSpPr>
          <p:nvPr/>
        </p:nvSpPr>
        <p:spPr bwMode="auto">
          <a:xfrm>
            <a:off x="6183313" y="6521450"/>
            <a:ext cx="1003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a:latin typeface="Comic Sans MS" panose="030F0702030302020204" pitchFamily="66" charset="0"/>
              </a:rPr>
              <a:t>物理内存</a:t>
            </a:r>
          </a:p>
        </p:txBody>
      </p:sp>
      <p:grpSp>
        <p:nvGrpSpPr>
          <p:cNvPr id="17413" name="Group 5"/>
          <p:cNvGrpSpPr/>
          <p:nvPr/>
        </p:nvGrpSpPr>
        <p:grpSpPr bwMode="auto">
          <a:xfrm>
            <a:off x="3352800" y="4495800"/>
            <a:ext cx="5791200" cy="2246313"/>
            <a:chOff x="2112" y="2928"/>
            <a:chExt cx="3648" cy="1319"/>
          </a:xfrm>
        </p:grpSpPr>
        <p:sp>
          <p:nvSpPr>
            <p:cNvPr id="17423" name="Rectangle 6"/>
            <p:cNvSpPr>
              <a:spLocks noChangeArrowheads="1"/>
            </p:cNvSpPr>
            <p:nvPr/>
          </p:nvSpPr>
          <p:spPr bwMode="auto">
            <a:xfrm>
              <a:off x="3304" y="3348"/>
              <a:ext cx="336" cy="126"/>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24" name="Oval 7"/>
            <p:cNvSpPr>
              <a:spLocks noChangeArrowheads="1"/>
            </p:cNvSpPr>
            <p:nvPr/>
          </p:nvSpPr>
          <p:spPr bwMode="auto">
            <a:xfrm>
              <a:off x="4852" y="3113"/>
              <a:ext cx="908" cy="144"/>
            </a:xfrm>
            <a:prstGeom prst="ellipse">
              <a:avLst/>
            </a:prstGeom>
            <a:noFill/>
            <a:ln w="12700">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25" name="Oval 8"/>
            <p:cNvSpPr>
              <a:spLocks noChangeArrowheads="1"/>
            </p:cNvSpPr>
            <p:nvPr/>
          </p:nvSpPr>
          <p:spPr bwMode="auto">
            <a:xfrm>
              <a:off x="4852" y="3689"/>
              <a:ext cx="908" cy="145"/>
            </a:xfrm>
            <a:prstGeom prst="ellipse">
              <a:avLst/>
            </a:prstGeom>
            <a:noFill/>
            <a:ln w="12700">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26" name="Line 9"/>
            <p:cNvSpPr>
              <a:spLocks noChangeShapeType="1"/>
            </p:cNvSpPr>
            <p:nvPr/>
          </p:nvSpPr>
          <p:spPr bwMode="auto">
            <a:xfrm flipH="1">
              <a:off x="4852" y="3195"/>
              <a:ext cx="0" cy="577"/>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27" name="Line 10"/>
            <p:cNvSpPr>
              <a:spLocks noChangeShapeType="1"/>
            </p:cNvSpPr>
            <p:nvPr/>
          </p:nvSpPr>
          <p:spPr bwMode="auto">
            <a:xfrm flipH="1">
              <a:off x="5760" y="3173"/>
              <a:ext cx="0" cy="577"/>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28" name="Rectangle 11"/>
            <p:cNvSpPr>
              <a:spLocks noChangeArrowheads="1"/>
            </p:cNvSpPr>
            <p:nvPr/>
          </p:nvSpPr>
          <p:spPr bwMode="auto">
            <a:xfrm>
              <a:off x="4953" y="3401"/>
              <a:ext cx="134" cy="42"/>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29" name="Rectangle 12"/>
            <p:cNvSpPr>
              <a:spLocks noChangeArrowheads="1"/>
            </p:cNvSpPr>
            <p:nvPr/>
          </p:nvSpPr>
          <p:spPr bwMode="auto">
            <a:xfrm>
              <a:off x="5020" y="3443"/>
              <a:ext cx="134" cy="40"/>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30" name="Rectangle 13"/>
            <p:cNvSpPr>
              <a:spLocks noChangeArrowheads="1"/>
            </p:cNvSpPr>
            <p:nvPr/>
          </p:nvSpPr>
          <p:spPr bwMode="auto">
            <a:xfrm>
              <a:off x="5087" y="3483"/>
              <a:ext cx="135" cy="42"/>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31" name="Rectangle 14"/>
            <p:cNvSpPr>
              <a:spLocks noChangeArrowheads="1"/>
            </p:cNvSpPr>
            <p:nvPr/>
          </p:nvSpPr>
          <p:spPr bwMode="auto">
            <a:xfrm>
              <a:off x="5222" y="3298"/>
              <a:ext cx="134" cy="42"/>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32" name="Rectangle 15"/>
            <p:cNvSpPr>
              <a:spLocks noChangeArrowheads="1"/>
            </p:cNvSpPr>
            <p:nvPr/>
          </p:nvSpPr>
          <p:spPr bwMode="auto">
            <a:xfrm>
              <a:off x="5222" y="3566"/>
              <a:ext cx="134" cy="41"/>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33" name="Rectangle 16"/>
            <p:cNvSpPr>
              <a:spLocks noChangeArrowheads="1"/>
            </p:cNvSpPr>
            <p:nvPr/>
          </p:nvSpPr>
          <p:spPr bwMode="auto">
            <a:xfrm>
              <a:off x="5289" y="3340"/>
              <a:ext cx="135" cy="40"/>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34" name="Rectangle 17"/>
            <p:cNvSpPr>
              <a:spLocks noChangeArrowheads="1"/>
            </p:cNvSpPr>
            <p:nvPr/>
          </p:nvSpPr>
          <p:spPr bwMode="auto">
            <a:xfrm>
              <a:off x="5356" y="3380"/>
              <a:ext cx="135" cy="42"/>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35" name="Rectangle 18"/>
            <p:cNvSpPr>
              <a:spLocks noChangeArrowheads="1"/>
            </p:cNvSpPr>
            <p:nvPr/>
          </p:nvSpPr>
          <p:spPr bwMode="auto">
            <a:xfrm>
              <a:off x="5424" y="3422"/>
              <a:ext cx="134" cy="41"/>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36" name="Rectangle 19"/>
            <p:cNvSpPr>
              <a:spLocks noChangeArrowheads="1"/>
            </p:cNvSpPr>
            <p:nvPr/>
          </p:nvSpPr>
          <p:spPr bwMode="auto">
            <a:xfrm>
              <a:off x="5491" y="3463"/>
              <a:ext cx="134" cy="41"/>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37" name="Rectangle 20"/>
            <p:cNvSpPr>
              <a:spLocks noChangeArrowheads="1"/>
            </p:cNvSpPr>
            <p:nvPr/>
          </p:nvSpPr>
          <p:spPr bwMode="auto">
            <a:xfrm>
              <a:off x="5558" y="3504"/>
              <a:ext cx="135" cy="42"/>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38" name="Rectangle 21"/>
            <p:cNvSpPr>
              <a:spLocks noChangeArrowheads="1"/>
            </p:cNvSpPr>
            <p:nvPr/>
          </p:nvSpPr>
          <p:spPr bwMode="auto">
            <a:xfrm>
              <a:off x="5154" y="3524"/>
              <a:ext cx="135" cy="41"/>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39" name="Text Box 22"/>
            <p:cNvSpPr txBox="1">
              <a:spLocks noChangeArrowheads="1"/>
            </p:cNvSpPr>
            <p:nvPr/>
          </p:nvSpPr>
          <p:spPr bwMode="auto">
            <a:xfrm>
              <a:off x="5121" y="2928"/>
              <a:ext cx="372"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a:latin typeface="Comic Sans MS" panose="030F0702030302020204" pitchFamily="66" charset="0"/>
                </a:rPr>
                <a:t>磁盘</a:t>
              </a:r>
            </a:p>
          </p:txBody>
        </p:sp>
        <p:sp>
          <p:nvSpPr>
            <p:cNvPr id="17440" name="Text Box 23"/>
            <p:cNvSpPr txBox="1">
              <a:spLocks noChangeArrowheads="1"/>
            </p:cNvSpPr>
            <p:nvPr/>
          </p:nvSpPr>
          <p:spPr bwMode="auto">
            <a:xfrm>
              <a:off x="3290" y="3004"/>
              <a:ext cx="372"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a:latin typeface="Comic Sans MS" panose="030F0702030302020204" pitchFamily="66" charset="0"/>
                </a:rPr>
                <a:t>页表</a:t>
              </a:r>
            </a:p>
          </p:txBody>
        </p:sp>
        <p:sp>
          <p:nvSpPr>
            <p:cNvPr id="17441" name="Rectangle 24"/>
            <p:cNvSpPr>
              <a:spLocks noChangeArrowheads="1"/>
            </p:cNvSpPr>
            <p:nvPr/>
          </p:nvSpPr>
          <p:spPr bwMode="auto">
            <a:xfrm>
              <a:off x="3304" y="3218"/>
              <a:ext cx="336" cy="133"/>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42" name="Rectangle 25"/>
            <p:cNvSpPr>
              <a:spLocks noChangeArrowheads="1"/>
            </p:cNvSpPr>
            <p:nvPr/>
          </p:nvSpPr>
          <p:spPr bwMode="auto">
            <a:xfrm>
              <a:off x="3304" y="3604"/>
              <a:ext cx="336" cy="126"/>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43" name="Rectangle 26"/>
            <p:cNvSpPr>
              <a:spLocks noChangeArrowheads="1"/>
            </p:cNvSpPr>
            <p:nvPr/>
          </p:nvSpPr>
          <p:spPr bwMode="auto">
            <a:xfrm>
              <a:off x="3304" y="3474"/>
              <a:ext cx="336" cy="133"/>
            </a:xfrm>
            <a:prstGeom prst="rect">
              <a:avLst/>
            </a:prstGeom>
            <a:solidFill>
              <a:srgbClr val="CCFF66"/>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44" name="Rectangle 27"/>
            <p:cNvSpPr>
              <a:spLocks noChangeArrowheads="1"/>
            </p:cNvSpPr>
            <p:nvPr/>
          </p:nvSpPr>
          <p:spPr bwMode="auto">
            <a:xfrm>
              <a:off x="3304" y="3861"/>
              <a:ext cx="336" cy="126"/>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45" name="Rectangle 28"/>
            <p:cNvSpPr>
              <a:spLocks noChangeArrowheads="1"/>
            </p:cNvSpPr>
            <p:nvPr/>
          </p:nvSpPr>
          <p:spPr bwMode="auto">
            <a:xfrm>
              <a:off x="3304" y="3731"/>
              <a:ext cx="336" cy="133"/>
            </a:xfrm>
            <a:prstGeom prst="rect">
              <a:avLst/>
            </a:prstGeom>
            <a:solidFill>
              <a:srgbClr val="FF66CC"/>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46" name="Rectangle 29"/>
            <p:cNvSpPr>
              <a:spLocks noChangeArrowheads="1"/>
            </p:cNvSpPr>
            <p:nvPr/>
          </p:nvSpPr>
          <p:spPr bwMode="auto">
            <a:xfrm>
              <a:off x="3304" y="4122"/>
              <a:ext cx="336" cy="125"/>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47" name="Rectangle 30"/>
            <p:cNvSpPr>
              <a:spLocks noChangeArrowheads="1"/>
            </p:cNvSpPr>
            <p:nvPr/>
          </p:nvSpPr>
          <p:spPr bwMode="auto">
            <a:xfrm>
              <a:off x="3304" y="3987"/>
              <a:ext cx="336" cy="133"/>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48" name="Line 31"/>
            <p:cNvSpPr>
              <a:spLocks noChangeShapeType="1"/>
            </p:cNvSpPr>
            <p:nvPr/>
          </p:nvSpPr>
          <p:spPr bwMode="auto">
            <a:xfrm flipV="1">
              <a:off x="3540" y="3599"/>
              <a:ext cx="524" cy="176"/>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49" name="Line 32"/>
            <p:cNvSpPr>
              <a:spLocks noChangeShapeType="1"/>
            </p:cNvSpPr>
            <p:nvPr/>
          </p:nvSpPr>
          <p:spPr bwMode="auto">
            <a:xfrm>
              <a:off x="3540" y="3549"/>
              <a:ext cx="524" cy="327"/>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50" name="Rectangle 33"/>
            <p:cNvSpPr>
              <a:spLocks noChangeArrowheads="1"/>
            </p:cNvSpPr>
            <p:nvPr/>
          </p:nvSpPr>
          <p:spPr bwMode="auto">
            <a:xfrm>
              <a:off x="4064" y="3926"/>
              <a:ext cx="336" cy="125"/>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51" name="Rectangle 34"/>
            <p:cNvSpPr>
              <a:spLocks noChangeArrowheads="1"/>
            </p:cNvSpPr>
            <p:nvPr/>
          </p:nvSpPr>
          <p:spPr bwMode="auto">
            <a:xfrm>
              <a:off x="4064" y="3796"/>
              <a:ext cx="336" cy="132"/>
            </a:xfrm>
            <a:prstGeom prst="rect">
              <a:avLst/>
            </a:prstGeom>
            <a:solidFill>
              <a:srgbClr val="CCFF66"/>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52" name="Rectangle 35"/>
            <p:cNvSpPr>
              <a:spLocks noChangeArrowheads="1"/>
            </p:cNvSpPr>
            <p:nvPr/>
          </p:nvSpPr>
          <p:spPr bwMode="auto">
            <a:xfrm>
              <a:off x="4064" y="3670"/>
              <a:ext cx="336" cy="126"/>
            </a:xfrm>
            <a:prstGeom prst="rect">
              <a:avLst/>
            </a:prstGeom>
            <a:solidFill>
              <a:schemeClr val="bg1"/>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53" name="Rectangle 36"/>
            <p:cNvSpPr>
              <a:spLocks noChangeArrowheads="1"/>
            </p:cNvSpPr>
            <p:nvPr/>
          </p:nvSpPr>
          <p:spPr bwMode="auto">
            <a:xfrm>
              <a:off x="4064" y="3540"/>
              <a:ext cx="336" cy="133"/>
            </a:xfrm>
            <a:prstGeom prst="rect">
              <a:avLst/>
            </a:prstGeom>
            <a:solidFill>
              <a:srgbClr val="FF66CC"/>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54" name="Text Box 37"/>
            <p:cNvSpPr txBox="1">
              <a:spLocks noChangeArrowheads="1"/>
            </p:cNvSpPr>
            <p:nvPr/>
          </p:nvSpPr>
          <p:spPr bwMode="auto">
            <a:xfrm>
              <a:off x="2112" y="3340"/>
              <a:ext cx="788" cy="203"/>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a:solidFill>
                    <a:srgbClr val="FF0000"/>
                  </a:solidFill>
                </a:rPr>
                <a:t>load [addr]</a:t>
              </a:r>
            </a:p>
          </p:txBody>
        </p:sp>
        <p:sp>
          <p:nvSpPr>
            <p:cNvPr id="17455" name="Line 38"/>
            <p:cNvSpPr>
              <a:spLocks noChangeShapeType="1"/>
            </p:cNvSpPr>
            <p:nvPr/>
          </p:nvSpPr>
          <p:spPr bwMode="auto">
            <a:xfrm>
              <a:off x="2900" y="3414"/>
              <a:ext cx="471" cy="0"/>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7456" name="Group 39"/>
            <p:cNvGrpSpPr/>
            <p:nvPr/>
          </p:nvGrpSpPr>
          <p:grpSpPr bwMode="auto">
            <a:xfrm>
              <a:off x="3472" y="3328"/>
              <a:ext cx="168" cy="198"/>
              <a:chOff x="2160" y="2016"/>
              <a:chExt cx="240" cy="392"/>
            </a:xfrm>
          </p:grpSpPr>
          <p:sp>
            <p:nvSpPr>
              <p:cNvPr id="17471" name="Rectangle 40"/>
              <p:cNvSpPr>
                <a:spLocks noChangeArrowheads="1"/>
              </p:cNvSpPr>
              <p:nvPr/>
            </p:nvSpPr>
            <p:spPr bwMode="auto">
              <a:xfrm>
                <a:off x="2160" y="2064"/>
                <a:ext cx="240" cy="240"/>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72" name="Text Box 41"/>
              <p:cNvSpPr txBox="1">
                <a:spLocks noChangeArrowheads="1"/>
              </p:cNvSpPr>
              <p:nvPr/>
            </p:nvSpPr>
            <p:spPr bwMode="auto">
              <a:xfrm>
                <a:off x="2209" y="2016"/>
                <a:ext cx="191" cy="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a:solidFill>
                      <a:srgbClr val="FF0000"/>
                    </a:solidFill>
                  </a:rPr>
                  <a:t>i</a:t>
                </a:r>
              </a:p>
            </p:txBody>
          </p:sp>
        </p:grpSp>
        <p:sp>
          <p:nvSpPr>
            <p:cNvPr id="17457" name="Text Box 42"/>
            <p:cNvSpPr txBox="1">
              <a:spLocks noChangeArrowheads="1"/>
            </p:cNvSpPr>
            <p:nvPr/>
          </p:nvSpPr>
          <p:spPr bwMode="auto">
            <a:xfrm>
              <a:off x="3808" y="2972"/>
              <a:ext cx="707" cy="347"/>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600">
                  <a:solidFill>
                    <a:srgbClr val="FF0000"/>
                  </a:solidFill>
                </a:rPr>
                <a:t>页错误处理程序</a:t>
              </a:r>
            </a:p>
          </p:txBody>
        </p:sp>
        <p:sp>
          <p:nvSpPr>
            <p:cNvPr id="17458" name="Freeform 43"/>
            <p:cNvSpPr/>
            <p:nvPr/>
          </p:nvSpPr>
          <p:spPr bwMode="auto">
            <a:xfrm>
              <a:off x="3607" y="3248"/>
              <a:ext cx="269" cy="151"/>
            </a:xfrm>
            <a:custGeom>
              <a:avLst/>
              <a:gdLst>
                <a:gd name="T0" fmla="*/ 0 w 384"/>
                <a:gd name="T1" fmla="*/ 79 h 288"/>
                <a:gd name="T2" fmla="*/ 118 w 384"/>
                <a:gd name="T3" fmla="*/ 53 h 288"/>
                <a:gd name="T4" fmla="*/ 188 w 384"/>
                <a:gd name="T5" fmla="*/ 0 h 288"/>
                <a:gd name="T6" fmla="*/ 0 60000 65536"/>
                <a:gd name="T7" fmla="*/ 0 60000 65536"/>
                <a:gd name="T8" fmla="*/ 0 60000 65536"/>
              </a:gdLst>
              <a:ahLst/>
              <a:cxnLst>
                <a:cxn ang="T6">
                  <a:pos x="T0" y="T1"/>
                </a:cxn>
                <a:cxn ang="T7">
                  <a:pos x="T2" y="T3"/>
                </a:cxn>
                <a:cxn ang="T8">
                  <a:pos x="T4" y="T5"/>
                </a:cxn>
              </a:cxnLst>
              <a:rect l="0" t="0" r="r" b="b"/>
              <a:pathLst>
                <a:path w="384" h="288">
                  <a:moveTo>
                    <a:pt x="0" y="288"/>
                  </a:moveTo>
                  <a:cubicBezTo>
                    <a:pt x="88" y="264"/>
                    <a:pt x="176" y="240"/>
                    <a:pt x="240" y="192"/>
                  </a:cubicBezTo>
                  <a:cubicBezTo>
                    <a:pt x="304" y="144"/>
                    <a:pt x="344" y="72"/>
                    <a:pt x="384"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59" name="Freeform 44"/>
            <p:cNvSpPr/>
            <p:nvPr/>
          </p:nvSpPr>
          <p:spPr bwMode="auto">
            <a:xfrm>
              <a:off x="4448" y="3173"/>
              <a:ext cx="908" cy="226"/>
            </a:xfrm>
            <a:custGeom>
              <a:avLst/>
              <a:gdLst>
                <a:gd name="T0" fmla="*/ 0 w 816"/>
                <a:gd name="T1" fmla="*/ 0 h 576"/>
                <a:gd name="T2" fmla="*/ 297 w 816"/>
                <a:gd name="T3" fmla="*/ 52 h 576"/>
                <a:gd name="T4" fmla="*/ 1010 w 816"/>
                <a:gd name="T5" fmla="*/ 89 h 576"/>
                <a:gd name="T6" fmla="*/ 0 60000 65536"/>
                <a:gd name="T7" fmla="*/ 0 60000 65536"/>
                <a:gd name="T8" fmla="*/ 0 60000 65536"/>
              </a:gdLst>
              <a:ahLst/>
              <a:cxnLst>
                <a:cxn ang="T6">
                  <a:pos x="T0" y="T1"/>
                </a:cxn>
                <a:cxn ang="T7">
                  <a:pos x="T2" y="T3"/>
                </a:cxn>
                <a:cxn ang="T8">
                  <a:pos x="T4" y="T5"/>
                </a:cxn>
              </a:cxnLst>
              <a:rect l="0" t="0" r="r" b="b"/>
              <a:pathLst>
                <a:path w="816" h="576">
                  <a:moveTo>
                    <a:pt x="0" y="0"/>
                  </a:moveTo>
                  <a:cubicBezTo>
                    <a:pt x="52" y="120"/>
                    <a:pt x="104" y="240"/>
                    <a:pt x="240" y="336"/>
                  </a:cubicBezTo>
                  <a:cubicBezTo>
                    <a:pt x="376" y="432"/>
                    <a:pt x="720" y="536"/>
                    <a:pt x="816" y="576"/>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60" name="Rectangle 45"/>
            <p:cNvSpPr>
              <a:spLocks noChangeArrowheads="1"/>
            </p:cNvSpPr>
            <p:nvPr/>
          </p:nvSpPr>
          <p:spPr bwMode="auto">
            <a:xfrm>
              <a:off x="4063" y="3926"/>
              <a:ext cx="336" cy="125"/>
            </a:xfrm>
            <a:prstGeom prst="rect">
              <a:avLst/>
            </a:prstGeom>
            <a:solidFill>
              <a:schemeClr val="hlink"/>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61" name="Freeform 46"/>
            <p:cNvSpPr/>
            <p:nvPr/>
          </p:nvSpPr>
          <p:spPr bwMode="auto">
            <a:xfrm>
              <a:off x="4347" y="3399"/>
              <a:ext cx="1009" cy="602"/>
            </a:xfrm>
            <a:custGeom>
              <a:avLst/>
              <a:gdLst>
                <a:gd name="T0" fmla="*/ 731 w 1392"/>
                <a:gd name="T1" fmla="*/ 0 h 1152"/>
                <a:gd name="T2" fmla="*/ 505 w 1392"/>
                <a:gd name="T3" fmla="*/ 183 h 1152"/>
                <a:gd name="T4" fmla="*/ 0 w 1392"/>
                <a:gd name="T5" fmla="*/ 315 h 1152"/>
                <a:gd name="T6" fmla="*/ 0 60000 65536"/>
                <a:gd name="T7" fmla="*/ 0 60000 65536"/>
                <a:gd name="T8" fmla="*/ 0 60000 65536"/>
              </a:gdLst>
              <a:ahLst/>
              <a:cxnLst>
                <a:cxn ang="T6">
                  <a:pos x="T0" y="T1"/>
                </a:cxn>
                <a:cxn ang="T7">
                  <a:pos x="T2" y="T3"/>
                </a:cxn>
                <a:cxn ang="T8">
                  <a:pos x="T4" y="T5"/>
                </a:cxn>
              </a:cxnLst>
              <a:rect l="0" t="0" r="r" b="b"/>
              <a:pathLst>
                <a:path w="1392" h="1152">
                  <a:moveTo>
                    <a:pt x="1392" y="0"/>
                  </a:moveTo>
                  <a:cubicBezTo>
                    <a:pt x="1292" y="240"/>
                    <a:pt x="1192" y="480"/>
                    <a:pt x="960" y="672"/>
                  </a:cubicBezTo>
                  <a:cubicBezTo>
                    <a:pt x="728" y="864"/>
                    <a:pt x="364" y="1008"/>
                    <a:pt x="0" y="1152"/>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62" name="Rectangle 47"/>
            <p:cNvSpPr>
              <a:spLocks noChangeArrowheads="1"/>
            </p:cNvSpPr>
            <p:nvPr/>
          </p:nvSpPr>
          <p:spPr bwMode="auto">
            <a:xfrm>
              <a:off x="3304" y="3348"/>
              <a:ext cx="336" cy="129"/>
            </a:xfrm>
            <a:prstGeom prst="rect">
              <a:avLst/>
            </a:prstGeom>
            <a:solidFill>
              <a:schemeClr val="hlink"/>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63" name="Freeform 48"/>
            <p:cNvSpPr/>
            <p:nvPr/>
          </p:nvSpPr>
          <p:spPr bwMode="auto">
            <a:xfrm>
              <a:off x="2867" y="3449"/>
              <a:ext cx="471" cy="88"/>
            </a:xfrm>
            <a:custGeom>
              <a:avLst/>
              <a:gdLst>
                <a:gd name="T0" fmla="*/ 356 w 624"/>
                <a:gd name="T1" fmla="*/ 0 h 168"/>
                <a:gd name="T2" fmla="*/ 219 w 624"/>
                <a:gd name="T3" fmla="*/ 39 h 168"/>
                <a:gd name="T4" fmla="*/ 54 w 624"/>
                <a:gd name="T5" fmla="*/ 39 h 168"/>
                <a:gd name="T6" fmla="*/ 0 w 624"/>
                <a:gd name="T7" fmla="*/ 13 h 1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168">
                  <a:moveTo>
                    <a:pt x="624" y="0"/>
                  </a:moveTo>
                  <a:cubicBezTo>
                    <a:pt x="548" y="60"/>
                    <a:pt x="472" y="120"/>
                    <a:pt x="384" y="144"/>
                  </a:cubicBezTo>
                  <a:cubicBezTo>
                    <a:pt x="296" y="168"/>
                    <a:pt x="160" y="160"/>
                    <a:pt x="96" y="144"/>
                  </a:cubicBezTo>
                  <a:cubicBezTo>
                    <a:pt x="32" y="128"/>
                    <a:pt x="16" y="88"/>
                    <a:pt x="0" y="48"/>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64" name="Line 49"/>
            <p:cNvSpPr>
              <a:spLocks noChangeShapeType="1"/>
            </p:cNvSpPr>
            <p:nvPr/>
          </p:nvSpPr>
          <p:spPr bwMode="auto">
            <a:xfrm>
              <a:off x="3539" y="3399"/>
              <a:ext cx="539" cy="602"/>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65" name="Text Box 50"/>
            <p:cNvSpPr txBox="1">
              <a:spLocks noChangeArrowheads="1"/>
            </p:cNvSpPr>
            <p:nvPr/>
          </p:nvSpPr>
          <p:spPr bwMode="auto">
            <a:xfrm>
              <a:off x="2967" y="3216"/>
              <a:ext cx="302"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a:solidFill>
                    <a:schemeClr val="accent2"/>
                  </a:solidFill>
                </a:rPr>
                <a:t>(1)</a:t>
              </a:r>
            </a:p>
          </p:txBody>
        </p:sp>
        <p:sp>
          <p:nvSpPr>
            <p:cNvPr id="17466" name="Text Box 51"/>
            <p:cNvSpPr txBox="1">
              <a:spLocks noChangeArrowheads="1"/>
            </p:cNvSpPr>
            <p:nvPr/>
          </p:nvSpPr>
          <p:spPr bwMode="auto">
            <a:xfrm>
              <a:off x="3606" y="3168"/>
              <a:ext cx="303"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a:solidFill>
                    <a:schemeClr val="accent2"/>
                  </a:solidFill>
                </a:rPr>
                <a:t>(2)</a:t>
              </a:r>
            </a:p>
          </p:txBody>
        </p:sp>
        <p:sp>
          <p:nvSpPr>
            <p:cNvPr id="17467" name="Text Box 52"/>
            <p:cNvSpPr txBox="1">
              <a:spLocks noChangeArrowheads="1"/>
            </p:cNvSpPr>
            <p:nvPr/>
          </p:nvSpPr>
          <p:spPr bwMode="auto">
            <a:xfrm>
              <a:off x="4583" y="3072"/>
              <a:ext cx="30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a:solidFill>
                    <a:schemeClr val="accent2"/>
                  </a:solidFill>
                </a:rPr>
                <a:t>(3)</a:t>
              </a:r>
            </a:p>
          </p:txBody>
        </p:sp>
        <p:sp>
          <p:nvSpPr>
            <p:cNvPr id="17468" name="Text Box 53"/>
            <p:cNvSpPr txBox="1">
              <a:spLocks noChangeArrowheads="1"/>
            </p:cNvSpPr>
            <p:nvPr/>
          </p:nvSpPr>
          <p:spPr bwMode="auto">
            <a:xfrm>
              <a:off x="4549" y="3696"/>
              <a:ext cx="302"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a:solidFill>
                    <a:schemeClr val="accent2"/>
                  </a:solidFill>
                </a:rPr>
                <a:t>(4)</a:t>
              </a:r>
            </a:p>
          </p:txBody>
        </p:sp>
        <p:sp>
          <p:nvSpPr>
            <p:cNvPr id="17469" name="Text Box 54"/>
            <p:cNvSpPr txBox="1">
              <a:spLocks noChangeArrowheads="1"/>
            </p:cNvSpPr>
            <p:nvPr/>
          </p:nvSpPr>
          <p:spPr bwMode="auto">
            <a:xfrm>
              <a:off x="3707" y="3498"/>
              <a:ext cx="303"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a:solidFill>
                    <a:schemeClr val="accent2"/>
                  </a:solidFill>
                </a:rPr>
                <a:t>(5)</a:t>
              </a:r>
            </a:p>
          </p:txBody>
        </p:sp>
        <p:sp>
          <p:nvSpPr>
            <p:cNvPr id="17470" name="Text Box 55"/>
            <p:cNvSpPr txBox="1">
              <a:spLocks noChangeArrowheads="1"/>
            </p:cNvSpPr>
            <p:nvPr/>
          </p:nvSpPr>
          <p:spPr bwMode="auto">
            <a:xfrm>
              <a:off x="2967" y="3524"/>
              <a:ext cx="30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a:solidFill>
                    <a:schemeClr val="accent2"/>
                  </a:solidFill>
                </a:rPr>
                <a:t>(6)</a:t>
              </a:r>
            </a:p>
          </p:txBody>
        </p:sp>
      </p:grpSp>
      <p:grpSp>
        <p:nvGrpSpPr>
          <p:cNvPr id="430136" name="Group 56"/>
          <p:cNvGrpSpPr/>
          <p:nvPr/>
        </p:nvGrpSpPr>
        <p:grpSpPr bwMode="auto">
          <a:xfrm>
            <a:off x="987425" y="1828800"/>
            <a:ext cx="7543800" cy="1114425"/>
            <a:chOff x="624" y="3680"/>
            <a:chExt cx="4752" cy="702"/>
          </a:xfrm>
        </p:grpSpPr>
        <p:sp>
          <p:nvSpPr>
            <p:cNvPr id="17421" name="Rectangle 57"/>
            <p:cNvSpPr>
              <a:spLocks noChangeArrowheads="1"/>
            </p:cNvSpPr>
            <p:nvPr/>
          </p:nvSpPr>
          <p:spPr bwMode="auto">
            <a:xfrm>
              <a:off x="624" y="3680"/>
              <a:ext cx="4752" cy="7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根据</a:t>
              </a:r>
              <a:r>
                <a:rPr lang="en-US" altLang="zh-CN" sz="2400"/>
                <a:t>addr</a:t>
              </a:r>
              <a:r>
                <a:rPr lang="zh-CN" altLang="en-US" sz="2400"/>
                <a:t>查页表</a:t>
              </a:r>
              <a:r>
                <a:rPr lang="en-US" altLang="zh-CN" sz="2400"/>
                <a:t>(MMU)</a:t>
              </a:r>
              <a:r>
                <a:rPr lang="zh-CN" altLang="en-US" sz="2400"/>
                <a:t>，</a:t>
              </a:r>
              <a:r>
                <a:rPr lang="zh-CN" altLang="en-US" sz="2400">
                  <a:solidFill>
                    <a:srgbClr val="FF0000"/>
                  </a:solidFill>
                </a:rPr>
                <a:t>页表项的</a:t>
              </a:r>
              <a:r>
                <a:rPr lang="en-US" altLang="zh-CN" sz="2400">
                  <a:solidFill>
                    <a:srgbClr val="FF0000"/>
                  </a:solidFill>
                </a:rPr>
                <a:t>P</a:t>
              </a:r>
              <a:r>
                <a:rPr lang="zh-CN" altLang="en-US" sz="2400">
                  <a:solidFill>
                    <a:srgbClr val="FF0000"/>
                  </a:solidFill>
                </a:rPr>
                <a:t>位为</a:t>
              </a:r>
              <a:r>
                <a:rPr lang="en-US" altLang="zh-CN" sz="2400">
                  <a:solidFill>
                    <a:srgbClr val="FF0000"/>
                  </a:solidFill>
                </a:rPr>
                <a:t>0</a:t>
              </a:r>
              <a:r>
                <a:rPr lang="zh-CN" altLang="en-US" sz="2400"/>
                <a:t>，引起缺页中断</a:t>
              </a:r>
              <a:r>
                <a:rPr lang="en-US" altLang="zh-CN" sz="2400"/>
                <a:t>(</a:t>
              </a:r>
              <a:r>
                <a:rPr lang="en-US" altLang="zh-CN" sz="2400">
                  <a:solidFill>
                    <a:srgbClr val="FF0000"/>
                  </a:solidFill>
                </a:rPr>
                <a:t>page fault</a:t>
              </a:r>
              <a:r>
                <a:rPr lang="en-US" altLang="zh-CN" sz="2400"/>
                <a:t>)</a:t>
              </a:r>
              <a:endParaRPr lang="en-US" altLang="zh-CN" sz="1800" b="0">
                <a:solidFill>
                  <a:srgbClr val="FF0000"/>
                </a:solidFill>
              </a:endParaRPr>
            </a:p>
          </p:txBody>
        </p:sp>
        <p:pic>
          <p:nvPicPr>
            <p:cNvPr id="17422" name="Picture 58"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0139" name="Rectangle 59"/>
          <p:cNvSpPr>
            <a:spLocks noChangeArrowheads="1"/>
          </p:cNvSpPr>
          <p:nvPr/>
        </p:nvSpPr>
        <p:spPr bwMode="auto">
          <a:xfrm>
            <a:off x="774700" y="30210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dirty="0">
                <a:solidFill>
                  <a:srgbClr val="FF0000"/>
                </a:solidFill>
              </a:rPr>
              <a:t>(2):</a:t>
            </a:r>
            <a:r>
              <a:rPr lang="en-US" altLang="zh-CN" dirty="0"/>
              <a:t> OS</a:t>
            </a:r>
            <a:r>
              <a:rPr lang="zh-CN" altLang="en-US" dirty="0"/>
              <a:t>启动时设置“缺页中断”服务程序</a:t>
            </a:r>
            <a:endParaRPr lang="zh-CN" altLang="en-US" dirty="0">
              <a:solidFill>
                <a:srgbClr val="FF0000"/>
              </a:solidFill>
            </a:endParaRPr>
          </a:p>
        </p:txBody>
      </p:sp>
      <p:sp>
        <p:nvSpPr>
          <p:cNvPr id="430140" name="Rectangle 60"/>
          <p:cNvSpPr>
            <a:spLocks noChangeArrowheads="1"/>
          </p:cNvSpPr>
          <p:nvPr/>
        </p:nvSpPr>
        <p:spPr bwMode="auto">
          <a:xfrm>
            <a:off x="774700" y="37068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a:solidFill>
                  <a:srgbClr val="FF0000"/>
                </a:solidFill>
              </a:rPr>
              <a:t>(3):</a:t>
            </a:r>
            <a:r>
              <a:rPr lang="en-US" altLang="zh-CN"/>
              <a:t> “</a:t>
            </a:r>
            <a:r>
              <a:rPr lang="zh-CN" altLang="en-US"/>
              <a:t>缺页中断处理程序”需要读磁盘</a:t>
            </a:r>
            <a:endParaRPr lang="zh-CN" altLang="en-US">
              <a:solidFill>
                <a:srgbClr val="FF0000"/>
              </a:solidFill>
            </a:endParaRPr>
          </a:p>
        </p:txBody>
      </p:sp>
      <p:sp>
        <p:nvSpPr>
          <p:cNvPr id="430141" name="Rectangle 61"/>
          <p:cNvSpPr>
            <a:spLocks noChangeArrowheads="1"/>
          </p:cNvSpPr>
          <p:nvPr/>
        </p:nvSpPr>
        <p:spPr bwMode="auto">
          <a:xfrm>
            <a:off x="774700" y="43434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a:solidFill>
                  <a:srgbClr val="FF0000"/>
                </a:solidFill>
              </a:rPr>
              <a:t>(4):</a:t>
            </a:r>
            <a:r>
              <a:rPr lang="en-US" altLang="zh-CN"/>
              <a:t> </a:t>
            </a:r>
            <a:r>
              <a:rPr lang="zh-CN" altLang="en-US"/>
              <a:t>选一个空闲页框</a:t>
            </a:r>
            <a:endParaRPr lang="zh-CN" altLang="en-US">
              <a:solidFill>
                <a:srgbClr val="FF0000"/>
              </a:solidFill>
            </a:endParaRPr>
          </a:p>
        </p:txBody>
      </p:sp>
      <p:sp>
        <p:nvSpPr>
          <p:cNvPr id="430142" name="AutoShape 62"/>
          <p:cNvSpPr>
            <a:spLocks noChangeArrowheads="1"/>
          </p:cNvSpPr>
          <p:nvPr/>
        </p:nvSpPr>
        <p:spPr bwMode="auto">
          <a:xfrm rot="10800000">
            <a:off x="7061200" y="3594572"/>
            <a:ext cx="1868488" cy="380365"/>
          </a:xfrm>
          <a:prstGeom prst="wedgeRoundRectCallout">
            <a:avLst>
              <a:gd name="adj1" fmla="val 51736"/>
              <a:gd name="adj2" fmla="val -74245"/>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000" dirty="0">
                <a:solidFill>
                  <a:srgbClr val="0000CC"/>
                </a:solidFill>
                <a:sym typeface="Symbol" panose="05050102010706020507" pitchFamily="18" charset="2"/>
              </a:rPr>
              <a:t>学过磁盘处理后自然就明白了</a:t>
            </a:r>
            <a:r>
              <a:rPr lang="en-US" altLang="zh-CN" sz="1000" dirty="0">
                <a:solidFill>
                  <a:srgbClr val="0000CC"/>
                </a:solidFill>
                <a:sym typeface="Symbol" panose="05050102010706020507" pitchFamily="18" charset="2"/>
              </a:rPr>
              <a:t>!</a:t>
            </a:r>
          </a:p>
        </p:txBody>
      </p:sp>
      <p:sp>
        <p:nvSpPr>
          <p:cNvPr id="430143" name="Rectangle 63"/>
          <p:cNvSpPr>
            <a:spLocks noChangeArrowheads="1"/>
          </p:cNvSpPr>
          <p:nvPr/>
        </p:nvSpPr>
        <p:spPr bwMode="auto">
          <a:xfrm>
            <a:off x="774700" y="50292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dirty="0">
                <a:solidFill>
                  <a:srgbClr val="FF0000"/>
                </a:solidFill>
              </a:rPr>
              <a:t>(5):</a:t>
            </a:r>
            <a:r>
              <a:rPr lang="en-US" altLang="zh-CN" dirty="0"/>
              <a:t> </a:t>
            </a:r>
            <a:r>
              <a:rPr lang="zh-CN" altLang="en-US" dirty="0">
                <a:highlight>
                  <a:srgbClr val="FFFF00"/>
                </a:highlight>
              </a:rPr>
              <a:t>修改页表</a:t>
            </a:r>
            <a:endParaRPr lang="zh-CN" altLang="en-US" dirty="0">
              <a:solidFill>
                <a:srgbClr val="FF0000"/>
              </a:solidFill>
              <a:highlight>
                <a:srgbClr val="FFFF00"/>
              </a:highlight>
            </a:endParaRPr>
          </a:p>
        </p:txBody>
      </p:sp>
      <p:sp>
        <p:nvSpPr>
          <p:cNvPr id="430144" name="Rectangle 64"/>
          <p:cNvSpPr>
            <a:spLocks noChangeArrowheads="1"/>
          </p:cNvSpPr>
          <p:nvPr/>
        </p:nvSpPr>
        <p:spPr bwMode="auto">
          <a:xfrm>
            <a:off x="774700" y="57150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a:solidFill>
                  <a:srgbClr val="FF0000"/>
                </a:solidFill>
              </a:rPr>
              <a:t>(6):</a:t>
            </a:r>
            <a:r>
              <a:rPr lang="en-US" altLang="zh-CN"/>
              <a:t> </a:t>
            </a:r>
            <a:r>
              <a:rPr lang="zh-CN" altLang="en-US"/>
              <a:t>重新开始指令</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0083"/>
                                        </p:tgtEl>
                                        <p:attrNameLst>
                                          <p:attrName>style.visibility</p:attrName>
                                        </p:attrNameLst>
                                      </p:cBhvr>
                                      <p:to>
                                        <p:strVal val="visible"/>
                                      </p:to>
                                    </p:set>
                                    <p:animEffect transition="in" filter="dissolve">
                                      <p:cBhvr>
                                        <p:cTn id="7" dur="500"/>
                                        <p:tgtEl>
                                          <p:spTgt spid="43008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30136"/>
                                        </p:tgtEl>
                                        <p:attrNameLst>
                                          <p:attrName>style.visibility</p:attrName>
                                        </p:attrNameLst>
                                      </p:cBhvr>
                                      <p:to>
                                        <p:strVal val="visible"/>
                                      </p:to>
                                    </p:set>
                                    <p:animEffect transition="in" filter="dissolve">
                                      <p:cBhvr>
                                        <p:cTn id="12" dur="500"/>
                                        <p:tgtEl>
                                          <p:spTgt spid="43013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30139"/>
                                        </p:tgtEl>
                                        <p:attrNameLst>
                                          <p:attrName>style.visibility</p:attrName>
                                        </p:attrNameLst>
                                      </p:cBhvr>
                                      <p:to>
                                        <p:strVal val="visible"/>
                                      </p:to>
                                    </p:set>
                                    <p:animEffect transition="in" filter="dissolve">
                                      <p:cBhvr>
                                        <p:cTn id="17" dur="500"/>
                                        <p:tgtEl>
                                          <p:spTgt spid="43013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0140"/>
                                        </p:tgtEl>
                                        <p:attrNameLst>
                                          <p:attrName>style.visibility</p:attrName>
                                        </p:attrNameLst>
                                      </p:cBhvr>
                                      <p:to>
                                        <p:strVal val="visible"/>
                                      </p:to>
                                    </p:set>
                                    <p:animEffect transition="in" filter="dissolve">
                                      <p:cBhvr>
                                        <p:cTn id="22" dur="500"/>
                                        <p:tgtEl>
                                          <p:spTgt spid="43014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30142"/>
                                        </p:tgtEl>
                                        <p:attrNameLst>
                                          <p:attrName>style.visibility</p:attrName>
                                        </p:attrNameLst>
                                      </p:cBhvr>
                                      <p:to>
                                        <p:strVal val="visible"/>
                                      </p:to>
                                    </p:set>
                                    <p:animEffect transition="in" filter="dissolve">
                                      <p:cBhvr>
                                        <p:cTn id="27" dur="500"/>
                                        <p:tgtEl>
                                          <p:spTgt spid="4301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30141"/>
                                        </p:tgtEl>
                                        <p:attrNameLst>
                                          <p:attrName>style.visibility</p:attrName>
                                        </p:attrNameLst>
                                      </p:cBhvr>
                                      <p:to>
                                        <p:strVal val="visible"/>
                                      </p:to>
                                    </p:set>
                                    <p:animEffect transition="in" filter="dissolve">
                                      <p:cBhvr>
                                        <p:cTn id="32" dur="500"/>
                                        <p:tgtEl>
                                          <p:spTgt spid="43014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30143"/>
                                        </p:tgtEl>
                                        <p:attrNameLst>
                                          <p:attrName>style.visibility</p:attrName>
                                        </p:attrNameLst>
                                      </p:cBhvr>
                                      <p:to>
                                        <p:strVal val="visible"/>
                                      </p:to>
                                    </p:set>
                                    <p:animEffect transition="in" filter="dissolve">
                                      <p:cBhvr>
                                        <p:cTn id="37" dur="500"/>
                                        <p:tgtEl>
                                          <p:spTgt spid="43014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30144"/>
                                        </p:tgtEl>
                                        <p:attrNameLst>
                                          <p:attrName>style.visibility</p:attrName>
                                        </p:attrNameLst>
                                      </p:cBhvr>
                                      <p:to>
                                        <p:strVal val="visible"/>
                                      </p:to>
                                    </p:set>
                                    <p:animEffect transition="in" filter="dissolve">
                                      <p:cBhvr>
                                        <p:cTn id="42" dur="500"/>
                                        <p:tgtEl>
                                          <p:spTgt spid="430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p:bldP spid="430139" grpId="0"/>
      <p:bldP spid="430140" grpId="0"/>
      <p:bldP spid="430141" grpId="0"/>
      <p:bldP spid="430142" grpId="0" animBg="1"/>
      <p:bldP spid="430143" grpId="0"/>
      <p:bldP spid="43014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34" name="AutoShape 30"/>
          <p:cNvSpPr>
            <a:spLocks noChangeArrowheads="1"/>
          </p:cNvSpPr>
          <p:nvPr/>
        </p:nvSpPr>
        <p:spPr bwMode="auto">
          <a:xfrm rot="10800000">
            <a:off x="7086600" y="5562600"/>
            <a:ext cx="1905000" cy="533400"/>
          </a:xfrm>
          <a:prstGeom prst="wedgeRoundRectCallout">
            <a:avLst>
              <a:gd name="adj1" fmla="val 117412"/>
              <a:gd name="adj2" fmla="val 166366"/>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dirty="0">
                <a:highlight>
                  <a:srgbClr val="FFFF00"/>
                </a:highlight>
                <a:sym typeface="Symbol" panose="05050102010706020507" pitchFamily="18" charset="2"/>
              </a:rPr>
              <a:t>异常处理寄存器</a:t>
            </a:r>
          </a:p>
        </p:txBody>
      </p:sp>
      <p:sp>
        <p:nvSpPr>
          <p:cNvPr id="18435" name="Rectangle 2"/>
          <p:cNvSpPr>
            <a:spLocks noGrp="1" noChangeArrowheads="1"/>
          </p:cNvSpPr>
          <p:nvPr>
            <p:ph type="title"/>
          </p:nvPr>
        </p:nvSpPr>
        <p:spPr>
          <a:xfrm>
            <a:off x="381000" y="304800"/>
            <a:ext cx="8229600" cy="676275"/>
          </a:xfrm>
        </p:spPr>
        <p:txBody>
          <a:bodyPr/>
          <a:lstStyle/>
          <a:p>
            <a:pPr eaLnBrk="1" hangingPunct="1"/>
            <a:r>
              <a:rPr lang="zh-CN" altLang="en-US">
                <a:sym typeface="Symbol" panose="05050102010706020507" pitchFamily="18" charset="2"/>
              </a:rPr>
              <a:t>如何重新开始指令</a:t>
            </a:r>
            <a:r>
              <a:rPr lang="en-US" altLang="zh-CN">
                <a:sym typeface="Symbol" panose="05050102010706020507" pitchFamily="18" charset="2"/>
              </a:rPr>
              <a:t>?</a:t>
            </a:r>
            <a:endParaRPr lang="zh-CN" altLang="zh-CN">
              <a:sym typeface="Symbol" panose="05050102010706020507" pitchFamily="18" charset="2"/>
            </a:endParaRPr>
          </a:p>
        </p:txBody>
      </p:sp>
      <p:sp>
        <p:nvSpPr>
          <p:cNvPr id="18436" name="Rectangle 3"/>
          <p:cNvSpPr>
            <a:spLocks noChangeArrowheads="1"/>
          </p:cNvSpPr>
          <p:nvPr/>
        </p:nvSpPr>
        <p:spPr bwMode="auto">
          <a:xfrm>
            <a:off x="765175" y="11430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在指令执行过程中出现页错误</a:t>
            </a:r>
          </a:p>
        </p:txBody>
      </p:sp>
      <p:sp>
        <p:nvSpPr>
          <p:cNvPr id="431108" name="Freeform 4"/>
          <p:cNvSpPr/>
          <p:nvPr/>
        </p:nvSpPr>
        <p:spPr bwMode="auto">
          <a:xfrm>
            <a:off x="2524125" y="1828800"/>
            <a:ext cx="419100" cy="762000"/>
          </a:xfrm>
          <a:custGeom>
            <a:avLst/>
            <a:gdLst>
              <a:gd name="T0" fmla="*/ 403225000 w 264"/>
              <a:gd name="T1" fmla="*/ 0 h 624"/>
              <a:gd name="T2" fmla="*/ 40322500 w 264"/>
              <a:gd name="T3" fmla="*/ 286314173 h 624"/>
              <a:gd name="T4" fmla="*/ 645160000 w 264"/>
              <a:gd name="T5" fmla="*/ 429470038 h 624"/>
              <a:gd name="T6" fmla="*/ 161290000 w 264"/>
              <a:gd name="T7" fmla="*/ 715784212 h 624"/>
              <a:gd name="T8" fmla="*/ 161290000 w 264"/>
              <a:gd name="T9" fmla="*/ 930519231 h 6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 h="624">
                <a:moveTo>
                  <a:pt x="160" y="0"/>
                </a:moveTo>
                <a:cubicBezTo>
                  <a:pt x="80" y="72"/>
                  <a:pt x="0" y="144"/>
                  <a:pt x="16" y="192"/>
                </a:cubicBezTo>
                <a:cubicBezTo>
                  <a:pt x="32" y="240"/>
                  <a:pt x="248" y="240"/>
                  <a:pt x="256" y="288"/>
                </a:cubicBezTo>
                <a:cubicBezTo>
                  <a:pt x="264" y="336"/>
                  <a:pt x="96" y="424"/>
                  <a:pt x="64" y="480"/>
                </a:cubicBezTo>
                <a:cubicBezTo>
                  <a:pt x="32" y="536"/>
                  <a:pt x="48" y="580"/>
                  <a:pt x="64" y="624"/>
                </a:cubicBez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31109" name="Text Box 5"/>
          <p:cNvSpPr txBox="1">
            <a:spLocks noChangeArrowheads="1"/>
          </p:cNvSpPr>
          <p:nvPr/>
        </p:nvSpPr>
        <p:spPr bwMode="auto">
          <a:xfrm>
            <a:off x="1457325" y="2614613"/>
            <a:ext cx="2305050" cy="835025"/>
          </a:xfrm>
          <a:prstGeom prst="rect">
            <a:avLst/>
          </a:prstGeom>
          <a:noFill/>
          <a:ln w="12700">
            <a:solidFill>
              <a:srgbClr val="FF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dirty="0"/>
              <a:t>add r1, r2, r3</a:t>
            </a:r>
          </a:p>
          <a:p>
            <a:pPr eaLnBrk="1" hangingPunct="1">
              <a:spcBef>
                <a:spcPct val="0"/>
              </a:spcBef>
              <a:buClrTx/>
              <a:buSzTx/>
              <a:buFontTx/>
              <a:buNone/>
            </a:pPr>
            <a:r>
              <a:rPr lang="en-US" altLang="zh-CN" sz="2400" dirty="0" err="1">
                <a:solidFill>
                  <a:srgbClr val="FF0000"/>
                </a:solidFill>
              </a:rPr>
              <a:t>mov</a:t>
            </a:r>
            <a:r>
              <a:rPr lang="en-US" altLang="zh-CN" sz="2400" dirty="0">
                <a:solidFill>
                  <a:srgbClr val="FF0000"/>
                </a:solidFill>
              </a:rPr>
              <a:t> +(</a:t>
            </a:r>
            <a:r>
              <a:rPr lang="en-US" altLang="zh-CN" sz="2400" dirty="0" err="1">
                <a:solidFill>
                  <a:srgbClr val="FF0000"/>
                </a:solidFill>
              </a:rPr>
              <a:t>sp</a:t>
            </a:r>
            <a:r>
              <a:rPr lang="en-US" altLang="zh-CN" sz="2400" dirty="0">
                <a:solidFill>
                  <a:srgbClr val="FF0000"/>
                </a:solidFill>
              </a:rPr>
              <a:t>), (r2)</a:t>
            </a:r>
          </a:p>
        </p:txBody>
      </p:sp>
      <p:grpSp>
        <p:nvGrpSpPr>
          <p:cNvPr id="431110" name="Group 6"/>
          <p:cNvGrpSpPr/>
          <p:nvPr/>
        </p:nvGrpSpPr>
        <p:grpSpPr bwMode="auto">
          <a:xfrm>
            <a:off x="3810000" y="2133600"/>
            <a:ext cx="2133600" cy="990600"/>
            <a:chOff x="2400" y="1344"/>
            <a:chExt cx="1344" cy="624"/>
          </a:xfrm>
        </p:grpSpPr>
        <p:sp>
          <p:nvSpPr>
            <p:cNvPr id="18460" name="Line 7"/>
            <p:cNvSpPr>
              <a:spLocks noChangeShapeType="1"/>
            </p:cNvSpPr>
            <p:nvPr/>
          </p:nvSpPr>
          <p:spPr bwMode="auto">
            <a:xfrm flipV="1">
              <a:off x="2400" y="1440"/>
              <a:ext cx="1344" cy="528"/>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61" name="Text Box 8"/>
            <p:cNvSpPr txBox="1">
              <a:spLocks noChangeArrowheads="1"/>
            </p:cNvSpPr>
            <p:nvPr/>
          </p:nvSpPr>
          <p:spPr bwMode="auto">
            <a:xfrm>
              <a:off x="2617" y="1344"/>
              <a:ext cx="69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latin typeface="Comic Sans MS" panose="030F0702030302020204" pitchFamily="66" charset="0"/>
                </a:rPr>
                <a:t>页错误</a:t>
              </a:r>
            </a:p>
          </p:txBody>
        </p:sp>
      </p:grpSp>
      <p:grpSp>
        <p:nvGrpSpPr>
          <p:cNvPr id="431113" name="Group 9"/>
          <p:cNvGrpSpPr/>
          <p:nvPr/>
        </p:nvGrpSpPr>
        <p:grpSpPr bwMode="auto">
          <a:xfrm>
            <a:off x="5953125" y="2244726"/>
            <a:ext cx="2595563" cy="1422400"/>
            <a:chOff x="3750" y="1414"/>
            <a:chExt cx="1635" cy="896"/>
          </a:xfrm>
        </p:grpSpPr>
        <p:sp>
          <p:nvSpPr>
            <p:cNvPr id="18457" name="Text Box 10"/>
            <p:cNvSpPr txBox="1">
              <a:spLocks noChangeArrowheads="1"/>
            </p:cNvSpPr>
            <p:nvPr/>
          </p:nvSpPr>
          <p:spPr bwMode="auto">
            <a:xfrm>
              <a:off x="3787" y="1414"/>
              <a:ext cx="1091" cy="8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F0C1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spcBef>
                  <a:spcPct val="0"/>
                </a:spcBef>
                <a:buClrTx/>
                <a:buSzTx/>
                <a:buFontTx/>
                <a:buNone/>
              </a:pPr>
              <a:r>
                <a:rPr lang="zh-CN" altLang="en-US" sz="2400"/>
                <a:t>分配页框</a:t>
              </a:r>
            </a:p>
            <a:p>
              <a:pPr algn="ctr" eaLnBrk="1" hangingPunct="1">
                <a:lnSpc>
                  <a:spcPct val="120000"/>
                </a:lnSpc>
                <a:spcBef>
                  <a:spcPct val="0"/>
                </a:spcBef>
                <a:buClrTx/>
                <a:buSzTx/>
                <a:buFontTx/>
                <a:buNone/>
              </a:pPr>
              <a:r>
                <a:rPr lang="zh-CN" altLang="en-US" sz="2400" dirty="0"/>
                <a:t>从磁盘读入</a:t>
              </a:r>
            </a:p>
            <a:p>
              <a:pPr algn="ctr" eaLnBrk="1" hangingPunct="1">
                <a:lnSpc>
                  <a:spcPct val="120000"/>
                </a:lnSpc>
                <a:spcBef>
                  <a:spcPct val="0"/>
                </a:spcBef>
                <a:buClrTx/>
                <a:buSzTx/>
                <a:buFontTx/>
                <a:buNone/>
              </a:pPr>
              <a:r>
                <a:rPr lang="zh-CN" altLang="en-US" sz="2400" dirty="0"/>
                <a:t>设置映射</a:t>
              </a:r>
              <a:endParaRPr lang="zh-CN" altLang="en-US" sz="2400" dirty="0">
                <a:latin typeface="Comic Sans MS" panose="030F0702030302020204" pitchFamily="66" charset="0"/>
              </a:endParaRPr>
            </a:p>
          </p:txBody>
        </p:sp>
        <p:sp>
          <p:nvSpPr>
            <p:cNvPr id="18458" name="Rectangle 11"/>
            <p:cNvSpPr>
              <a:spLocks noChangeArrowheads="1"/>
            </p:cNvSpPr>
            <p:nvPr/>
          </p:nvSpPr>
          <p:spPr bwMode="auto">
            <a:xfrm>
              <a:off x="3750" y="1440"/>
              <a:ext cx="1194" cy="864"/>
            </a:xfrm>
            <a:prstGeom prst="rect">
              <a:avLst/>
            </a:prstGeom>
            <a:noFill/>
            <a:ln w="12700">
              <a:solidFill>
                <a:srgbClr val="0F0C19"/>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8459" name="Text Box 12"/>
            <p:cNvSpPr txBox="1">
              <a:spLocks noChangeArrowheads="1"/>
            </p:cNvSpPr>
            <p:nvPr/>
          </p:nvSpPr>
          <p:spPr bwMode="auto">
            <a:xfrm>
              <a:off x="4992" y="1728"/>
              <a:ext cx="39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F0C1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FF0000"/>
                  </a:solidFill>
                </a:rPr>
                <a:t>OS</a:t>
              </a:r>
            </a:p>
          </p:txBody>
        </p:sp>
      </p:grpSp>
      <p:grpSp>
        <p:nvGrpSpPr>
          <p:cNvPr id="431117" name="Group 13"/>
          <p:cNvGrpSpPr/>
          <p:nvPr/>
        </p:nvGrpSpPr>
        <p:grpSpPr bwMode="auto">
          <a:xfrm>
            <a:off x="3810000" y="3200400"/>
            <a:ext cx="2133600" cy="762000"/>
            <a:chOff x="2400" y="2016"/>
            <a:chExt cx="1344" cy="480"/>
          </a:xfrm>
        </p:grpSpPr>
        <p:sp>
          <p:nvSpPr>
            <p:cNvPr id="18455" name="Line 14"/>
            <p:cNvSpPr>
              <a:spLocks noChangeShapeType="1"/>
            </p:cNvSpPr>
            <p:nvPr/>
          </p:nvSpPr>
          <p:spPr bwMode="auto">
            <a:xfrm flipH="1" flipV="1">
              <a:off x="2400" y="2016"/>
              <a:ext cx="1344" cy="288"/>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56" name="Text Box 15"/>
            <p:cNvSpPr txBox="1">
              <a:spLocks noChangeArrowheads="1"/>
            </p:cNvSpPr>
            <p:nvPr/>
          </p:nvSpPr>
          <p:spPr bwMode="auto">
            <a:xfrm>
              <a:off x="2542" y="2208"/>
              <a:ext cx="108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dirty="0">
                  <a:latin typeface="Comic Sans MS" panose="030F0702030302020204" pitchFamily="66" charset="0"/>
                </a:rPr>
                <a:t>指令</a:t>
              </a:r>
              <a:r>
                <a:rPr lang="zh-CN" altLang="en-US" sz="2400" dirty="0">
                  <a:highlight>
                    <a:srgbClr val="FFFF00"/>
                  </a:highlight>
                  <a:latin typeface="Comic Sans MS" panose="030F0702030302020204" pitchFamily="66" charset="0"/>
                </a:rPr>
                <a:t>重</a:t>
              </a:r>
              <a:r>
                <a:rPr lang="zh-CN" altLang="en-US" sz="2400" dirty="0">
                  <a:latin typeface="Comic Sans MS" panose="030F0702030302020204" pitchFamily="66" charset="0"/>
                </a:rPr>
                <a:t>执行</a:t>
              </a:r>
            </a:p>
          </p:txBody>
        </p:sp>
      </p:grpSp>
      <p:sp>
        <p:nvSpPr>
          <p:cNvPr id="431120" name="Freeform 16"/>
          <p:cNvSpPr/>
          <p:nvPr/>
        </p:nvSpPr>
        <p:spPr bwMode="auto">
          <a:xfrm>
            <a:off x="2447925" y="3505200"/>
            <a:ext cx="419100" cy="609600"/>
          </a:xfrm>
          <a:custGeom>
            <a:avLst/>
            <a:gdLst>
              <a:gd name="T0" fmla="*/ 403225000 w 264"/>
              <a:gd name="T1" fmla="*/ 0 h 624"/>
              <a:gd name="T2" fmla="*/ 40322500 w 264"/>
              <a:gd name="T3" fmla="*/ 183240485 h 624"/>
              <a:gd name="T4" fmla="*/ 645160000 w 264"/>
              <a:gd name="T5" fmla="*/ 274861215 h 624"/>
              <a:gd name="T6" fmla="*/ 161290000 w 264"/>
              <a:gd name="T7" fmla="*/ 458101700 h 624"/>
              <a:gd name="T8" fmla="*/ 161290000 w 264"/>
              <a:gd name="T9" fmla="*/ 595532308 h 6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 h="624">
                <a:moveTo>
                  <a:pt x="160" y="0"/>
                </a:moveTo>
                <a:cubicBezTo>
                  <a:pt x="80" y="72"/>
                  <a:pt x="0" y="144"/>
                  <a:pt x="16" y="192"/>
                </a:cubicBezTo>
                <a:cubicBezTo>
                  <a:pt x="32" y="240"/>
                  <a:pt x="248" y="240"/>
                  <a:pt x="256" y="288"/>
                </a:cubicBezTo>
                <a:cubicBezTo>
                  <a:pt x="264" y="336"/>
                  <a:pt x="96" y="424"/>
                  <a:pt x="64" y="480"/>
                </a:cubicBezTo>
                <a:cubicBezTo>
                  <a:pt x="32" y="536"/>
                  <a:pt x="48" y="580"/>
                  <a:pt x="64" y="624"/>
                </a:cubicBez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nvGrpSpPr>
          <p:cNvPr id="431121" name="Group 17"/>
          <p:cNvGrpSpPr/>
          <p:nvPr/>
        </p:nvGrpSpPr>
        <p:grpSpPr bwMode="auto">
          <a:xfrm>
            <a:off x="987425" y="3962400"/>
            <a:ext cx="7543800" cy="603250"/>
            <a:chOff x="624" y="3680"/>
            <a:chExt cx="4752" cy="380"/>
          </a:xfrm>
        </p:grpSpPr>
        <p:sp>
          <p:nvSpPr>
            <p:cNvPr id="18453" name="Rectangle 18"/>
            <p:cNvSpPr>
              <a:spLocks noChangeArrowheads="1"/>
            </p:cNvSpPr>
            <p:nvPr/>
          </p:nvSpPr>
          <p:spPr bwMode="auto">
            <a:xfrm>
              <a:off x="624" y="368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显然这一切应该对用户透明</a:t>
              </a:r>
              <a:r>
                <a:rPr lang="en-US" altLang="zh-CN" sz="2400" dirty="0"/>
                <a:t>! </a:t>
              </a:r>
              <a:r>
                <a:rPr lang="zh-CN" altLang="en-US" sz="2400" dirty="0">
                  <a:solidFill>
                    <a:srgbClr val="FF0000"/>
                  </a:solidFill>
                </a:rPr>
                <a:t>需要一点硬件支持</a:t>
              </a:r>
            </a:p>
          </p:txBody>
        </p:sp>
        <p:pic>
          <p:nvPicPr>
            <p:cNvPr id="18454" name="Picture 19"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1124" name="Line 20"/>
          <p:cNvSpPr>
            <a:spLocks noChangeShapeType="1"/>
          </p:cNvSpPr>
          <p:nvPr/>
        </p:nvSpPr>
        <p:spPr bwMode="auto">
          <a:xfrm flipV="1">
            <a:off x="3962400" y="5257800"/>
            <a:ext cx="1066800" cy="53340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31125" name="Text Box 21"/>
          <p:cNvSpPr txBox="1">
            <a:spLocks noChangeArrowheads="1"/>
          </p:cNvSpPr>
          <p:nvPr/>
        </p:nvSpPr>
        <p:spPr bwMode="auto">
          <a:xfrm>
            <a:off x="4114800" y="4622800"/>
            <a:ext cx="3429000" cy="415925"/>
          </a:xfrm>
          <a:prstGeom prst="rect">
            <a:avLst/>
          </a:prstGeom>
          <a:noFill/>
          <a:ln w="19050">
            <a:solidFill>
              <a:srgbClr val="FF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FF0000"/>
                </a:solidFill>
                <a:latin typeface="Courier New" panose="02070309020205020404" pitchFamily="49" charset="0"/>
              </a:rPr>
              <a:t>Fault: </a:t>
            </a:r>
            <a:r>
              <a:rPr lang="en-US" altLang="zh-CN" sz="2000" dirty="0" err="1">
                <a:solidFill>
                  <a:srgbClr val="FF0000"/>
                </a:solidFill>
                <a:latin typeface="Courier New" panose="02070309020205020404" pitchFamily="49" charset="0"/>
              </a:rPr>
              <a:t>epc</a:t>
            </a:r>
            <a:r>
              <a:rPr lang="en-US" altLang="zh-CN" sz="2000" dirty="0">
                <a:solidFill>
                  <a:srgbClr val="FF0000"/>
                </a:solidFill>
                <a:latin typeface="Courier New" panose="02070309020205020404" pitchFamily="49" charset="0"/>
              </a:rPr>
              <a:t> = 0xffdd0</a:t>
            </a:r>
          </a:p>
        </p:txBody>
      </p:sp>
      <p:sp>
        <p:nvSpPr>
          <p:cNvPr id="431126" name="Text Box 22"/>
          <p:cNvSpPr txBox="1">
            <a:spLocks noChangeArrowheads="1"/>
          </p:cNvSpPr>
          <p:nvPr/>
        </p:nvSpPr>
        <p:spPr bwMode="auto">
          <a:xfrm>
            <a:off x="5029200" y="5011708"/>
            <a:ext cx="259080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F0C1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dirty="0">
                <a:latin typeface="Courier" charset="0"/>
              </a:rPr>
              <a:t>OS</a:t>
            </a:r>
            <a:r>
              <a:rPr lang="zh-CN" altLang="en-US" sz="2000" dirty="0">
                <a:latin typeface="Courier" charset="0"/>
              </a:rPr>
              <a:t>缺页处理程序</a:t>
            </a:r>
          </a:p>
        </p:txBody>
      </p:sp>
      <p:sp>
        <p:nvSpPr>
          <p:cNvPr id="431127" name="Line 23"/>
          <p:cNvSpPr>
            <a:spLocks noChangeShapeType="1"/>
          </p:cNvSpPr>
          <p:nvPr/>
        </p:nvSpPr>
        <p:spPr bwMode="auto">
          <a:xfrm flipH="1" flipV="1">
            <a:off x="3962400" y="5867400"/>
            <a:ext cx="1066800" cy="60960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31128" name="Text Box 24"/>
          <p:cNvSpPr txBox="1">
            <a:spLocks noChangeArrowheads="1"/>
          </p:cNvSpPr>
          <p:nvPr/>
        </p:nvSpPr>
        <p:spPr bwMode="auto">
          <a:xfrm>
            <a:off x="5029200" y="6172200"/>
            <a:ext cx="1898650" cy="434975"/>
          </a:xfrm>
          <a:prstGeom prst="rect">
            <a:avLst/>
          </a:prstGeom>
          <a:noFill/>
          <a:ln w="38100">
            <a:solidFill>
              <a:srgbClr val="FF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FF0000"/>
                </a:solidFill>
                <a:latin typeface="Courier New" panose="02070309020205020404" pitchFamily="49" charset="0"/>
              </a:rPr>
              <a:t>jmp 0xffdd0</a:t>
            </a:r>
          </a:p>
        </p:txBody>
      </p:sp>
      <p:sp>
        <p:nvSpPr>
          <p:cNvPr id="431129" name="Freeform 25"/>
          <p:cNvSpPr/>
          <p:nvPr/>
        </p:nvSpPr>
        <p:spPr bwMode="auto">
          <a:xfrm>
            <a:off x="2590800" y="4556125"/>
            <a:ext cx="381000" cy="762000"/>
          </a:xfrm>
          <a:custGeom>
            <a:avLst/>
            <a:gdLst>
              <a:gd name="T0" fmla="*/ 333243670 w 264"/>
              <a:gd name="T1" fmla="*/ 0 h 624"/>
              <a:gd name="T2" fmla="*/ 33324511 w 264"/>
              <a:gd name="T3" fmla="*/ 286314173 h 624"/>
              <a:gd name="T4" fmla="*/ 533190739 w 264"/>
              <a:gd name="T5" fmla="*/ 429470038 h 624"/>
              <a:gd name="T6" fmla="*/ 133298045 w 264"/>
              <a:gd name="T7" fmla="*/ 715784212 h 624"/>
              <a:gd name="T8" fmla="*/ 133298045 w 264"/>
              <a:gd name="T9" fmla="*/ 930519231 h 6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 h="624">
                <a:moveTo>
                  <a:pt x="160" y="0"/>
                </a:moveTo>
                <a:cubicBezTo>
                  <a:pt x="80" y="72"/>
                  <a:pt x="0" y="144"/>
                  <a:pt x="16" y="192"/>
                </a:cubicBezTo>
                <a:cubicBezTo>
                  <a:pt x="32" y="240"/>
                  <a:pt x="248" y="240"/>
                  <a:pt x="256" y="288"/>
                </a:cubicBezTo>
                <a:cubicBezTo>
                  <a:pt x="264" y="336"/>
                  <a:pt x="96" y="424"/>
                  <a:pt x="64" y="480"/>
                </a:cubicBezTo>
                <a:cubicBezTo>
                  <a:pt x="32" y="536"/>
                  <a:pt x="48" y="580"/>
                  <a:pt x="64" y="624"/>
                </a:cubicBez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31130" name="Text Box 26"/>
          <p:cNvSpPr txBox="1">
            <a:spLocks noChangeArrowheads="1"/>
          </p:cNvSpPr>
          <p:nvPr/>
        </p:nvSpPr>
        <p:spPr bwMode="auto">
          <a:xfrm>
            <a:off x="899592" y="5299144"/>
            <a:ext cx="3092513" cy="707886"/>
          </a:xfrm>
          <a:prstGeom prst="rect">
            <a:avLst/>
          </a:prstGeom>
          <a:noFill/>
          <a:ln w="12700">
            <a:solidFill>
              <a:srgbClr val="FF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dirty="0"/>
              <a:t>0xffdcc:  add r1,r2,r3</a:t>
            </a:r>
          </a:p>
          <a:p>
            <a:pPr eaLnBrk="1" hangingPunct="1">
              <a:spcBef>
                <a:spcPct val="0"/>
              </a:spcBef>
              <a:buClrTx/>
              <a:buSzTx/>
              <a:buFontTx/>
              <a:buNone/>
            </a:pPr>
            <a:r>
              <a:rPr lang="en-US" altLang="zh-CN" sz="2000" dirty="0"/>
              <a:t>0xffdd0:  </a:t>
            </a:r>
            <a:r>
              <a:rPr lang="en-US" altLang="zh-CN" sz="2000" dirty="0" err="1">
                <a:solidFill>
                  <a:srgbClr val="FF0000"/>
                </a:solidFill>
              </a:rPr>
              <a:t>mov</a:t>
            </a:r>
            <a:r>
              <a:rPr lang="en-US" altLang="zh-CN" sz="2000" dirty="0">
                <a:solidFill>
                  <a:srgbClr val="FF0000"/>
                </a:solidFill>
              </a:rPr>
              <a:t> +(</a:t>
            </a:r>
            <a:r>
              <a:rPr lang="en-US" altLang="zh-CN" sz="2000" dirty="0" err="1">
                <a:solidFill>
                  <a:srgbClr val="FF0000"/>
                </a:solidFill>
              </a:rPr>
              <a:t>sp</a:t>
            </a:r>
            <a:r>
              <a:rPr lang="en-US" altLang="zh-CN" sz="2000" dirty="0">
                <a:solidFill>
                  <a:srgbClr val="FF0000"/>
                </a:solidFill>
              </a:rPr>
              <a:t>), (r2)</a:t>
            </a:r>
          </a:p>
        </p:txBody>
      </p:sp>
      <p:sp>
        <p:nvSpPr>
          <p:cNvPr id="431131" name="Freeform 27"/>
          <p:cNvSpPr/>
          <p:nvPr/>
        </p:nvSpPr>
        <p:spPr bwMode="auto">
          <a:xfrm>
            <a:off x="2590800" y="6080125"/>
            <a:ext cx="381000" cy="609600"/>
          </a:xfrm>
          <a:custGeom>
            <a:avLst/>
            <a:gdLst>
              <a:gd name="T0" fmla="*/ 333243670 w 264"/>
              <a:gd name="T1" fmla="*/ 0 h 624"/>
              <a:gd name="T2" fmla="*/ 33324511 w 264"/>
              <a:gd name="T3" fmla="*/ 183240485 h 624"/>
              <a:gd name="T4" fmla="*/ 533190739 w 264"/>
              <a:gd name="T5" fmla="*/ 274861215 h 624"/>
              <a:gd name="T6" fmla="*/ 133298045 w 264"/>
              <a:gd name="T7" fmla="*/ 458101700 h 624"/>
              <a:gd name="T8" fmla="*/ 133298045 w 264"/>
              <a:gd name="T9" fmla="*/ 595532308 h 6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 h="624">
                <a:moveTo>
                  <a:pt x="160" y="0"/>
                </a:moveTo>
                <a:cubicBezTo>
                  <a:pt x="80" y="72"/>
                  <a:pt x="0" y="144"/>
                  <a:pt x="16" y="192"/>
                </a:cubicBezTo>
                <a:cubicBezTo>
                  <a:pt x="32" y="240"/>
                  <a:pt x="248" y="240"/>
                  <a:pt x="256" y="288"/>
                </a:cubicBezTo>
                <a:cubicBezTo>
                  <a:pt x="264" y="336"/>
                  <a:pt x="96" y="424"/>
                  <a:pt x="64" y="480"/>
                </a:cubicBezTo>
                <a:cubicBezTo>
                  <a:pt x="32" y="536"/>
                  <a:pt x="48" y="580"/>
                  <a:pt x="64" y="624"/>
                </a:cubicBez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31132" name="Freeform 28"/>
          <p:cNvSpPr/>
          <p:nvPr/>
        </p:nvSpPr>
        <p:spPr bwMode="auto">
          <a:xfrm>
            <a:off x="5943600" y="5410200"/>
            <a:ext cx="381000" cy="762000"/>
          </a:xfrm>
          <a:custGeom>
            <a:avLst/>
            <a:gdLst>
              <a:gd name="T0" fmla="*/ 333243670 w 264"/>
              <a:gd name="T1" fmla="*/ 0 h 624"/>
              <a:gd name="T2" fmla="*/ 33324511 w 264"/>
              <a:gd name="T3" fmla="*/ 286314173 h 624"/>
              <a:gd name="T4" fmla="*/ 533190739 w 264"/>
              <a:gd name="T5" fmla="*/ 429470038 h 624"/>
              <a:gd name="T6" fmla="*/ 133298045 w 264"/>
              <a:gd name="T7" fmla="*/ 715784212 h 624"/>
              <a:gd name="T8" fmla="*/ 133298045 w 264"/>
              <a:gd name="T9" fmla="*/ 930519231 h 6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 h="624">
                <a:moveTo>
                  <a:pt x="160" y="0"/>
                </a:moveTo>
                <a:cubicBezTo>
                  <a:pt x="80" y="72"/>
                  <a:pt x="0" y="144"/>
                  <a:pt x="16" y="192"/>
                </a:cubicBezTo>
                <a:cubicBezTo>
                  <a:pt x="32" y="240"/>
                  <a:pt x="248" y="240"/>
                  <a:pt x="256" y="288"/>
                </a:cubicBezTo>
                <a:cubicBezTo>
                  <a:pt x="264" y="336"/>
                  <a:pt x="96" y="424"/>
                  <a:pt x="64" y="480"/>
                </a:cubicBezTo>
                <a:cubicBezTo>
                  <a:pt x="32" y="536"/>
                  <a:pt x="48" y="580"/>
                  <a:pt x="64" y="624"/>
                </a:cubicBez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1108"/>
                                        </p:tgtEl>
                                        <p:attrNameLst>
                                          <p:attrName>style.visibility</p:attrName>
                                        </p:attrNameLst>
                                      </p:cBhvr>
                                      <p:to>
                                        <p:strVal val="visible"/>
                                      </p:to>
                                    </p:set>
                                    <p:animEffect transition="in" filter="wipe(up)">
                                      <p:cBhvr>
                                        <p:cTn id="7" dur="500"/>
                                        <p:tgtEl>
                                          <p:spTgt spid="43110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31109"/>
                                        </p:tgtEl>
                                        <p:attrNameLst>
                                          <p:attrName>style.visibility</p:attrName>
                                        </p:attrNameLst>
                                      </p:cBhvr>
                                      <p:to>
                                        <p:strVal val="visible"/>
                                      </p:to>
                                    </p:set>
                                    <p:animEffect transition="in" filter="dissolve">
                                      <p:cBhvr>
                                        <p:cTn id="11" dur="500"/>
                                        <p:tgtEl>
                                          <p:spTgt spid="43110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431110"/>
                                        </p:tgtEl>
                                        <p:attrNameLst>
                                          <p:attrName>style.visibility</p:attrName>
                                        </p:attrNameLst>
                                      </p:cBhvr>
                                      <p:to>
                                        <p:strVal val="visible"/>
                                      </p:to>
                                    </p:set>
                                    <p:animEffect transition="in" filter="wipe(down)">
                                      <p:cBhvr>
                                        <p:cTn id="16" dur="500"/>
                                        <p:tgtEl>
                                          <p:spTgt spid="431110"/>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431113"/>
                                        </p:tgtEl>
                                        <p:attrNameLst>
                                          <p:attrName>style.visibility</p:attrName>
                                        </p:attrNameLst>
                                      </p:cBhvr>
                                      <p:to>
                                        <p:strVal val="visible"/>
                                      </p:to>
                                    </p:set>
                                    <p:animEffect transition="in" filter="dissolve">
                                      <p:cBhvr>
                                        <p:cTn id="20" dur="500"/>
                                        <p:tgtEl>
                                          <p:spTgt spid="431113"/>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431117"/>
                                        </p:tgtEl>
                                        <p:attrNameLst>
                                          <p:attrName>style.visibility</p:attrName>
                                        </p:attrNameLst>
                                      </p:cBhvr>
                                      <p:to>
                                        <p:strVal val="visible"/>
                                      </p:to>
                                    </p:set>
                                    <p:animEffect transition="in" filter="wipe(right)">
                                      <p:cBhvr>
                                        <p:cTn id="24" dur="500"/>
                                        <p:tgtEl>
                                          <p:spTgt spid="4311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431120"/>
                                        </p:tgtEl>
                                        <p:attrNameLst>
                                          <p:attrName>style.visibility</p:attrName>
                                        </p:attrNameLst>
                                      </p:cBhvr>
                                      <p:to>
                                        <p:strVal val="visible"/>
                                      </p:to>
                                    </p:set>
                                    <p:animEffect transition="in" filter="wipe(up)">
                                      <p:cBhvr>
                                        <p:cTn id="29" dur="500"/>
                                        <p:tgtEl>
                                          <p:spTgt spid="431120"/>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431121"/>
                                        </p:tgtEl>
                                        <p:attrNameLst>
                                          <p:attrName>style.visibility</p:attrName>
                                        </p:attrNameLst>
                                      </p:cBhvr>
                                      <p:to>
                                        <p:strVal val="visible"/>
                                      </p:to>
                                    </p:set>
                                    <p:animEffect transition="in" filter="dissolve">
                                      <p:cBhvr>
                                        <p:cTn id="34" dur="500"/>
                                        <p:tgtEl>
                                          <p:spTgt spid="431121"/>
                                        </p:tgtEl>
                                      </p:cBhvr>
                                    </p:animEffect>
                                  </p:childTnLst>
                                </p:cTn>
                              </p:par>
                            </p:childTnLst>
                          </p:cTn>
                        </p:par>
                        <p:par>
                          <p:cTn id="35" fill="hold">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431129"/>
                                        </p:tgtEl>
                                        <p:attrNameLst>
                                          <p:attrName>style.visibility</p:attrName>
                                        </p:attrNameLst>
                                      </p:cBhvr>
                                      <p:to>
                                        <p:strVal val="visible"/>
                                      </p:to>
                                    </p:set>
                                    <p:animEffect transition="in" filter="wipe(up)">
                                      <p:cBhvr>
                                        <p:cTn id="38" dur="500"/>
                                        <p:tgtEl>
                                          <p:spTgt spid="431129"/>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431130"/>
                                        </p:tgtEl>
                                        <p:attrNameLst>
                                          <p:attrName>style.visibility</p:attrName>
                                        </p:attrNameLst>
                                      </p:cBhvr>
                                      <p:to>
                                        <p:strVal val="visible"/>
                                      </p:to>
                                    </p:set>
                                    <p:animEffect transition="in" filter="dissolve">
                                      <p:cBhvr>
                                        <p:cTn id="43" dur="500"/>
                                        <p:tgtEl>
                                          <p:spTgt spid="431130"/>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431125"/>
                                        </p:tgtEl>
                                        <p:attrNameLst>
                                          <p:attrName>style.visibility</p:attrName>
                                        </p:attrNameLst>
                                      </p:cBhvr>
                                      <p:to>
                                        <p:strVal val="visible"/>
                                      </p:to>
                                    </p:set>
                                    <p:animEffect transition="in" filter="dissolve">
                                      <p:cBhvr>
                                        <p:cTn id="48" dur="500"/>
                                        <p:tgtEl>
                                          <p:spTgt spid="431125"/>
                                        </p:tgtEl>
                                      </p:cBhvr>
                                    </p:animEffect>
                                  </p:childTnLst>
                                </p:cTn>
                              </p:par>
                            </p:childTnLst>
                          </p:cTn>
                        </p:par>
                        <p:par>
                          <p:cTn id="49" fill="hold">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431134"/>
                                        </p:tgtEl>
                                        <p:attrNameLst>
                                          <p:attrName>style.visibility</p:attrName>
                                        </p:attrNameLst>
                                      </p:cBhvr>
                                      <p:to>
                                        <p:strVal val="visible"/>
                                      </p:to>
                                    </p:set>
                                    <p:animEffect transition="in" filter="dissolve">
                                      <p:cBhvr>
                                        <p:cTn id="52" dur="500"/>
                                        <p:tgtEl>
                                          <p:spTgt spid="43113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31124"/>
                                        </p:tgtEl>
                                        <p:attrNameLst>
                                          <p:attrName>style.visibility</p:attrName>
                                        </p:attrNameLst>
                                      </p:cBhvr>
                                      <p:to>
                                        <p:strVal val="visible"/>
                                      </p:to>
                                    </p:set>
                                    <p:animEffect transition="in" filter="wipe(left)">
                                      <p:cBhvr>
                                        <p:cTn id="57" dur="500"/>
                                        <p:tgtEl>
                                          <p:spTgt spid="431124"/>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431126"/>
                                        </p:tgtEl>
                                        <p:attrNameLst>
                                          <p:attrName>style.visibility</p:attrName>
                                        </p:attrNameLst>
                                      </p:cBhvr>
                                      <p:to>
                                        <p:strVal val="visible"/>
                                      </p:to>
                                    </p:set>
                                    <p:animEffect transition="in" filter="dissolve">
                                      <p:cBhvr>
                                        <p:cTn id="60" dur="500"/>
                                        <p:tgtEl>
                                          <p:spTgt spid="431126"/>
                                        </p:tgtEl>
                                      </p:cBhvr>
                                    </p:animEffect>
                                  </p:childTnLst>
                                </p:cTn>
                              </p:par>
                            </p:childTnLst>
                          </p:cTn>
                        </p:par>
                        <p:par>
                          <p:cTn id="61" fill="hold">
                            <p:stCondLst>
                              <p:cond delay="500"/>
                            </p:stCondLst>
                            <p:childTnLst>
                              <p:par>
                                <p:cTn id="62" presetID="22" presetClass="entr" presetSubtype="1" fill="hold" grpId="0" nodeType="afterEffect">
                                  <p:stCondLst>
                                    <p:cond delay="0"/>
                                  </p:stCondLst>
                                  <p:childTnLst>
                                    <p:set>
                                      <p:cBhvr>
                                        <p:cTn id="63" dur="1" fill="hold">
                                          <p:stCondLst>
                                            <p:cond delay="0"/>
                                          </p:stCondLst>
                                        </p:cTn>
                                        <p:tgtEl>
                                          <p:spTgt spid="431132"/>
                                        </p:tgtEl>
                                        <p:attrNameLst>
                                          <p:attrName>style.visibility</p:attrName>
                                        </p:attrNameLst>
                                      </p:cBhvr>
                                      <p:to>
                                        <p:strVal val="visible"/>
                                      </p:to>
                                    </p:set>
                                    <p:animEffect transition="in" filter="wipe(up)">
                                      <p:cBhvr>
                                        <p:cTn id="64" dur="500"/>
                                        <p:tgtEl>
                                          <p:spTgt spid="431132"/>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1" nodeType="clickEffect">
                                  <p:stCondLst>
                                    <p:cond delay="0"/>
                                  </p:stCondLst>
                                  <p:iterate type="lt">
                                    <p:tmPct val="0"/>
                                  </p:iterate>
                                  <p:childTnLst>
                                    <p:set>
                                      <p:cBhvr>
                                        <p:cTn id="68" dur="1" fill="hold">
                                          <p:stCondLst>
                                            <p:cond delay="0"/>
                                          </p:stCondLst>
                                        </p:cTn>
                                        <p:tgtEl>
                                          <p:spTgt spid="431128"/>
                                        </p:tgtEl>
                                        <p:attrNameLst>
                                          <p:attrName>style.visibility</p:attrName>
                                        </p:attrNameLst>
                                      </p:cBhvr>
                                      <p:to>
                                        <p:strVal val="visible"/>
                                      </p:to>
                                    </p:set>
                                    <p:animEffect transition="in" filter="dissolve">
                                      <p:cBhvr>
                                        <p:cTn id="69" dur="500"/>
                                        <p:tgtEl>
                                          <p:spTgt spid="431128"/>
                                        </p:tgtEl>
                                      </p:cBhvr>
                                    </p:animEffect>
                                  </p:childTnLst>
                                </p:cTn>
                              </p:par>
                            </p:childTnLst>
                          </p:cTn>
                        </p:par>
                      </p:childTnLst>
                    </p:cTn>
                  </p:par>
                  <p:par>
                    <p:cTn id="70" fill="hold">
                      <p:stCondLst>
                        <p:cond delay="indefinite"/>
                      </p:stCondLst>
                      <p:childTnLst>
                        <p:par>
                          <p:cTn id="71" fill="hold">
                            <p:stCondLst>
                              <p:cond delay="0"/>
                            </p:stCondLst>
                            <p:childTnLst>
                              <p:par>
                                <p:cTn id="72" presetID="6" presetClass="emph" presetSubtype="0" fill="hold" grpId="0" nodeType="clickEffect">
                                  <p:stCondLst>
                                    <p:cond delay="0"/>
                                  </p:stCondLst>
                                  <p:iterate type="lt">
                                    <p:tmPct val="0"/>
                                  </p:iterate>
                                  <p:childTnLst>
                                    <p:animScale>
                                      <p:cBhvr>
                                        <p:cTn id="73" dur="2000" fill="hold"/>
                                        <p:tgtEl>
                                          <p:spTgt spid="431128"/>
                                        </p:tgtEl>
                                      </p:cBhvr>
                                      <p:by x="150000" y="150000"/>
                                    </p:animScale>
                                  </p:childTnLst>
                                </p:cTn>
                              </p:par>
                            </p:childTnLst>
                          </p:cTn>
                        </p:par>
                      </p:childTnLst>
                    </p:cTn>
                  </p:par>
                  <p:par>
                    <p:cTn id="74" fill="hold">
                      <p:stCondLst>
                        <p:cond delay="indefinite"/>
                      </p:stCondLst>
                      <p:childTnLst>
                        <p:par>
                          <p:cTn id="75" fill="hold">
                            <p:stCondLst>
                              <p:cond delay="0"/>
                            </p:stCondLst>
                            <p:childTnLst>
                              <p:par>
                                <p:cTn id="76" presetID="22" presetClass="entr" presetSubtype="2" fill="hold" grpId="0" nodeType="clickEffect">
                                  <p:stCondLst>
                                    <p:cond delay="0"/>
                                  </p:stCondLst>
                                  <p:childTnLst>
                                    <p:set>
                                      <p:cBhvr>
                                        <p:cTn id="77" dur="1" fill="hold">
                                          <p:stCondLst>
                                            <p:cond delay="0"/>
                                          </p:stCondLst>
                                        </p:cTn>
                                        <p:tgtEl>
                                          <p:spTgt spid="431127"/>
                                        </p:tgtEl>
                                        <p:attrNameLst>
                                          <p:attrName>style.visibility</p:attrName>
                                        </p:attrNameLst>
                                      </p:cBhvr>
                                      <p:to>
                                        <p:strVal val="visible"/>
                                      </p:to>
                                    </p:set>
                                    <p:animEffect transition="in" filter="wipe(right)">
                                      <p:cBhvr>
                                        <p:cTn id="78" dur="500"/>
                                        <p:tgtEl>
                                          <p:spTgt spid="431127"/>
                                        </p:tgtEl>
                                      </p:cBhvr>
                                    </p:animEffect>
                                  </p:childTnLst>
                                </p:cTn>
                              </p:par>
                            </p:childTnLst>
                          </p:cTn>
                        </p:par>
                        <p:par>
                          <p:cTn id="79" fill="hold">
                            <p:stCondLst>
                              <p:cond delay="500"/>
                            </p:stCondLst>
                            <p:childTnLst>
                              <p:par>
                                <p:cTn id="80" presetID="22" presetClass="entr" presetSubtype="1" fill="hold" grpId="0" nodeType="afterEffect">
                                  <p:stCondLst>
                                    <p:cond delay="0"/>
                                  </p:stCondLst>
                                  <p:childTnLst>
                                    <p:set>
                                      <p:cBhvr>
                                        <p:cTn id="81" dur="1" fill="hold">
                                          <p:stCondLst>
                                            <p:cond delay="0"/>
                                          </p:stCondLst>
                                        </p:cTn>
                                        <p:tgtEl>
                                          <p:spTgt spid="431131"/>
                                        </p:tgtEl>
                                        <p:attrNameLst>
                                          <p:attrName>style.visibility</p:attrName>
                                        </p:attrNameLst>
                                      </p:cBhvr>
                                      <p:to>
                                        <p:strVal val="visible"/>
                                      </p:to>
                                    </p:set>
                                    <p:animEffect transition="in" filter="wipe(up)">
                                      <p:cBhvr>
                                        <p:cTn id="82" dur="500"/>
                                        <p:tgtEl>
                                          <p:spTgt spid="431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34" grpId="0" animBg="1"/>
      <p:bldP spid="431108" grpId="0" animBg="1"/>
      <p:bldP spid="431109" grpId="0" animBg="1"/>
      <p:bldP spid="431120" grpId="0" animBg="1"/>
      <p:bldP spid="431124" grpId="0" animBg="1"/>
      <p:bldP spid="431125" grpId="0" animBg="1"/>
      <p:bldP spid="431126" grpId="0"/>
      <p:bldP spid="431127" grpId="0" animBg="1"/>
      <p:bldP spid="431128" grpId="0" animBg="1"/>
      <p:bldP spid="431128" grpId="1" animBg="1"/>
      <p:bldP spid="431129" grpId="0" animBg="1"/>
      <p:bldP spid="431130" grpId="0" animBg="1"/>
      <p:bldP spid="431131" grpId="0" animBg="1"/>
      <p:bldP spid="43113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304800"/>
            <a:ext cx="8229600" cy="676275"/>
          </a:xfrm>
        </p:spPr>
        <p:txBody>
          <a:bodyPr/>
          <a:lstStyle/>
          <a:p>
            <a:pPr eaLnBrk="1" hangingPunct="1"/>
            <a:r>
              <a:rPr lang="zh-CN" altLang="en-US">
                <a:sym typeface="Symbol" panose="05050102010706020507" pitchFamily="18" charset="2"/>
              </a:rPr>
              <a:t>如何选一个空闲页框</a:t>
            </a:r>
            <a:r>
              <a:rPr lang="en-US" altLang="zh-CN">
                <a:sym typeface="Symbol" panose="05050102010706020507" pitchFamily="18" charset="2"/>
              </a:rPr>
              <a:t>?</a:t>
            </a:r>
            <a:endParaRPr lang="zh-CN" altLang="zh-CN">
              <a:sym typeface="Symbol" panose="05050102010706020507" pitchFamily="18" charset="2"/>
            </a:endParaRPr>
          </a:p>
        </p:txBody>
      </p:sp>
      <p:sp>
        <p:nvSpPr>
          <p:cNvPr id="432131" name="Rectangle 3"/>
          <p:cNvSpPr>
            <a:spLocks noChangeArrowheads="1"/>
          </p:cNvSpPr>
          <p:nvPr/>
        </p:nvSpPr>
        <p:spPr bwMode="auto">
          <a:xfrm>
            <a:off x="765175" y="11922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没有空闲页框怎么办</a:t>
            </a:r>
            <a:r>
              <a:rPr lang="en-US" altLang="zh-CN">
                <a:solidFill>
                  <a:srgbClr val="FF0000"/>
                </a:solidFill>
              </a:rPr>
              <a:t>? </a:t>
            </a:r>
            <a:r>
              <a:rPr lang="zh-CN" altLang="en-US"/>
              <a:t>分配的页框数是有限的</a:t>
            </a:r>
          </a:p>
        </p:txBody>
      </p:sp>
      <p:sp>
        <p:nvSpPr>
          <p:cNvPr id="432132" name="Text Box 4"/>
          <p:cNvSpPr txBox="1">
            <a:spLocks noChangeArrowheads="1"/>
          </p:cNvSpPr>
          <p:nvPr/>
        </p:nvSpPr>
        <p:spPr bwMode="auto">
          <a:xfrm>
            <a:off x="5410200" y="304800"/>
            <a:ext cx="3352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3600">
                <a:solidFill>
                  <a:srgbClr val="FF0000"/>
                </a:solidFill>
              </a:rPr>
              <a:t>页面淘汰</a:t>
            </a:r>
            <a:r>
              <a:rPr lang="en-US" altLang="zh-CN" sz="3600">
                <a:solidFill>
                  <a:srgbClr val="FF0000"/>
                </a:solidFill>
              </a:rPr>
              <a:t>(</a:t>
            </a:r>
            <a:r>
              <a:rPr lang="zh-CN" altLang="en-US" sz="3600">
                <a:solidFill>
                  <a:srgbClr val="FF0000"/>
                </a:solidFill>
              </a:rPr>
              <a:t>置换</a:t>
            </a:r>
            <a:r>
              <a:rPr lang="en-US" altLang="zh-CN" sz="3600">
                <a:solidFill>
                  <a:srgbClr val="FF0000"/>
                </a:solidFill>
              </a:rPr>
              <a:t>)</a:t>
            </a:r>
          </a:p>
        </p:txBody>
      </p:sp>
      <p:grpSp>
        <p:nvGrpSpPr>
          <p:cNvPr id="432133" name="Group 5"/>
          <p:cNvGrpSpPr/>
          <p:nvPr/>
        </p:nvGrpSpPr>
        <p:grpSpPr bwMode="auto">
          <a:xfrm>
            <a:off x="987425" y="1828800"/>
            <a:ext cx="7543800" cy="603250"/>
            <a:chOff x="624" y="3680"/>
            <a:chExt cx="4752" cy="380"/>
          </a:xfrm>
        </p:grpSpPr>
        <p:sp>
          <p:nvSpPr>
            <p:cNvPr id="19477" name="Rectangle 6"/>
            <p:cNvSpPr>
              <a:spLocks noChangeArrowheads="1"/>
            </p:cNvSpPr>
            <p:nvPr/>
          </p:nvSpPr>
          <p:spPr bwMode="auto">
            <a:xfrm>
              <a:off x="624" y="368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需要选择一页淘汰</a:t>
              </a:r>
              <a:endParaRPr lang="zh-CN" altLang="en-US" sz="2400">
                <a:solidFill>
                  <a:srgbClr val="FF0000"/>
                </a:solidFill>
              </a:endParaRPr>
            </a:p>
          </p:txBody>
        </p:sp>
        <p:pic>
          <p:nvPicPr>
            <p:cNvPr id="19478" name="Picture 7"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2136" name="Group 8"/>
          <p:cNvGrpSpPr/>
          <p:nvPr/>
        </p:nvGrpSpPr>
        <p:grpSpPr bwMode="auto">
          <a:xfrm>
            <a:off x="977900" y="2381250"/>
            <a:ext cx="7937500" cy="603250"/>
            <a:chOff x="616" y="1500"/>
            <a:chExt cx="5000" cy="380"/>
          </a:xfrm>
        </p:grpSpPr>
        <p:sp>
          <p:nvSpPr>
            <p:cNvPr id="19475" name="Rectangle 9"/>
            <p:cNvSpPr>
              <a:spLocks noChangeArrowheads="1"/>
            </p:cNvSpPr>
            <p:nvPr/>
          </p:nvSpPr>
          <p:spPr bwMode="auto">
            <a:xfrm>
              <a:off x="616" y="1500"/>
              <a:ext cx="5000"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有多种淘汰选择。如果某页刚淘汰出去马上又要用</a:t>
              </a:r>
              <a:r>
                <a:rPr lang="en-US" altLang="zh-CN" sz="2400" dirty="0"/>
                <a:t>…</a:t>
              </a:r>
              <a:endParaRPr lang="en-US" altLang="zh-CN" sz="2400" dirty="0">
                <a:solidFill>
                  <a:srgbClr val="FF0000"/>
                </a:solidFill>
              </a:endParaRPr>
            </a:p>
          </p:txBody>
        </p:sp>
        <p:pic>
          <p:nvPicPr>
            <p:cNvPr id="19476" name="Picture 10"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 y="165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2139" name="Group 11"/>
          <p:cNvGrpSpPr/>
          <p:nvPr/>
        </p:nvGrpSpPr>
        <p:grpSpPr bwMode="auto">
          <a:xfrm>
            <a:off x="990600" y="3352800"/>
            <a:ext cx="7937500" cy="603250"/>
            <a:chOff x="616" y="1500"/>
            <a:chExt cx="5000" cy="380"/>
          </a:xfrm>
        </p:grpSpPr>
        <p:sp>
          <p:nvSpPr>
            <p:cNvPr id="19473" name="Rectangle 12"/>
            <p:cNvSpPr>
              <a:spLocks noChangeArrowheads="1"/>
            </p:cNvSpPr>
            <p:nvPr/>
          </p:nvSpPr>
          <p:spPr bwMode="auto">
            <a:xfrm>
              <a:off x="616" y="1500"/>
              <a:ext cx="5000"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en-US" altLang="zh-CN" sz="2400">
                  <a:solidFill>
                    <a:srgbClr val="FF0000"/>
                  </a:solidFill>
                </a:rPr>
                <a:t>FIFO</a:t>
              </a:r>
              <a:r>
                <a:rPr lang="zh-CN" altLang="en-US" sz="2400">
                  <a:solidFill>
                    <a:srgbClr val="FF0000"/>
                  </a:solidFill>
                </a:rPr>
                <a:t>，</a:t>
              </a:r>
              <a:r>
                <a:rPr lang="zh-CN" altLang="en-US" sz="2400"/>
                <a:t>最容易想到，怎么评价</a:t>
              </a:r>
              <a:r>
                <a:rPr lang="en-US" altLang="zh-CN" sz="2400"/>
                <a:t>?</a:t>
              </a:r>
            </a:p>
          </p:txBody>
        </p:sp>
        <p:pic>
          <p:nvPicPr>
            <p:cNvPr id="19474" name="Picture 13"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 y="165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2142" name="Group 14"/>
          <p:cNvGrpSpPr/>
          <p:nvPr/>
        </p:nvGrpSpPr>
        <p:grpSpPr bwMode="auto">
          <a:xfrm>
            <a:off x="990600" y="3886200"/>
            <a:ext cx="7937500" cy="603250"/>
            <a:chOff x="616" y="1500"/>
            <a:chExt cx="5000" cy="380"/>
          </a:xfrm>
        </p:grpSpPr>
        <p:sp>
          <p:nvSpPr>
            <p:cNvPr id="19471" name="Rectangle 15"/>
            <p:cNvSpPr>
              <a:spLocks noChangeArrowheads="1"/>
            </p:cNvSpPr>
            <p:nvPr/>
          </p:nvSpPr>
          <p:spPr bwMode="auto">
            <a:xfrm>
              <a:off x="616" y="1500"/>
              <a:ext cx="5000"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有没有最优的淘汰方法，</a:t>
              </a:r>
              <a:r>
                <a:rPr lang="en-US" altLang="zh-CN" sz="2400" dirty="0">
                  <a:solidFill>
                    <a:srgbClr val="FF0000"/>
                  </a:solidFill>
                </a:rPr>
                <a:t>OPT(MIN) </a:t>
              </a:r>
              <a:r>
                <a:rPr lang="zh-CN" altLang="en-US" sz="2400" dirty="0"/>
                <a:t>（</a:t>
              </a:r>
              <a:r>
                <a:rPr lang="en-US" altLang="zh-CN" sz="2400" dirty="0"/>
                <a:t>OPT-Optimal</a:t>
              </a:r>
              <a:r>
                <a:rPr lang="zh-CN" altLang="en-US" sz="2400" dirty="0"/>
                <a:t>）</a:t>
              </a:r>
            </a:p>
          </p:txBody>
        </p:sp>
        <p:pic>
          <p:nvPicPr>
            <p:cNvPr id="19472" name="Picture 16"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 y="165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2145" name="Group 17"/>
          <p:cNvGrpSpPr/>
          <p:nvPr/>
        </p:nvGrpSpPr>
        <p:grpSpPr bwMode="auto">
          <a:xfrm>
            <a:off x="990600" y="4425950"/>
            <a:ext cx="7937500" cy="603250"/>
            <a:chOff x="616" y="1500"/>
            <a:chExt cx="5000" cy="380"/>
          </a:xfrm>
        </p:grpSpPr>
        <p:sp>
          <p:nvSpPr>
            <p:cNvPr id="19469" name="Rectangle 18"/>
            <p:cNvSpPr>
              <a:spLocks noChangeArrowheads="1"/>
            </p:cNvSpPr>
            <p:nvPr/>
          </p:nvSpPr>
          <p:spPr bwMode="auto">
            <a:xfrm>
              <a:off x="616" y="1500"/>
              <a:ext cx="5000"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最优淘汰方法能不能实现，能否借鉴思想，</a:t>
              </a:r>
              <a:r>
                <a:rPr lang="en-US" altLang="zh-CN" sz="2400" dirty="0">
                  <a:solidFill>
                    <a:srgbClr val="FF0000"/>
                  </a:solidFill>
                </a:rPr>
                <a:t>LRU</a:t>
              </a:r>
            </a:p>
          </p:txBody>
        </p:sp>
        <p:pic>
          <p:nvPicPr>
            <p:cNvPr id="19470" name="Picture 19"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 y="165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2148" name="Group 20"/>
          <p:cNvGrpSpPr/>
          <p:nvPr/>
        </p:nvGrpSpPr>
        <p:grpSpPr bwMode="auto">
          <a:xfrm>
            <a:off x="990600" y="5257800"/>
            <a:ext cx="7467600" cy="1114425"/>
            <a:chOff x="624" y="3312"/>
            <a:chExt cx="4704" cy="702"/>
          </a:xfrm>
        </p:grpSpPr>
        <p:sp>
          <p:nvSpPr>
            <p:cNvPr id="19467" name="Rectangle 21"/>
            <p:cNvSpPr>
              <a:spLocks noChangeArrowheads="1"/>
            </p:cNvSpPr>
            <p:nvPr/>
          </p:nvSpPr>
          <p:spPr bwMode="auto">
            <a:xfrm>
              <a:off x="624" y="3312"/>
              <a:ext cx="4704" cy="7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FF0000"/>
                  </a:solidFill>
                  <a:latin typeface="宋体" panose="02010600030101010101" pitchFamily="2" charset="-122"/>
                </a:rPr>
                <a:t>再来学习几种经典方法，它可以用在许多需要淘汰</a:t>
              </a:r>
              <a:r>
                <a:rPr lang="en-US" altLang="zh-CN" sz="2400">
                  <a:solidFill>
                    <a:srgbClr val="FF0000"/>
                  </a:solidFill>
                  <a:latin typeface="宋体" panose="02010600030101010101" pitchFamily="2" charset="-122"/>
                </a:rPr>
                <a:t>(</a:t>
              </a:r>
              <a:r>
                <a:rPr lang="zh-CN" altLang="en-US" sz="2400">
                  <a:solidFill>
                    <a:srgbClr val="FF0000"/>
                  </a:solidFill>
                  <a:latin typeface="宋体" panose="02010600030101010101" pitchFamily="2" charset="-122"/>
                </a:rPr>
                <a:t>置换</a:t>
              </a:r>
              <a:r>
                <a:rPr lang="en-US" altLang="zh-CN" sz="2400">
                  <a:solidFill>
                    <a:srgbClr val="FF0000"/>
                  </a:solidFill>
                  <a:latin typeface="宋体" panose="02010600030101010101" pitchFamily="2" charset="-122"/>
                </a:rPr>
                <a:t>)</a:t>
              </a:r>
              <a:r>
                <a:rPr lang="zh-CN" altLang="en-US" sz="2400">
                  <a:solidFill>
                    <a:srgbClr val="FF0000"/>
                  </a:solidFill>
                  <a:latin typeface="宋体" panose="02010600030101010101" pitchFamily="2" charset="-122"/>
                </a:rPr>
                <a:t>的场合</a:t>
              </a:r>
              <a:r>
                <a:rPr lang="en-US" altLang="zh-CN" sz="2400">
                  <a:solidFill>
                    <a:srgbClr val="FF0000"/>
                  </a:solidFill>
                  <a:latin typeface="宋体" panose="02010600030101010101" pitchFamily="2" charset="-122"/>
                </a:rPr>
                <a:t>…</a:t>
              </a:r>
            </a:p>
          </p:txBody>
        </p:sp>
        <p:pic>
          <p:nvPicPr>
            <p:cNvPr id="19468" name="Picture 22"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 y="3467"/>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32131"/>
                                        </p:tgtEl>
                                        <p:attrNameLst>
                                          <p:attrName>style.visibility</p:attrName>
                                        </p:attrNameLst>
                                      </p:cBhvr>
                                      <p:to>
                                        <p:strVal val="visible"/>
                                      </p:to>
                                    </p:set>
                                    <p:animEffect transition="in" filter="dissolve">
                                      <p:cBhvr>
                                        <p:cTn id="7" dur="500"/>
                                        <p:tgtEl>
                                          <p:spTgt spid="4321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32133"/>
                                        </p:tgtEl>
                                        <p:attrNameLst>
                                          <p:attrName>style.visibility</p:attrName>
                                        </p:attrNameLst>
                                      </p:cBhvr>
                                      <p:to>
                                        <p:strVal val="visible"/>
                                      </p:to>
                                    </p:set>
                                    <p:animEffect transition="in" filter="dissolve">
                                      <p:cBhvr>
                                        <p:cTn id="12" dur="500"/>
                                        <p:tgtEl>
                                          <p:spTgt spid="432133"/>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32132"/>
                                        </p:tgtEl>
                                        <p:attrNameLst>
                                          <p:attrName>style.visibility</p:attrName>
                                        </p:attrNameLst>
                                      </p:cBhvr>
                                      <p:to>
                                        <p:strVal val="visible"/>
                                      </p:to>
                                    </p:set>
                                    <p:animEffect transition="in" filter="dissolve">
                                      <p:cBhvr>
                                        <p:cTn id="16" dur="500"/>
                                        <p:tgtEl>
                                          <p:spTgt spid="432132"/>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432136"/>
                                        </p:tgtEl>
                                        <p:attrNameLst>
                                          <p:attrName>style.visibility</p:attrName>
                                        </p:attrNameLst>
                                      </p:cBhvr>
                                      <p:to>
                                        <p:strVal val="visible"/>
                                      </p:to>
                                    </p:set>
                                    <p:animEffect transition="in" filter="dissolve">
                                      <p:cBhvr>
                                        <p:cTn id="20" dur="500"/>
                                        <p:tgtEl>
                                          <p:spTgt spid="43213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32139"/>
                                        </p:tgtEl>
                                        <p:attrNameLst>
                                          <p:attrName>style.visibility</p:attrName>
                                        </p:attrNameLst>
                                      </p:cBhvr>
                                      <p:to>
                                        <p:strVal val="visible"/>
                                      </p:to>
                                    </p:set>
                                    <p:animEffect transition="in" filter="dissolve">
                                      <p:cBhvr>
                                        <p:cTn id="25" dur="500"/>
                                        <p:tgtEl>
                                          <p:spTgt spid="43213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32142"/>
                                        </p:tgtEl>
                                        <p:attrNameLst>
                                          <p:attrName>style.visibility</p:attrName>
                                        </p:attrNameLst>
                                      </p:cBhvr>
                                      <p:to>
                                        <p:strVal val="visible"/>
                                      </p:to>
                                    </p:set>
                                    <p:animEffect transition="in" filter="dissolve">
                                      <p:cBhvr>
                                        <p:cTn id="30" dur="500"/>
                                        <p:tgtEl>
                                          <p:spTgt spid="43214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432145"/>
                                        </p:tgtEl>
                                        <p:attrNameLst>
                                          <p:attrName>style.visibility</p:attrName>
                                        </p:attrNameLst>
                                      </p:cBhvr>
                                      <p:to>
                                        <p:strVal val="visible"/>
                                      </p:to>
                                    </p:set>
                                    <p:animEffect transition="in" filter="dissolve">
                                      <p:cBhvr>
                                        <p:cTn id="35" dur="500"/>
                                        <p:tgtEl>
                                          <p:spTgt spid="432145"/>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432148"/>
                                        </p:tgtEl>
                                        <p:attrNameLst>
                                          <p:attrName>style.visibility</p:attrName>
                                        </p:attrNameLst>
                                      </p:cBhvr>
                                      <p:to>
                                        <p:strVal val="visible"/>
                                      </p:to>
                                    </p:set>
                                    <p:animEffect transition="in" filter="dissolve">
                                      <p:cBhvr>
                                        <p:cTn id="40" dur="500"/>
                                        <p:tgtEl>
                                          <p:spTgt spid="432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1" grpId="0"/>
      <p:bldP spid="43213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8EA448E-7CCE-6CB7-A310-BA34A7FEF89F}"/>
              </a:ext>
            </a:extLst>
          </p:cNvPr>
          <p:cNvSpPr txBox="1"/>
          <p:nvPr/>
        </p:nvSpPr>
        <p:spPr>
          <a:xfrm>
            <a:off x="287524" y="1268760"/>
            <a:ext cx="8568952" cy="3785652"/>
          </a:xfrm>
          <a:prstGeom prst="rect">
            <a:avLst/>
          </a:prstGeom>
          <a:noFill/>
        </p:spPr>
        <p:txBody>
          <a:bodyPr wrap="square">
            <a:spAutoFit/>
          </a:bodyPr>
          <a:lstStyle/>
          <a:p>
            <a:r>
              <a:rPr lang="zh-CN" altLang="en-US" sz="1600" dirty="0"/>
              <a:t>OPT (Optimal) 算法，又称最佳置换算法，是一种用于页面置换的最优化算法，其思想是在发生缺页时选择未来最长时间内不被访问的页面进行置换，从而保证缺页率最低。</a:t>
            </a:r>
          </a:p>
          <a:p>
            <a:endParaRPr lang="zh-CN" altLang="en-US" sz="1600" dirty="0"/>
          </a:p>
          <a:p>
            <a:r>
              <a:rPr lang="zh-CN" altLang="en-US" sz="1600" dirty="0"/>
              <a:t>OPT(MIN) 算法是 OPT 算法的一种变体，其中 MIN 指的是最小化，意味着该算法尝试最小化被淘汰页面在未来的到达时间，区别于 OPT 算法以未来不被访问来判断需要淘汰的页面。因此，OPT(MIN) 算法可以被认为是 OPT 算法的一个更加实际可行的形式，因为在实际情况下，很难预测未来的页面访问模式。</a:t>
            </a:r>
          </a:p>
          <a:p>
            <a:endParaRPr lang="zh-CN" altLang="en-US" sz="1600" dirty="0"/>
          </a:p>
          <a:p>
            <a:r>
              <a:rPr lang="zh-CN" altLang="en-US" sz="1600" dirty="0"/>
              <a:t>在使用 OPT(MIN) 算法时，每当一个页面需要置换时，算法会检查内存中每个页面从当前时刻起的下一次出现时间，选择该时间最大的页面进行置换，最小化该页面在未来到达的时间。如果多个页面的到达时间都相同，则选择页面号最小的进行置换。</a:t>
            </a:r>
          </a:p>
          <a:p>
            <a:endParaRPr lang="zh-CN" altLang="en-US" sz="1600" dirty="0"/>
          </a:p>
          <a:p>
            <a:r>
              <a:rPr lang="zh-CN" altLang="en-US" sz="1600" dirty="0"/>
              <a:t>虽然 OPT(MIN) 算法理论上可以达到理想的缺页率，但是其实现比较困难，因为需要维护每个页面在未来的到达时间，且需要遍历所有页面来找到最近到达的页面，时间复杂度很高。因此，在实际使用中，通常使用 FIFO、LRU 或 CLOCK 算法等较为简单的页面置换算法。</a:t>
            </a:r>
          </a:p>
        </p:txBody>
      </p:sp>
    </p:spTree>
    <p:extLst>
      <p:ext uri="{BB962C8B-B14F-4D97-AF65-F5344CB8AC3E}">
        <p14:creationId xmlns:p14="http://schemas.microsoft.com/office/powerpoint/2010/main" val="3410600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3"/>
          <p:cNvSpPr>
            <a:spLocks noChangeArrowheads="1"/>
          </p:cNvSpPr>
          <p:nvPr/>
        </p:nvSpPr>
        <p:spPr bwMode="auto">
          <a:xfrm>
            <a:off x="1219200" y="1828800"/>
            <a:ext cx="6858000" cy="38100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dirty="0">
                <a:solidFill>
                  <a:srgbClr val="000099"/>
                </a:solidFill>
                <a:latin typeface="Times New Roman" panose="02020603050405020304" pitchFamily="18" charset="0"/>
              </a:rPr>
              <a:t>（</a:t>
            </a:r>
            <a:r>
              <a:rPr lang="en-US" altLang="zh-CN" dirty="0">
                <a:solidFill>
                  <a:srgbClr val="000099"/>
                </a:solidFill>
                <a:latin typeface="Times New Roman" panose="02020603050405020304" pitchFamily="18" charset="0"/>
              </a:rPr>
              <a:t>1</a:t>
            </a:r>
            <a:r>
              <a:rPr lang="zh-CN" altLang="en-US" dirty="0">
                <a:solidFill>
                  <a:srgbClr val="000099"/>
                </a:solidFill>
                <a:latin typeface="Times New Roman" panose="02020603050405020304" pitchFamily="18" charset="0"/>
              </a:rPr>
              <a:t>）</a:t>
            </a:r>
            <a:r>
              <a:rPr lang="en-US" altLang="zh-CN" dirty="0">
                <a:solidFill>
                  <a:srgbClr val="000099"/>
                </a:solidFill>
                <a:latin typeface="Times New Roman" panose="02020603050405020304" pitchFamily="18" charset="0"/>
              </a:rPr>
              <a:t>FIFO</a:t>
            </a:r>
            <a:r>
              <a:rPr lang="zh-CN" altLang="en-US" dirty="0">
                <a:solidFill>
                  <a:srgbClr val="000099"/>
                </a:solidFill>
                <a:latin typeface="Times New Roman" panose="02020603050405020304" pitchFamily="18" charset="0"/>
              </a:rPr>
              <a:t>页面置换</a:t>
            </a:r>
            <a:br>
              <a:rPr lang="zh-CN" altLang="en-US" dirty="0">
                <a:solidFill>
                  <a:srgbClr val="000099"/>
                </a:solidFill>
                <a:latin typeface="Times New Roman" panose="02020603050405020304" pitchFamily="18" charset="0"/>
              </a:rPr>
            </a:br>
            <a:r>
              <a:rPr lang="zh-CN" altLang="en-US" dirty="0">
                <a:solidFill>
                  <a:srgbClr val="000099"/>
                </a:solidFill>
                <a:latin typeface="Times New Roman" panose="02020603050405020304" pitchFamily="18" charset="0"/>
              </a:rPr>
              <a:t>（</a:t>
            </a:r>
            <a:r>
              <a:rPr lang="en-US" altLang="zh-CN" dirty="0">
                <a:solidFill>
                  <a:srgbClr val="000099"/>
                </a:solidFill>
                <a:latin typeface="Times New Roman" panose="02020603050405020304" pitchFamily="18" charset="0"/>
              </a:rPr>
              <a:t>2</a:t>
            </a:r>
            <a:r>
              <a:rPr lang="zh-CN" altLang="en-US" dirty="0">
                <a:solidFill>
                  <a:srgbClr val="000099"/>
                </a:solidFill>
                <a:latin typeface="Times New Roman" panose="02020603050405020304" pitchFamily="18" charset="0"/>
              </a:rPr>
              <a:t>）</a:t>
            </a:r>
            <a:r>
              <a:rPr lang="en-US" altLang="zh-CN" dirty="0">
                <a:solidFill>
                  <a:srgbClr val="000099"/>
                </a:solidFill>
                <a:latin typeface="Times New Roman" panose="02020603050405020304" pitchFamily="18" charset="0"/>
              </a:rPr>
              <a:t>OPT</a:t>
            </a:r>
            <a:r>
              <a:rPr lang="zh-CN" altLang="en-US" dirty="0">
                <a:solidFill>
                  <a:srgbClr val="000099"/>
                </a:solidFill>
                <a:latin typeface="Times New Roman" panose="02020603050405020304" pitchFamily="18" charset="0"/>
              </a:rPr>
              <a:t>（最优）页面置换</a:t>
            </a:r>
            <a:br>
              <a:rPr lang="zh-CN" altLang="en-US" dirty="0">
                <a:solidFill>
                  <a:srgbClr val="000099"/>
                </a:solidFill>
                <a:latin typeface="Times New Roman" panose="02020603050405020304" pitchFamily="18" charset="0"/>
              </a:rPr>
            </a:br>
            <a:r>
              <a:rPr lang="zh-CN" altLang="en-US" dirty="0">
                <a:solidFill>
                  <a:srgbClr val="000099"/>
                </a:solidFill>
                <a:latin typeface="Times New Roman" panose="02020603050405020304" pitchFamily="18" charset="0"/>
              </a:rPr>
              <a:t>（</a:t>
            </a:r>
            <a:r>
              <a:rPr lang="en-US" altLang="zh-CN" dirty="0">
                <a:solidFill>
                  <a:srgbClr val="000099"/>
                </a:solidFill>
                <a:latin typeface="Times New Roman" panose="02020603050405020304" pitchFamily="18" charset="0"/>
              </a:rPr>
              <a:t>3</a:t>
            </a:r>
            <a:r>
              <a:rPr lang="zh-CN" altLang="en-US" dirty="0">
                <a:solidFill>
                  <a:srgbClr val="000099"/>
                </a:solidFill>
                <a:latin typeface="Times New Roman" panose="02020603050405020304" pitchFamily="18" charset="0"/>
              </a:rPr>
              <a:t>）</a:t>
            </a:r>
            <a:r>
              <a:rPr lang="en-US" altLang="zh-CN" dirty="0">
                <a:solidFill>
                  <a:srgbClr val="000099"/>
                </a:solidFill>
                <a:latin typeface="Times New Roman" panose="02020603050405020304" pitchFamily="18" charset="0"/>
              </a:rPr>
              <a:t>LRU</a:t>
            </a:r>
            <a:r>
              <a:rPr lang="zh-CN" altLang="en-US" dirty="0">
                <a:solidFill>
                  <a:srgbClr val="000099"/>
                </a:solidFill>
                <a:latin typeface="Times New Roman" panose="02020603050405020304" pitchFamily="18" charset="0"/>
              </a:rPr>
              <a:t>页面置换</a:t>
            </a:r>
            <a:br>
              <a:rPr lang="zh-CN" altLang="en-US" dirty="0">
                <a:solidFill>
                  <a:srgbClr val="000099"/>
                </a:solidFill>
                <a:latin typeface="Times New Roman" panose="02020603050405020304" pitchFamily="18" charset="0"/>
              </a:rPr>
            </a:br>
            <a:r>
              <a:rPr lang="zh-CN" altLang="en-US" dirty="0">
                <a:solidFill>
                  <a:srgbClr val="000099"/>
                </a:solidFill>
                <a:latin typeface="Times New Roman" panose="02020603050405020304" pitchFamily="18" charset="0"/>
              </a:rPr>
              <a:t>          准确实现：计数器法、页码栈法</a:t>
            </a:r>
            <a:br>
              <a:rPr lang="zh-CN" altLang="en-US" dirty="0">
                <a:solidFill>
                  <a:srgbClr val="000099"/>
                </a:solidFill>
                <a:latin typeface="Times New Roman" panose="02020603050405020304" pitchFamily="18" charset="0"/>
              </a:rPr>
            </a:br>
            <a:r>
              <a:rPr lang="zh-CN" altLang="en-US" dirty="0">
                <a:solidFill>
                  <a:srgbClr val="000099"/>
                </a:solidFill>
                <a:latin typeface="Times New Roman" panose="02020603050405020304" pitchFamily="18" charset="0"/>
              </a:rPr>
              <a:t>（</a:t>
            </a:r>
            <a:r>
              <a:rPr lang="en-US" altLang="zh-CN" dirty="0">
                <a:solidFill>
                  <a:srgbClr val="000099"/>
                </a:solidFill>
                <a:latin typeface="Times New Roman" panose="02020603050405020304" pitchFamily="18" charset="0"/>
              </a:rPr>
              <a:t>4</a:t>
            </a:r>
            <a:r>
              <a:rPr lang="zh-CN" altLang="en-US" dirty="0">
                <a:solidFill>
                  <a:srgbClr val="000099"/>
                </a:solidFill>
                <a:latin typeface="Times New Roman" panose="02020603050405020304" pitchFamily="18" charset="0"/>
              </a:rPr>
              <a:t>）近似</a:t>
            </a:r>
            <a:r>
              <a:rPr lang="en-US" altLang="zh-CN" dirty="0">
                <a:solidFill>
                  <a:srgbClr val="000099"/>
                </a:solidFill>
                <a:latin typeface="Times New Roman" panose="02020603050405020304" pitchFamily="18" charset="0"/>
              </a:rPr>
              <a:t>LRU</a:t>
            </a:r>
            <a:r>
              <a:rPr lang="zh-CN" altLang="en-US" dirty="0">
                <a:solidFill>
                  <a:srgbClr val="000099"/>
                </a:solidFill>
                <a:latin typeface="Times New Roman" panose="02020603050405020304" pitchFamily="18" charset="0"/>
              </a:rPr>
              <a:t>页面置换</a:t>
            </a:r>
            <a:br>
              <a:rPr lang="zh-CN" altLang="en-US" dirty="0">
                <a:solidFill>
                  <a:srgbClr val="000099"/>
                </a:solidFill>
                <a:latin typeface="Times New Roman" panose="02020603050405020304" pitchFamily="18" charset="0"/>
              </a:rPr>
            </a:br>
            <a:r>
              <a:rPr lang="zh-CN" altLang="en-US" dirty="0">
                <a:solidFill>
                  <a:srgbClr val="000099"/>
                </a:solidFill>
                <a:latin typeface="Times New Roman" panose="02020603050405020304" pitchFamily="18" charset="0"/>
              </a:rPr>
              <a:t>          附加引用位法、时钟法</a:t>
            </a:r>
            <a:endParaRPr lang="zh-CN" altLang="en-US" sz="3600" dirty="0">
              <a:solidFill>
                <a:srgbClr val="000099"/>
              </a:solidFill>
              <a:latin typeface="Times New Roman" panose="02020603050405020304" pitchFamily="18" charset="0"/>
            </a:endParaRPr>
          </a:p>
        </p:txBody>
      </p:sp>
      <p:sp>
        <p:nvSpPr>
          <p:cNvPr id="20484" name="Rectangle 2"/>
          <p:cNvSpPr>
            <a:spLocks noChangeArrowheads="1"/>
          </p:cNvSpPr>
          <p:nvPr/>
        </p:nvSpPr>
        <p:spPr bwMode="auto">
          <a:xfrm>
            <a:off x="3352800" y="490538"/>
            <a:ext cx="3200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9.3 </a:t>
            </a:r>
            <a:r>
              <a:rPr lang="zh-CN" altLang="en-US" sz="3200">
                <a:latin typeface="黑体" panose="02010609060101010101" pitchFamily="49" charset="-122"/>
                <a:ea typeface="黑体" panose="02010609060101010101" pitchFamily="49" charset="-122"/>
              </a:rPr>
              <a:t>页面置换</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304800"/>
            <a:ext cx="8229600" cy="676275"/>
          </a:xfrm>
        </p:spPr>
        <p:txBody>
          <a:bodyPr/>
          <a:lstStyle/>
          <a:p>
            <a:pPr eaLnBrk="1" hangingPunct="1"/>
            <a:r>
              <a:rPr lang="en-US" altLang="zh-CN">
                <a:sym typeface="Symbol" panose="05050102010706020507" pitchFamily="18" charset="2"/>
              </a:rPr>
              <a:t>FIFO</a:t>
            </a:r>
            <a:r>
              <a:rPr lang="zh-CN" altLang="en-US">
                <a:sym typeface="Symbol" panose="05050102010706020507" pitchFamily="18" charset="2"/>
              </a:rPr>
              <a:t>页面置换</a:t>
            </a:r>
            <a:endParaRPr lang="zh-CN" altLang="zh-CN">
              <a:sym typeface="Symbol" panose="05050102010706020507" pitchFamily="18" charset="2"/>
            </a:endParaRPr>
          </a:p>
        </p:txBody>
      </p:sp>
      <p:sp>
        <p:nvSpPr>
          <p:cNvPr id="433155" name="Rectangle 3"/>
          <p:cNvSpPr>
            <a:spLocks noChangeArrowheads="1"/>
          </p:cNvSpPr>
          <p:nvPr/>
        </p:nvSpPr>
        <p:spPr bwMode="auto">
          <a:xfrm>
            <a:off x="765175" y="11922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Clr>
                <a:srgbClr val="993300"/>
              </a:buClr>
              <a:buSzPct val="90000"/>
              <a:buFont typeface="Wingdings" panose="05000000000000000000" pitchFamily="2" charset="2"/>
              <a:buChar char="n"/>
            </a:pPr>
            <a:r>
              <a:rPr lang="en-US" altLang="zh-CN" sz="2800">
                <a:solidFill>
                  <a:srgbClr val="FF0000"/>
                </a:solidFill>
              </a:rPr>
              <a:t>FIFO</a:t>
            </a:r>
            <a:r>
              <a:rPr lang="zh-CN" altLang="en-US" sz="2800"/>
              <a:t>算法</a:t>
            </a:r>
            <a:r>
              <a:rPr lang="en-US" altLang="zh-CN" sz="2800"/>
              <a:t>:</a:t>
            </a:r>
            <a:r>
              <a:rPr lang="zh-CN" altLang="en-US" sz="2800"/>
              <a:t>先入先出，即淘汰最早调入的页面</a:t>
            </a:r>
          </a:p>
        </p:txBody>
      </p:sp>
      <p:grpSp>
        <p:nvGrpSpPr>
          <p:cNvPr id="433156" name="Group 4"/>
          <p:cNvGrpSpPr/>
          <p:nvPr/>
        </p:nvGrpSpPr>
        <p:grpSpPr bwMode="auto">
          <a:xfrm>
            <a:off x="987425" y="1828802"/>
            <a:ext cx="7905750" cy="1643063"/>
            <a:chOff x="624" y="3680"/>
            <a:chExt cx="4980" cy="1035"/>
          </a:xfrm>
        </p:grpSpPr>
        <p:sp>
          <p:nvSpPr>
            <p:cNvPr id="21594" name="Rectangle 5"/>
            <p:cNvSpPr>
              <a:spLocks noChangeArrowheads="1"/>
            </p:cNvSpPr>
            <p:nvPr/>
          </p:nvSpPr>
          <p:spPr bwMode="auto">
            <a:xfrm>
              <a:off x="624" y="3680"/>
              <a:ext cx="4980" cy="10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600" b="1">
                  <a:solidFill>
                    <a:schemeClr val="tx1"/>
                  </a:solidFill>
                  <a:latin typeface="Arial" panose="020B0604020202020204" pitchFamily="34" charset="0"/>
                  <a:ea typeface="宋体" panose="02010600030101010101" pitchFamily="2" charset="-122"/>
                </a:defRPr>
              </a:lvl1pPr>
              <a:lvl2pPr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lvl="1" eaLnBrk="1" hangingPunct="1">
                <a:lnSpc>
                  <a:spcPct val="140000"/>
                </a:lnSpc>
              </a:pPr>
              <a:r>
                <a:rPr lang="zh-CN" altLang="en-US" sz="2400" dirty="0"/>
                <a:t>实例</a:t>
              </a:r>
              <a:r>
                <a:rPr lang="en-US" altLang="zh-CN" sz="2400" dirty="0"/>
                <a:t>: </a:t>
              </a:r>
              <a:r>
                <a:rPr lang="zh-CN" altLang="en-US" sz="2400" dirty="0"/>
                <a:t>进程分配了</a:t>
              </a:r>
              <a:r>
                <a:rPr lang="en-US" altLang="zh-CN" sz="2400" dirty="0"/>
                <a:t>3</a:t>
              </a:r>
              <a:r>
                <a:rPr lang="zh-CN" altLang="en-US" sz="2400" dirty="0"/>
                <a:t>个页框</a:t>
              </a:r>
              <a:r>
                <a:rPr lang="en-US" altLang="zh-CN" sz="2400" dirty="0"/>
                <a:t>(frame)</a:t>
              </a:r>
              <a:r>
                <a:rPr lang="zh-CN" altLang="en-US" sz="2400" dirty="0"/>
                <a:t>，页面引用序列为</a:t>
              </a:r>
            </a:p>
            <a:p>
              <a:pPr lvl="1" eaLnBrk="1" hangingPunct="1">
                <a:lnSpc>
                  <a:spcPct val="140000"/>
                </a:lnSpc>
              </a:pPr>
              <a:r>
                <a:rPr lang="en-US" altLang="zh-CN" sz="2400" dirty="0">
                  <a:solidFill>
                    <a:srgbClr val="FF0000"/>
                  </a:solidFill>
                </a:rPr>
                <a:t>A B C A B D A D B C B</a:t>
              </a:r>
            </a:p>
            <a:p>
              <a:pPr lvl="1" eaLnBrk="1" hangingPunct="1">
                <a:lnSpc>
                  <a:spcPct val="140000"/>
                </a:lnSpc>
              </a:pPr>
              <a:endParaRPr lang="en-US" altLang="zh-CN" sz="2400" dirty="0">
                <a:solidFill>
                  <a:srgbClr val="FF0000"/>
                </a:solidFill>
              </a:endParaRPr>
            </a:p>
          </p:txBody>
        </p:sp>
        <p:pic>
          <p:nvPicPr>
            <p:cNvPr id="21595" name="Picture 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3159" name="Group 7"/>
          <p:cNvGrpSpPr/>
          <p:nvPr/>
        </p:nvGrpSpPr>
        <p:grpSpPr bwMode="auto">
          <a:xfrm>
            <a:off x="8391525" y="3705225"/>
            <a:ext cx="600075" cy="1476375"/>
            <a:chOff x="4950" y="2190"/>
            <a:chExt cx="378" cy="930"/>
          </a:xfrm>
        </p:grpSpPr>
        <p:sp>
          <p:nvSpPr>
            <p:cNvPr id="21591" name="Rectangle 8"/>
            <p:cNvSpPr>
              <a:spLocks noChangeArrowheads="1"/>
            </p:cNvSpPr>
            <p:nvPr/>
          </p:nvSpPr>
          <p:spPr bwMode="auto">
            <a:xfrm>
              <a:off x="4950" y="2810"/>
              <a:ext cx="378"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endParaRPr lang="zh-CN" altLang="zh-CN" sz="2400"/>
            </a:p>
          </p:txBody>
        </p:sp>
        <p:sp>
          <p:nvSpPr>
            <p:cNvPr id="21592" name="Rectangle 9"/>
            <p:cNvSpPr>
              <a:spLocks noChangeArrowheads="1"/>
            </p:cNvSpPr>
            <p:nvPr/>
          </p:nvSpPr>
          <p:spPr bwMode="auto">
            <a:xfrm>
              <a:off x="4950" y="2500"/>
              <a:ext cx="378"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endParaRPr lang="zh-CN" altLang="zh-CN" sz="2400"/>
            </a:p>
          </p:txBody>
        </p:sp>
        <p:sp>
          <p:nvSpPr>
            <p:cNvPr id="21593" name="Rectangle 10"/>
            <p:cNvSpPr>
              <a:spLocks noChangeArrowheads="1"/>
            </p:cNvSpPr>
            <p:nvPr/>
          </p:nvSpPr>
          <p:spPr bwMode="auto">
            <a:xfrm>
              <a:off x="4950" y="2190"/>
              <a:ext cx="378" cy="310"/>
            </a:xfrm>
            <a:prstGeom prst="rect">
              <a:avLst/>
            </a:prstGeom>
            <a:solidFill>
              <a:schemeClr val="accent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endParaRPr lang="zh-CN" altLang="zh-CN" sz="2400"/>
            </a:p>
          </p:txBody>
        </p:sp>
      </p:grpSp>
      <p:grpSp>
        <p:nvGrpSpPr>
          <p:cNvPr id="433163" name="Group 11"/>
          <p:cNvGrpSpPr/>
          <p:nvPr/>
        </p:nvGrpSpPr>
        <p:grpSpPr bwMode="auto">
          <a:xfrm>
            <a:off x="7793038" y="3705225"/>
            <a:ext cx="598487" cy="1476375"/>
            <a:chOff x="4573" y="2190"/>
            <a:chExt cx="377" cy="930"/>
          </a:xfrm>
        </p:grpSpPr>
        <p:sp>
          <p:nvSpPr>
            <p:cNvPr id="21588" name="Rectangle 12"/>
            <p:cNvSpPr>
              <a:spLocks noChangeArrowheads="1"/>
            </p:cNvSpPr>
            <p:nvPr/>
          </p:nvSpPr>
          <p:spPr bwMode="auto">
            <a:xfrm>
              <a:off x="4573" y="2810"/>
              <a:ext cx="377"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endParaRPr lang="zh-CN" altLang="zh-CN" sz="2400"/>
            </a:p>
          </p:txBody>
        </p:sp>
        <p:sp>
          <p:nvSpPr>
            <p:cNvPr id="21589" name="Rectangle 13"/>
            <p:cNvSpPr>
              <a:spLocks noChangeArrowheads="1"/>
            </p:cNvSpPr>
            <p:nvPr/>
          </p:nvSpPr>
          <p:spPr bwMode="auto">
            <a:xfrm>
              <a:off x="4573" y="2500"/>
              <a:ext cx="377"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endParaRPr lang="zh-CN" altLang="zh-CN" sz="2400"/>
            </a:p>
          </p:txBody>
        </p:sp>
        <p:sp>
          <p:nvSpPr>
            <p:cNvPr id="21590" name="Rectangle 14"/>
            <p:cNvSpPr>
              <a:spLocks noChangeArrowheads="1"/>
            </p:cNvSpPr>
            <p:nvPr/>
          </p:nvSpPr>
          <p:spPr bwMode="auto">
            <a:xfrm>
              <a:off x="4573" y="2190"/>
              <a:ext cx="377" cy="310"/>
            </a:xfrm>
            <a:prstGeom prst="rect">
              <a:avLst/>
            </a:prstGeom>
            <a:solidFill>
              <a:schemeClr val="accent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r>
                <a:rPr lang="en-US" altLang="zh-CN" sz="2400"/>
                <a:t>C</a:t>
              </a:r>
            </a:p>
          </p:txBody>
        </p:sp>
      </p:grpSp>
      <p:grpSp>
        <p:nvGrpSpPr>
          <p:cNvPr id="433167" name="Group 15"/>
          <p:cNvGrpSpPr/>
          <p:nvPr/>
        </p:nvGrpSpPr>
        <p:grpSpPr bwMode="auto">
          <a:xfrm>
            <a:off x="7192963" y="3705225"/>
            <a:ext cx="600075" cy="1476375"/>
            <a:chOff x="4195" y="2190"/>
            <a:chExt cx="378" cy="930"/>
          </a:xfrm>
        </p:grpSpPr>
        <p:sp>
          <p:nvSpPr>
            <p:cNvPr id="21585" name="Rectangle 16"/>
            <p:cNvSpPr>
              <a:spLocks noChangeArrowheads="1"/>
            </p:cNvSpPr>
            <p:nvPr/>
          </p:nvSpPr>
          <p:spPr bwMode="auto">
            <a:xfrm>
              <a:off x="4195" y="2810"/>
              <a:ext cx="378"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r>
                <a:rPr lang="en-US" altLang="zh-CN" sz="2400"/>
                <a:t>B</a:t>
              </a:r>
            </a:p>
          </p:txBody>
        </p:sp>
        <p:sp>
          <p:nvSpPr>
            <p:cNvPr id="21586" name="Rectangle 17"/>
            <p:cNvSpPr>
              <a:spLocks noChangeArrowheads="1"/>
            </p:cNvSpPr>
            <p:nvPr/>
          </p:nvSpPr>
          <p:spPr bwMode="auto">
            <a:xfrm>
              <a:off x="4195" y="2500"/>
              <a:ext cx="378"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endParaRPr lang="zh-CN" altLang="zh-CN" sz="2400"/>
            </a:p>
          </p:txBody>
        </p:sp>
        <p:sp>
          <p:nvSpPr>
            <p:cNvPr id="21587" name="Rectangle 18"/>
            <p:cNvSpPr>
              <a:spLocks noChangeArrowheads="1"/>
            </p:cNvSpPr>
            <p:nvPr/>
          </p:nvSpPr>
          <p:spPr bwMode="auto">
            <a:xfrm>
              <a:off x="4195" y="2190"/>
              <a:ext cx="378" cy="310"/>
            </a:xfrm>
            <a:prstGeom prst="rect">
              <a:avLst/>
            </a:prstGeom>
            <a:solidFill>
              <a:srgbClr val="FFFF00"/>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endParaRPr lang="zh-CN" altLang="zh-CN" sz="2400"/>
            </a:p>
          </p:txBody>
        </p:sp>
      </p:grpSp>
      <p:grpSp>
        <p:nvGrpSpPr>
          <p:cNvPr id="433171" name="Group 19"/>
          <p:cNvGrpSpPr/>
          <p:nvPr/>
        </p:nvGrpSpPr>
        <p:grpSpPr bwMode="auto">
          <a:xfrm>
            <a:off x="6594475" y="3705225"/>
            <a:ext cx="598488" cy="1476375"/>
            <a:chOff x="3818" y="2190"/>
            <a:chExt cx="377" cy="930"/>
          </a:xfrm>
        </p:grpSpPr>
        <p:sp>
          <p:nvSpPr>
            <p:cNvPr id="21582" name="Rectangle 20"/>
            <p:cNvSpPr>
              <a:spLocks noChangeArrowheads="1"/>
            </p:cNvSpPr>
            <p:nvPr/>
          </p:nvSpPr>
          <p:spPr bwMode="auto">
            <a:xfrm>
              <a:off x="3818" y="2810"/>
              <a:ext cx="377" cy="310"/>
            </a:xfrm>
            <a:prstGeom prst="rect">
              <a:avLst/>
            </a:prstGeom>
            <a:solidFill>
              <a:schemeClr val="accent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endParaRPr lang="zh-CN" altLang="zh-CN" sz="2400"/>
            </a:p>
          </p:txBody>
        </p:sp>
        <p:sp>
          <p:nvSpPr>
            <p:cNvPr id="21583" name="Rectangle 21"/>
            <p:cNvSpPr>
              <a:spLocks noChangeArrowheads="1"/>
            </p:cNvSpPr>
            <p:nvPr/>
          </p:nvSpPr>
          <p:spPr bwMode="auto">
            <a:xfrm>
              <a:off x="3818" y="2500"/>
              <a:ext cx="377"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endParaRPr lang="zh-CN" altLang="zh-CN" sz="2400"/>
            </a:p>
          </p:txBody>
        </p:sp>
        <p:sp>
          <p:nvSpPr>
            <p:cNvPr id="21584" name="Rectangle 22"/>
            <p:cNvSpPr>
              <a:spLocks noChangeArrowheads="1"/>
            </p:cNvSpPr>
            <p:nvPr/>
          </p:nvSpPr>
          <p:spPr bwMode="auto">
            <a:xfrm>
              <a:off x="3818" y="2190"/>
              <a:ext cx="377" cy="310"/>
            </a:xfrm>
            <a:prstGeom prst="rect">
              <a:avLst/>
            </a:prstGeom>
            <a:solidFill>
              <a:srgbClr val="FFFF00"/>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endParaRPr lang="zh-CN" altLang="zh-CN" sz="2400"/>
            </a:p>
          </p:txBody>
        </p:sp>
      </p:grpSp>
      <p:grpSp>
        <p:nvGrpSpPr>
          <p:cNvPr id="433175" name="Group 23"/>
          <p:cNvGrpSpPr/>
          <p:nvPr/>
        </p:nvGrpSpPr>
        <p:grpSpPr bwMode="auto">
          <a:xfrm>
            <a:off x="5994400" y="3705225"/>
            <a:ext cx="600075" cy="1476375"/>
            <a:chOff x="3440" y="2190"/>
            <a:chExt cx="378" cy="930"/>
          </a:xfrm>
        </p:grpSpPr>
        <p:sp>
          <p:nvSpPr>
            <p:cNvPr id="21579" name="Rectangle 24"/>
            <p:cNvSpPr>
              <a:spLocks noChangeArrowheads="1"/>
            </p:cNvSpPr>
            <p:nvPr/>
          </p:nvSpPr>
          <p:spPr bwMode="auto">
            <a:xfrm>
              <a:off x="3440" y="2810"/>
              <a:ext cx="378" cy="310"/>
            </a:xfrm>
            <a:prstGeom prst="rect">
              <a:avLst/>
            </a:prstGeom>
            <a:solidFill>
              <a:schemeClr val="accent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endParaRPr lang="zh-CN" altLang="zh-CN" sz="2400"/>
            </a:p>
          </p:txBody>
        </p:sp>
        <p:sp>
          <p:nvSpPr>
            <p:cNvPr id="21580" name="Rectangle 25"/>
            <p:cNvSpPr>
              <a:spLocks noChangeArrowheads="1"/>
            </p:cNvSpPr>
            <p:nvPr/>
          </p:nvSpPr>
          <p:spPr bwMode="auto">
            <a:xfrm>
              <a:off x="3440" y="2500"/>
              <a:ext cx="378"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r>
                <a:rPr lang="en-US" altLang="zh-CN" sz="2400"/>
                <a:t>A</a:t>
              </a:r>
            </a:p>
          </p:txBody>
        </p:sp>
        <p:sp>
          <p:nvSpPr>
            <p:cNvPr id="21581" name="Rectangle 26"/>
            <p:cNvSpPr>
              <a:spLocks noChangeArrowheads="1"/>
            </p:cNvSpPr>
            <p:nvPr/>
          </p:nvSpPr>
          <p:spPr bwMode="auto">
            <a:xfrm>
              <a:off x="3440" y="2190"/>
              <a:ext cx="378" cy="310"/>
            </a:xfrm>
            <a:prstGeom prst="rect">
              <a:avLst/>
            </a:prstGeom>
            <a:solidFill>
              <a:srgbClr val="FFFF00"/>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endParaRPr lang="zh-CN" altLang="zh-CN" sz="2400"/>
            </a:p>
          </p:txBody>
        </p:sp>
      </p:grpSp>
      <p:grpSp>
        <p:nvGrpSpPr>
          <p:cNvPr id="433179" name="Group 27"/>
          <p:cNvGrpSpPr/>
          <p:nvPr/>
        </p:nvGrpSpPr>
        <p:grpSpPr bwMode="auto">
          <a:xfrm>
            <a:off x="5395913" y="3705225"/>
            <a:ext cx="598487" cy="1476375"/>
            <a:chOff x="3063" y="2190"/>
            <a:chExt cx="377" cy="930"/>
          </a:xfrm>
        </p:grpSpPr>
        <p:sp>
          <p:nvSpPr>
            <p:cNvPr id="21576" name="Rectangle 28"/>
            <p:cNvSpPr>
              <a:spLocks noChangeArrowheads="1"/>
            </p:cNvSpPr>
            <p:nvPr/>
          </p:nvSpPr>
          <p:spPr bwMode="auto">
            <a:xfrm>
              <a:off x="3063" y="2810"/>
              <a:ext cx="377" cy="310"/>
            </a:xfrm>
            <a:prstGeom prst="rect">
              <a:avLst/>
            </a:prstGeom>
            <a:solidFill>
              <a:schemeClr val="accent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endParaRPr lang="zh-CN" altLang="zh-CN" sz="2400"/>
            </a:p>
          </p:txBody>
        </p:sp>
        <p:sp>
          <p:nvSpPr>
            <p:cNvPr id="21577" name="Rectangle 29"/>
            <p:cNvSpPr>
              <a:spLocks noChangeArrowheads="1"/>
            </p:cNvSpPr>
            <p:nvPr/>
          </p:nvSpPr>
          <p:spPr bwMode="auto">
            <a:xfrm>
              <a:off x="3063" y="2500"/>
              <a:ext cx="377"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endParaRPr lang="zh-CN" altLang="zh-CN" sz="2400"/>
            </a:p>
          </p:txBody>
        </p:sp>
        <p:sp>
          <p:nvSpPr>
            <p:cNvPr id="21578" name="Rectangle 30"/>
            <p:cNvSpPr>
              <a:spLocks noChangeArrowheads="1"/>
            </p:cNvSpPr>
            <p:nvPr/>
          </p:nvSpPr>
          <p:spPr bwMode="auto">
            <a:xfrm>
              <a:off x="3063" y="2190"/>
              <a:ext cx="377" cy="310"/>
            </a:xfrm>
            <a:prstGeom prst="rect">
              <a:avLst/>
            </a:prstGeom>
            <a:solidFill>
              <a:srgbClr val="FFFF00"/>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r>
                <a:rPr lang="en-US" altLang="zh-CN" sz="2400"/>
                <a:t>D</a:t>
              </a:r>
            </a:p>
          </p:txBody>
        </p:sp>
      </p:grpSp>
      <p:grpSp>
        <p:nvGrpSpPr>
          <p:cNvPr id="433183" name="Group 31"/>
          <p:cNvGrpSpPr/>
          <p:nvPr/>
        </p:nvGrpSpPr>
        <p:grpSpPr bwMode="auto">
          <a:xfrm>
            <a:off x="4795838" y="3705225"/>
            <a:ext cx="600075" cy="1476375"/>
            <a:chOff x="2685" y="2190"/>
            <a:chExt cx="378" cy="930"/>
          </a:xfrm>
        </p:grpSpPr>
        <p:sp>
          <p:nvSpPr>
            <p:cNvPr id="21573" name="Rectangle 32"/>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endParaRPr lang="zh-CN" altLang="zh-CN" sz="2400"/>
            </a:p>
          </p:txBody>
        </p:sp>
        <p:sp>
          <p:nvSpPr>
            <p:cNvPr id="21574" name="Rectangle 33"/>
            <p:cNvSpPr>
              <a:spLocks noChangeArrowheads="1"/>
            </p:cNvSpPr>
            <p:nvPr/>
          </p:nvSpPr>
          <p:spPr bwMode="auto">
            <a:xfrm>
              <a:off x="2685" y="2500"/>
              <a:ext cx="378"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endParaRPr lang="zh-CN" altLang="zh-CN" sz="2400"/>
            </a:p>
          </p:txBody>
        </p:sp>
        <p:sp>
          <p:nvSpPr>
            <p:cNvPr id="21575" name="Rectangle 34"/>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endParaRPr lang="zh-CN" altLang="zh-CN" sz="2400"/>
            </a:p>
          </p:txBody>
        </p:sp>
      </p:grpSp>
      <p:grpSp>
        <p:nvGrpSpPr>
          <p:cNvPr id="433187" name="Group 35"/>
          <p:cNvGrpSpPr/>
          <p:nvPr/>
        </p:nvGrpSpPr>
        <p:grpSpPr bwMode="auto">
          <a:xfrm>
            <a:off x="4195763" y="3705225"/>
            <a:ext cx="600075" cy="1476375"/>
            <a:chOff x="2307" y="2190"/>
            <a:chExt cx="378" cy="930"/>
          </a:xfrm>
        </p:grpSpPr>
        <p:sp>
          <p:nvSpPr>
            <p:cNvPr id="21570" name="Rectangle 36"/>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endParaRPr lang="zh-CN" altLang="zh-CN" sz="2400"/>
            </a:p>
          </p:txBody>
        </p:sp>
        <p:sp>
          <p:nvSpPr>
            <p:cNvPr id="21571" name="Rectangle 37"/>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endParaRPr lang="zh-CN" altLang="zh-CN" sz="2400"/>
            </a:p>
          </p:txBody>
        </p:sp>
        <p:sp>
          <p:nvSpPr>
            <p:cNvPr id="21572" name="Rectangle 38"/>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endParaRPr lang="zh-CN" altLang="zh-CN" sz="2400"/>
            </a:p>
          </p:txBody>
        </p:sp>
      </p:grpSp>
      <p:grpSp>
        <p:nvGrpSpPr>
          <p:cNvPr id="433191" name="Group 39"/>
          <p:cNvGrpSpPr/>
          <p:nvPr/>
        </p:nvGrpSpPr>
        <p:grpSpPr bwMode="auto">
          <a:xfrm>
            <a:off x="3597275" y="3705225"/>
            <a:ext cx="598488" cy="1476375"/>
            <a:chOff x="1930" y="2190"/>
            <a:chExt cx="377" cy="930"/>
          </a:xfrm>
        </p:grpSpPr>
        <p:sp>
          <p:nvSpPr>
            <p:cNvPr id="21567" name="Rectangle 40"/>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r>
                <a:rPr lang="en-US" altLang="zh-CN" sz="2400"/>
                <a:t>C</a:t>
              </a:r>
            </a:p>
          </p:txBody>
        </p:sp>
        <p:sp>
          <p:nvSpPr>
            <p:cNvPr id="21568" name="Rectangle 41"/>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endParaRPr lang="zh-CN" altLang="zh-CN" sz="2400"/>
            </a:p>
          </p:txBody>
        </p:sp>
        <p:sp>
          <p:nvSpPr>
            <p:cNvPr id="21569" name="Rectangle 42"/>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endParaRPr lang="zh-CN" altLang="zh-CN" sz="2400"/>
            </a:p>
          </p:txBody>
        </p:sp>
      </p:grpSp>
      <p:grpSp>
        <p:nvGrpSpPr>
          <p:cNvPr id="433195" name="Group 43"/>
          <p:cNvGrpSpPr/>
          <p:nvPr/>
        </p:nvGrpSpPr>
        <p:grpSpPr bwMode="auto">
          <a:xfrm>
            <a:off x="2997200" y="3705225"/>
            <a:ext cx="600075" cy="1476375"/>
            <a:chOff x="1552" y="2190"/>
            <a:chExt cx="378" cy="930"/>
          </a:xfrm>
        </p:grpSpPr>
        <p:sp>
          <p:nvSpPr>
            <p:cNvPr id="21564" name="Rectangle 44"/>
            <p:cNvSpPr>
              <a:spLocks noChangeArrowheads="1"/>
            </p:cNvSpPr>
            <p:nvPr/>
          </p:nvSpPr>
          <p:spPr bwMode="auto">
            <a:xfrm>
              <a:off x="1552" y="2810"/>
              <a:ext cx="378"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endParaRPr lang="zh-CN" altLang="zh-CN" sz="2400"/>
            </a:p>
          </p:txBody>
        </p:sp>
        <p:sp>
          <p:nvSpPr>
            <p:cNvPr id="21565" name="Rectangle 45"/>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r>
                <a:rPr lang="en-US" altLang="zh-CN" sz="2400"/>
                <a:t>B</a:t>
              </a:r>
            </a:p>
          </p:txBody>
        </p:sp>
        <p:sp>
          <p:nvSpPr>
            <p:cNvPr id="21566" name="Rectangle 46"/>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endParaRPr lang="zh-CN" altLang="zh-CN" sz="2400"/>
            </a:p>
          </p:txBody>
        </p:sp>
      </p:grpSp>
      <p:grpSp>
        <p:nvGrpSpPr>
          <p:cNvPr id="433199" name="Group 47"/>
          <p:cNvGrpSpPr/>
          <p:nvPr/>
        </p:nvGrpSpPr>
        <p:grpSpPr bwMode="auto">
          <a:xfrm>
            <a:off x="2398713" y="3705225"/>
            <a:ext cx="598487" cy="1476375"/>
            <a:chOff x="1117" y="1948"/>
            <a:chExt cx="377" cy="930"/>
          </a:xfrm>
        </p:grpSpPr>
        <p:sp>
          <p:nvSpPr>
            <p:cNvPr id="21561" name="Rectangle 48"/>
            <p:cNvSpPr>
              <a:spLocks noChangeArrowheads="1"/>
            </p:cNvSpPr>
            <p:nvPr/>
          </p:nvSpPr>
          <p:spPr bwMode="auto">
            <a:xfrm>
              <a:off x="1117" y="2568"/>
              <a:ext cx="37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endParaRPr lang="zh-CN" altLang="zh-CN" sz="2400"/>
            </a:p>
          </p:txBody>
        </p:sp>
        <p:sp>
          <p:nvSpPr>
            <p:cNvPr id="21562" name="Rectangle 49"/>
            <p:cNvSpPr>
              <a:spLocks noChangeArrowheads="1"/>
            </p:cNvSpPr>
            <p:nvPr/>
          </p:nvSpPr>
          <p:spPr bwMode="auto">
            <a:xfrm>
              <a:off x="1117" y="2258"/>
              <a:ext cx="37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endParaRPr lang="zh-CN" altLang="zh-CN" sz="2400"/>
            </a:p>
          </p:txBody>
        </p:sp>
        <p:sp>
          <p:nvSpPr>
            <p:cNvPr id="21563" name="Rectangle 50"/>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r>
                <a:rPr lang="en-US" altLang="zh-CN" sz="2400"/>
                <a:t>A</a:t>
              </a:r>
            </a:p>
          </p:txBody>
        </p:sp>
      </p:grpSp>
      <p:sp>
        <p:nvSpPr>
          <p:cNvPr id="433203" name="Rectangle 51"/>
          <p:cNvSpPr>
            <a:spLocks noChangeArrowheads="1"/>
          </p:cNvSpPr>
          <p:nvPr/>
        </p:nvSpPr>
        <p:spPr bwMode="auto">
          <a:xfrm>
            <a:off x="8391525" y="2974975"/>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r>
              <a:rPr lang="en-US" altLang="zh-CN" sz="2400"/>
              <a:t>B</a:t>
            </a:r>
          </a:p>
        </p:txBody>
      </p:sp>
      <p:sp>
        <p:nvSpPr>
          <p:cNvPr id="433204" name="Rectangle 52"/>
          <p:cNvSpPr>
            <a:spLocks noChangeArrowheads="1"/>
          </p:cNvSpPr>
          <p:nvPr/>
        </p:nvSpPr>
        <p:spPr bwMode="auto">
          <a:xfrm>
            <a:off x="7793038" y="2974975"/>
            <a:ext cx="598487"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r>
              <a:rPr lang="en-US" altLang="zh-CN" sz="2400"/>
              <a:t>C</a:t>
            </a:r>
          </a:p>
        </p:txBody>
      </p:sp>
      <p:sp>
        <p:nvSpPr>
          <p:cNvPr id="433205" name="Rectangle 53"/>
          <p:cNvSpPr>
            <a:spLocks noChangeArrowheads="1"/>
          </p:cNvSpPr>
          <p:nvPr/>
        </p:nvSpPr>
        <p:spPr bwMode="auto">
          <a:xfrm>
            <a:off x="7192963" y="2974975"/>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r>
              <a:rPr lang="en-US" altLang="zh-CN" sz="2400"/>
              <a:t>B</a:t>
            </a:r>
          </a:p>
        </p:txBody>
      </p:sp>
      <p:sp>
        <p:nvSpPr>
          <p:cNvPr id="433206" name="Rectangle 54"/>
          <p:cNvSpPr>
            <a:spLocks noChangeArrowheads="1"/>
          </p:cNvSpPr>
          <p:nvPr/>
        </p:nvSpPr>
        <p:spPr bwMode="auto">
          <a:xfrm>
            <a:off x="6594475" y="2974975"/>
            <a:ext cx="598488" cy="730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r>
              <a:rPr lang="en-US" altLang="zh-CN" sz="2400"/>
              <a:t>D</a:t>
            </a:r>
          </a:p>
        </p:txBody>
      </p:sp>
      <p:sp>
        <p:nvSpPr>
          <p:cNvPr id="433207" name="Rectangle 55"/>
          <p:cNvSpPr>
            <a:spLocks noChangeArrowheads="1"/>
          </p:cNvSpPr>
          <p:nvPr/>
        </p:nvSpPr>
        <p:spPr bwMode="auto">
          <a:xfrm>
            <a:off x="5994400" y="2974975"/>
            <a:ext cx="600075"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r>
              <a:rPr lang="en-US" altLang="zh-CN" sz="2400"/>
              <a:t>A</a:t>
            </a:r>
          </a:p>
        </p:txBody>
      </p:sp>
      <p:sp>
        <p:nvSpPr>
          <p:cNvPr id="433208" name="Rectangle 56"/>
          <p:cNvSpPr>
            <a:spLocks noChangeArrowheads="1"/>
          </p:cNvSpPr>
          <p:nvPr/>
        </p:nvSpPr>
        <p:spPr bwMode="auto">
          <a:xfrm>
            <a:off x="5395913" y="2974975"/>
            <a:ext cx="598487" cy="730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r>
              <a:rPr lang="en-US" altLang="zh-CN" sz="2400"/>
              <a:t>D</a:t>
            </a:r>
          </a:p>
        </p:txBody>
      </p:sp>
      <p:sp>
        <p:nvSpPr>
          <p:cNvPr id="433209" name="Rectangle 57"/>
          <p:cNvSpPr>
            <a:spLocks noChangeArrowheads="1"/>
          </p:cNvSpPr>
          <p:nvPr/>
        </p:nvSpPr>
        <p:spPr bwMode="auto">
          <a:xfrm>
            <a:off x="4795838" y="2974975"/>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r>
              <a:rPr lang="en-US" altLang="zh-CN" sz="2400"/>
              <a:t>B</a:t>
            </a:r>
          </a:p>
        </p:txBody>
      </p:sp>
      <p:sp>
        <p:nvSpPr>
          <p:cNvPr id="433210" name="Rectangle 58"/>
          <p:cNvSpPr>
            <a:spLocks noChangeArrowheads="1"/>
          </p:cNvSpPr>
          <p:nvPr/>
        </p:nvSpPr>
        <p:spPr bwMode="auto">
          <a:xfrm>
            <a:off x="4195763" y="2974975"/>
            <a:ext cx="600075"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r>
              <a:rPr lang="en-US" altLang="zh-CN" sz="2400"/>
              <a:t>A</a:t>
            </a:r>
          </a:p>
        </p:txBody>
      </p:sp>
      <p:sp>
        <p:nvSpPr>
          <p:cNvPr id="433211" name="Rectangle 59"/>
          <p:cNvSpPr>
            <a:spLocks noChangeArrowheads="1"/>
          </p:cNvSpPr>
          <p:nvPr/>
        </p:nvSpPr>
        <p:spPr bwMode="auto">
          <a:xfrm>
            <a:off x="3597275" y="2974975"/>
            <a:ext cx="598488"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r>
              <a:rPr lang="en-US" altLang="zh-CN" sz="2400"/>
              <a:t>C</a:t>
            </a:r>
          </a:p>
        </p:txBody>
      </p:sp>
      <p:sp>
        <p:nvSpPr>
          <p:cNvPr id="433212" name="Rectangle 60"/>
          <p:cNvSpPr>
            <a:spLocks noChangeArrowheads="1"/>
          </p:cNvSpPr>
          <p:nvPr/>
        </p:nvSpPr>
        <p:spPr bwMode="auto">
          <a:xfrm>
            <a:off x="2997200" y="2974975"/>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r>
              <a:rPr lang="en-US" altLang="zh-CN" sz="2400"/>
              <a:t>B</a:t>
            </a:r>
          </a:p>
        </p:txBody>
      </p:sp>
      <p:sp>
        <p:nvSpPr>
          <p:cNvPr id="433213" name="Rectangle 61"/>
          <p:cNvSpPr>
            <a:spLocks noChangeArrowheads="1"/>
          </p:cNvSpPr>
          <p:nvPr/>
        </p:nvSpPr>
        <p:spPr bwMode="auto">
          <a:xfrm>
            <a:off x="2398713" y="2974975"/>
            <a:ext cx="598487"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r>
              <a:rPr lang="en-US" altLang="zh-CN" sz="2400"/>
              <a:t>A</a:t>
            </a:r>
          </a:p>
        </p:txBody>
      </p:sp>
      <p:grpSp>
        <p:nvGrpSpPr>
          <p:cNvPr id="433214" name="Group 62"/>
          <p:cNvGrpSpPr/>
          <p:nvPr/>
        </p:nvGrpSpPr>
        <p:grpSpPr bwMode="auto">
          <a:xfrm>
            <a:off x="1387475" y="2974975"/>
            <a:ext cx="7604125" cy="2206625"/>
            <a:chOff x="538" y="1536"/>
            <a:chExt cx="4790" cy="1390"/>
          </a:xfrm>
        </p:grpSpPr>
        <p:sp>
          <p:nvSpPr>
            <p:cNvPr id="21539" name="Rectangle 63"/>
            <p:cNvSpPr>
              <a:spLocks noChangeArrowheads="1"/>
            </p:cNvSpPr>
            <p:nvPr/>
          </p:nvSpPr>
          <p:spPr bwMode="auto">
            <a:xfrm>
              <a:off x="538" y="2616"/>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r>
                <a:rPr lang="en-US" altLang="zh-CN" sz="2400"/>
                <a:t>3</a:t>
              </a:r>
            </a:p>
          </p:txBody>
        </p:sp>
        <p:sp>
          <p:nvSpPr>
            <p:cNvPr id="21540" name="Rectangle 64"/>
            <p:cNvSpPr>
              <a:spLocks noChangeArrowheads="1"/>
            </p:cNvSpPr>
            <p:nvPr/>
          </p:nvSpPr>
          <p:spPr bwMode="auto">
            <a:xfrm>
              <a:off x="538" y="2306"/>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r>
                <a:rPr lang="en-US" altLang="zh-CN" sz="2400"/>
                <a:t>2</a:t>
              </a:r>
            </a:p>
          </p:txBody>
        </p:sp>
        <p:sp>
          <p:nvSpPr>
            <p:cNvPr id="21541" name="Rectangle 65"/>
            <p:cNvSpPr>
              <a:spLocks noChangeArrowheads="1"/>
            </p:cNvSpPr>
            <p:nvPr/>
          </p:nvSpPr>
          <p:spPr bwMode="auto">
            <a:xfrm>
              <a:off x="538" y="1996"/>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993300"/>
                </a:buClr>
                <a:buSzPct val="90000"/>
                <a:buFont typeface="Wingdings" panose="05000000000000000000" pitchFamily="2" charset="2"/>
                <a:buNone/>
              </a:pPr>
              <a:r>
                <a:rPr lang="en-US" altLang="zh-CN" sz="2400"/>
                <a:t>1</a:t>
              </a:r>
            </a:p>
          </p:txBody>
        </p:sp>
        <p:sp>
          <p:nvSpPr>
            <p:cNvPr id="21542" name="Rectangle 66"/>
            <p:cNvSpPr>
              <a:spLocks noChangeArrowheads="1"/>
            </p:cNvSpPr>
            <p:nvPr/>
          </p:nvSpPr>
          <p:spPr bwMode="auto">
            <a:xfrm>
              <a:off x="538" y="1536"/>
              <a:ext cx="637" cy="46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buClr>
                  <a:srgbClr val="993300"/>
                </a:buClr>
                <a:buSzPct val="90000"/>
                <a:buFont typeface="Wingdings" panose="05000000000000000000" pitchFamily="2" charset="2"/>
                <a:buNone/>
              </a:pPr>
              <a:r>
                <a:rPr lang="en-US" altLang="zh-CN" sz="2000"/>
                <a:t>Ref:</a:t>
              </a:r>
            </a:p>
            <a:p>
              <a:pPr eaLnBrk="1" hangingPunct="1">
                <a:spcBef>
                  <a:spcPct val="20000"/>
                </a:spcBef>
                <a:buClr>
                  <a:srgbClr val="993300"/>
                </a:buClr>
                <a:buSzPct val="90000"/>
                <a:buFont typeface="Wingdings" panose="05000000000000000000" pitchFamily="2" charset="2"/>
                <a:buNone/>
              </a:pPr>
              <a:r>
                <a:rPr lang="en-US" altLang="zh-CN" sz="2000"/>
                <a:t>Page:</a:t>
              </a:r>
            </a:p>
          </p:txBody>
        </p:sp>
        <p:sp>
          <p:nvSpPr>
            <p:cNvPr id="21543" name="Line 67"/>
            <p:cNvSpPr>
              <a:spLocks noChangeShapeType="1"/>
            </p:cNvSpPr>
            <p:nvPr/>
          </p:nvSpPr>
          <p:spPr bwMode="auto">
            <a:xfrm>
              <a:off x="538" y="1536"/>
              <a:ext cx="479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44" name="Line 68"/>
            <p:cNvSpPr>
              <a:spLocks noChangeShapeType="1"/>
            </p:cNvSpPr>
            <p:nvPr/>
          </p:nvSpPr>
          <p:spPr bwMode="auto">
            <a:xfrm>
              <a:off x="538" y="1996"/>
              <a:ext cx="4790"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45" name="Line 69"/>
            <p:cNvSpPr>
              <a:spLocks noChangeShapeType="1"/>
            </p:cNvSpPr>
            <p:nvPr/>
          </p:nvSpPr>
          <p:spPr bwMode="auto">
            <a:xfrm>
              <a:off x="538" y="2306"/>
              <a:ext cx="47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46" name="Line 70"/>
            <p:cNvSpPr>
              <a:spLocks noChangeShapeType="1"/>
            </p:cNvSpPr>
            <p:nvPr/>
          </p:nvSpPr>
          <p:spPr bwMode="auto">
            <a:xfrm>
              <a:off x="538" y="2616"/>
              <a:ext cx="47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47" name="Line 71"/>
            <p:cNvSpPr>
              <a:spLocks noChangeShapeType="1"/>
            </p:cNvSpPr>
            <p:nvPr/>
          </p:nvSpPr>
          <p:spPr bwMode="auto">
            <a:xfrm>
              <a:off x="538" y="2926"/>
              <a:ext cx="479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48" name="Line 72"/>
            <p:cNvSpPr>
              <a:spLocks noChangeShapeType="1"/>
            </p:cNvSpPr>
            <p:nvPr/>
          </p:nvSpPr>
          <p:spPr bwMode="auto">
            <a:xfrm>
              <a:off x="538" y="1536"/>
              <a:ext cx="0" cy="139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49" name="Line 73"/>
            <p:cNvSpPr>
              <a:spLocks noChangeShapeType="1"/>
            </p:cNvSpPr>
            <p:nvPr/>
          </p:nvSpPr>
          <p:spPr bwMode="auto">
            <a:xfrm>
              <a:off x="1175" y="1536"/>
              <a:ext cx="0" cy="139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50" name="Line 74"/>
            <p:cNvSpPr>
              <a:spLocks noChangeShapeType="1"/>
            </p:cNvSpPr>
            <p:nvPr/>
          </p:nvSpPr>
          <p:spPr bwMode="auto">
            <a:xfrm>
              <a:off x="1552" y="1536"/>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51" name="Line 75"/>
            <p:cNvSpPr>
              <a:spLocks noChangeShapeType="1"/>
            </p:cNvSpPr>
            <p:nvPr/>
          </p:nvSpPr>
          <p:spPr bwMode="auto">
            <a:xfrm>
              <a:off x="1930" y="1536"/>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52" name="Line 76"/>
            <p:cNvSpPr>
              <a:spLocks noChangeShapeType="1"/>
            </p:cNvSpPr>
            <p:nvPr/>
          </p:nvSpPr>
          <p:spPr bwMode="auto">
            <a:xfrm>
              <a:off x="2307" y="1536"/>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53" name="Line 77"/>
            <p:cNvSpPr>
              <a:spLocks noChangeShapeType="1"/>
            </p:cNvSpPr>
            <p:nvPr/>
          </p:nvSpPr>
          <p:spPr bwMode="auto">
            <a:xfrm>
              <a:off x="2685" y="1536"/>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54" name="Line 78"/>
            <p:cNvSpPr>
              <a:spLocks noChangeShapeType="1"/>
            </p:cNvSpPr>
            <p:nvPr/>
          </p:nvSpPr>
          <p:spPr bwMode="auto">
            <a:xfrm>
              <a:off x="3063" y="1536"/>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55" name="Line 79"/>
            <p:cNvSpPr>
              <a:spLocks noChangeShapeType="1"/>
            </p:cNvSpPr>
            <p:nvPr/>
          </p:nvSpPr>
          <p:spPr bwMode="auto">
            <a:xfrm>
              <a:off x="3440" y="1536"/>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56" name="Line 80"/>
            <p:cNvSpPr>
              <a:spLocks noChangeShapeType="1"/>
            </p:cNvSpPr>
            <p:nvPr/>
          </p:nvSpPr>
          <p:spPr bwMode="auto">
            <a:xfrm>
              <a:off x="3818" y="1536"/>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57" name="Line 81"/>
            <p:cNvSpPr>
              <a:spLocks noChangeShapeType="1"/>
            </p:cNvSpPr>
            <p:nvPr/>
          </p:nvSpPr>
          <p:spPr bwMode="auto">
            <a:xfrm>
              <a:off x="4195" y="1536"/>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58" name="Line 82"/>
            <p:cNvSpPr>
              <a:spLocks noChangeShapeType="1"/>
            </p:cNvSpPr>
            <p:nvPr/>
          </p:nvSpPr>
          <p:spPr bwMode="auto">
            <a:xfrm>
              <a:off x="4573" y="1536"/>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59" name="Line 83"/>
            <p:cNvSpPr>
              <a:spLocks noChangeShapeType="1"/>
            </p:cNvSpPr>
            <p:nvPr/>
          </p:nvSpPr>
          <p:spPr bwMode="auto">
            <a:xfrm>
              <a:off x="4950" y="1536"/>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60" name="Line 84"/>
            <p:cNvSpPr>
              <a:spLocks noChangeShapeType="1"/>
            </p:cNvSpPr>
            <p:nvPr/>
          </p:nvSpPr>
          <p:spPr bwMode="auto">
            <a:xfrm>
              <a:off x="5328" y="1536"/>
              <a:ext cx="0" cy="139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grpSp>
      <p:grpSp>
        <p:nvGrpSpPr>
          <p:cNvPr id="433237" name="Group 85"/>
          <p:cNvGrpSpPr/>
          <p:nvPr/>
        </p:nvGrpSpPr>
        <p:grpSpPr bwMode="auto">
          <a:xfrm>
            <a:off x="977900" y="5257800"/>
            <a:ext cx="7543800" cy="546100"/>
            <a:chOff x="624" y="3680"/>
            <a:chExt cx="4752" cy="344"/>
          </a:xfrm>
        </p:grpSpPr>
        <p:sp>
          <p:nvSpPr>
            <p:cNvPr id="21537" name="Rectangle 86"/>
            <p:cNvSpPr>
              <a:spLocks noChangeArrowheads="1"/>
            </p:cNvSpPr>
            <p:nvPr/>
          </p:nvSpPr>
          <p:spPr bwMode="auto">
            <a:xfrm>
              <a:off x="624" y="3680"/>
              <a:ext cx="4752" cy="3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600" b="1">
                  <a:solidFill>
                    <a:schemeClr val="tx1"/>
                  </a:solidFill>
                  <a:latin typeface="Arial" panose="020B0604020202020204" pitchFamily="34" charset="0"/>
                  <a:ea typeface="宋体" panose="02010600030101010101" pitchFamily="2" charset="-122"/>
                </a:defRPr>
              </a:lvl1pPr>
              <a:lvl2pPr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lvl="1" eaLnBrk="1" hangingPunct="1">
                <a:lnSpc>
                  <a:spcPct val="140000"/>
                </a:lnSpc>
              </a:pPr>
              <a:r>
                <a:rPr lang="zh-CN" altLang="en-US" sz="2400" dirty="0">
                  <a:highlight>
                    <a:srgbClr val="FFFF00"/>
                  </a:highlight>
                </a:rPr>
                <a:t>评价准则</a:t>
              </a:r>
              <a:r>
                <a:rPr lang="en-US" altLang="zh-CN" sz="2400" dirty="0">
                  <a:highlight>
                    <a:srgbClr val="FFFF00"/>
                  </a:highlight>
                </a:rPr>
                <a:t>: </a:t>
              </a:r>
              <a:r>
                <a:rPr lang="zh-CN" altLang="en-US" sz="2400" dirty="0">
                  <a:solidFill>
                    <a:srgbClr val="FF0000"/>
                  </a:solidFill>
                  <a:highlight>
                    <a:srgbClr val="FFFF00"/>
                  </a:highlight>
                </a:rPr>
                <a:t>缺页次数</a:t>
              </a:r>
              <a:r>
                <a:rPr lang="zh-CN" altLang="en-US" sz="2400" dirty="0"/>
                <a:t>；本实例，</a:t>
              </a:r>
              <a:r>
                <a:rPr lang="en-US" altLang="zh-CN" sz="2400" dirty="0"/>
                <a:t>FIFO</a:t>
              </a:r>
              <a:r>
                <a:rPr lang="zh-CN" altLang="en-US" sz="2400" dirty="0"/>
                <a:t>导致</a:t>
              </a:r>
              <a:r>
                <a:rPr lang="en-US" altLang="zh-CN" sz="2400" dirty="0"/>
                <a:t>7</a:t>
              </a:r>
              <a:r>
                <a:rPr lang="zh-CN" altLang="en-US" sz="2400" dirty="0"/>
                <a:t>次缺页</a:t>
              </a:r>
              <a:endParaRPr lang="zh-CN" altLang="en-US" sz="2400" dirty="0">
                <a:solidFill>
                  <a:srgbClr val="FF0000"/>
                </a:solidFill>
              </a:endParaRPr>
            </a:p>
          </p:txBody>
        </p:sp>
        <p:pic>
          <p:nvPicPr>
            <p:cNvPr id="21538" name="Picture 87"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3240" name="AutoShape 88"/>
          <p:cNvSpPr>
            <a:spLocks noChangeArrowheads="1"/>
          </p:cNvSpPr>
          <p:nvPr/>
        </p:nvSpPr>
        <p:spPr bwMode="auto">
          <a:xfrm rot="10800000">
            <a:off x="5334000" y="2362200"/>
            <a:ext cx="2667000" cy="533400"/>
          </a:xfrm>
          <a:prstGeom prst="wedgeRoundRectCallout">
            <a:avLst>
              <a:gd name="adj1" fmla="val 29046"/>
              <a:gd name="adj2" fmla="val -127681"/>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ym typeface="Symbol" panose="05050102010706020507" pitchFamily="18" charset="2"/>
              </a:rPr>
              <a:t>D</a:t>
            </a:r>
            <a:r>
              <a:rPr lang="zh-CN" altLang="en-US" sz="2400">
                <a:sym typeface="Symbol" panose="05050102010706020507" pitchFamily="18" charset="2"/>
              </a:rPr>
              <a:t>换</a:t>
            </a:r>
            <a:r>
              <a:rPr lang="en-US" altLang="zh-CN" sz="2400">
                <a:sym typeface="Symbol" panose="05050102010706020507" pitchFamily="18" charset="2"/>
              </a:rPr>
              <a:t>A</a:t>
            </a:r>
            <a:r>
              <a:rPr lang="zh-CN" altLang="en-US" sz="2400">
                <a:sym typeface="Symbol" panose="05050102010706020507" pitchFamily="18" charset="2"/>
              </a:rPr>
              <a:t>不太合适</a:t>
            </a:r>
            <a:r>
              <a:rPr lang="en-US" altLang="zh-CN" sz="2400">
                <a:sym typeface="Symbol" panose="05050102010706020507" pitchFamily="18" charset="2"/>
              </a:rPr>
              <a:t>!</a:t>
            </a:r>
          </a:p>
        </p:txBody>
      </p:sp>
      <p:grpSp>
        <p:nvGrpSpPr>
          <p:cNvPr id="433241" name="Group 89"/>
          <p:cNvGrpSpPr/>
          <p:nvPr/>
        </p:nvGrpSpPr>
        <p:grpSpPr bwMode="auto">
          <a:xfrm>
            <a:off x="977900" y="5791200"/>
            <a:ext cx="7543800" cy="603250"/>
            <a:chOff x="624" y="3680"/>
            <a:chExt cx="4752" cy="380"/>
          </a:xfrm>
        </p:grpSpPr>
        <p:sp>
          <p:nvSpPr>
            <p:cNvPr id="21535" name="Rectangle 90"/>
            <p:cNvSpPr>
              <a:spLocks noChangeArrowheads="1"/>
            </p:cNvSpPr>
            <p:nvPr/>
          </p:nvSpPr>
          <p:spPr bwMode="auto">
            <a:xfrm>
              <a:off x="624" y="368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600" b="1">
                  <a:solidFill>
                    <a:schemeClr val="tx1"/>
                  </a:solidFill>
                  <a:latin typeface="Arial" panose="020B0604020202020204" pitchFamily="34" charset="0"/>
                  <a:ea typeface="宋体" panose="02010600030101010101" pitchFamily="2" charset="-122"/>
                </a:defRPr>
              </a:lvl1pPr>
              <a:lvl2pPr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lvl="1" eaLnBrk="1" hangingPunct="1">
                <a:lnSpc>
                  <a:spcPct val="140000"/>
                </a:lnSpc>
              </a:pPr>
              <a:r>
                <a:rPr lang="zh-CN" altLang="en-US" sz="2400">
                  <a:solidFill>
                    <a:srgbClr val="FF0000"/>
                  </a:solidFill>
                </a:rPr>
                <a:t>选</a:t>
              </a:r>
              <a:r>
                <a:rPr lang="en-US" altLang="zh-CN" sz="2400">
                  <a:solidFill>
                    <a:srgbClr val="FF0000"/>
                  </a:solidFill>
                </a:rPr>
                <a:t>A</a:t>
              </a:r>
              <a:r>
                <a:rPr lang="zh-CN" altLang="en-US" sz="2400">
                  <a:solidFill>
                    <a:srgbClr val="FF0000"/>
                  </a:solidFill>
                </a:rPr>
                <a:t>、</a:t>
              </a:r>
              <a:r>
                <a:rPr lang="en-US" altLang="zh-CN" sz="2400">
                  <a:solidFill>
                    <a:srgbClr val="FF0000"/>
                  </a:solidFill>
                </a:rPr>
                <a:t>B</a:t>
              </a:r>
              <a:r>
                <a:rPr lang="zh-CN" altLang="en-US" sz="2400">
                  <a:solidFill>
                    <a:srgbClr val="FF0000"/>
                  </a:solidFill>
                </a:rPr>
                <a:t>、</a:t>
              </a:r>
              <a:r>
                <a:rPr lang="en-US" altLang="zh-CN" sz="2400">
                  <a:solidFill>
                    <a:srgbClr val="FF0000"/>
                  </a:solidFill>
                </a:rPr>
                <a:t>C</a:t>
              </a:r>
              <a:r>
                <a:rPr lang="zh-CN" altLang="en-US" sz="2400">
                  <a:solidFill>
                    <a:srgbClr val="FF0000"/>
                  </a:solidFill>
                </a:rPr>
                <a:t>中未来最远将使用的，是理想办法！</a:t>
              </a:r>
            </a:p>
          </p:txBody>
        </p:sp>
        <p:pic>
          <p:nvPicPr>
            <p:cNvPr id="21536" name="Picture 91"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 name="组合 91"/>
          <p:cNvGrpSpPr/>
          <p:nvPr/>
        </p:nvGrpSpPr>
        <p:grpSpPr>
          <a:xfrm>
            <a:off x="50027" y="2439597"/>
            <a:ext cx="937398" cy="3515506"/>
            <a:chOff x="7121523" y="347251"/>
            <a:chExt cx="2124075" cy="5151057"/>
          </a:xfrm>
        </p:grpSpPr>
        <p:grpSp>
          <p:nvGrpSpPr>
            <p:cNvPr id="93" name="Group 7"/>
            <p:cNvGrpSpPr/>
            <p:nvPr/>
          </p:nvGrpSpPr>
          <p:grpSpPr bwMode="auto">
            <a:xfrm>
              <a:off x="8169201" y="3705225"/>
              <a:ext cx="600075" cy="1476375"/>
              <a:chOff x="4950" y="2190"/>
              <a:chExt cx="378" cy="930"/>
            </a:xfrm>
          </p:grpSpPr>
          <p:sp>
            <p:nvSpPr>
              <p:cNvPr id="105" name="Rectangle 8"/>
              <p:cNvSpPr>
                <a:spLocks noChangeArrowheads="1"/>
              </p:cNvSpPr>
              <p:nvPr/>
            </p:nvSpPr>
            <p:spPr bwMode="auto">
              <a:xfrm>
                <a:off x="4950" y="2810"/>
                <a:ext cx="378" cy="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1400"/>
              </a:p>
            </p:txBody>
          </p:sp>
          <p:sp>
            <p:nvSpPr>
              <p:cNvPr id="106" name="Rectangle 9"/>
              <p:cNvSpPr>
                <a:spLocks noChangeArrowheads="1"/>
              </p:cNvSpPr>
              <p:nvPr/>
            </p:nvSpPr>
            <p:spPr bwMode="auto">
              <a:xfrm>
                <a:off x="4950" y="2500"/>
                <a:ext cx="378" cy="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1400"/>
              </a:p>
            </p:txBody>
          </p:sp>
          <p:sp>
            <p:nvSpPr>
              <p:cNvPr id="107" name="Rectangle 10"/>
              <p:cNvSpPr>
                <a:spLocks noChangeArrowheads="1"/>
              </p:cNvSpPr>
              <p:nvPr/>
            </p:nvSpPr>
            <p:spPr bwMode="auto">
              <a:xfrm>
                <a:off x="4950" y="2190"/>
                <a:ext cx="378" cy="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1400"/>
              </a:p>
            </p:txBody>
          </p:sp>
        </p:grpSp>
        <p:grpSp>
          <p:nvGrpSpPr>
            <p:cNvPr id="94" name="Group 11"/>
            <p:cNvGrpSpPr/>
            <p:nvPr/>
          </p:nvGrpSpPr>
          <p:grpSpPr bwMode="auto">
            <a:xfrm>
              <a:off x="7570714" y="3705225"/>
              <a:ext cx="598487" cy="1476375"/>
              <a:chOff x="4573" y="2190"/>
              <a:chExt cx="377" cy="930"/>
            </a:xfrm>
          </p:grpSpPr>
          <p:sp>
            <p:nvSpPr>
              <p:cNvPr id="102" name="Rectangle 12"/>
              <p:cNvSpPr>
                <a:spLocks noChangeArrowheads="1"/>
              </p:cNvSpPr>
              <p:nvPr/>
            </p:nvSpPr>
            <p:spPr bwMode="auto">
              <a:xfrm>
                <a:off x="4573" y="2810"/>
                <a:ext cx="377" cy="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1400"/>
              </a:p>
            </p:txBody>
          </p:sp>
          <p:sp>
            <p:nvSpPr>
              <p:cNvPr id="103" name="Rectangle 13"/>
              <p:cNvSpPr>
                <a:spLocks noChangeArrowheads="1"/>
              </p:cNvSpPr>
              <p:nvPr/>
            </p:nvSpPr>
            <p:spPr bwMode="auto">
              <a:xfrm>
                <a:off x="4573" y="2500"/>
                <a:ext cx="377" cy="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1400"/>
              </a:p>
            </p:txBody>
          </p:sp>
          <p:sp>
            <p:nvSpPr>
              <p:cNvPr id="104" name="Rectangle 14"/>
              <p:cNvSpPr>
                <a:spLocks noChangeArrowheads="1"/>
              </p:cNvSpPr>
              <p:nvPr/>
            </p:nvSpPr>
            <p:spPr bwMode="auto">
              <a:xfrm>
                <a:off x="4573" y="2190"/>
                <a:ext cx="377" cy="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1400"/>
                  <a:t>C</a:t>
                </a:r>
              </a:p>
            </p:txBody>
          </p:sp>
        </p:grpSp>
        <p:sp>
          <p:nvSpPr>
            <p:cNvPr id="95" name="Rectangle 51"/>
            <p:cNvSpPr>
              <a:spLocks noChangeArrowheads="1"/>
            </p:cNvSpPr>
            <p:nvPr/>
          </p:nvSpPr>
          <p:spPr bwMode="auto">
            <a:xfrm>
              <a:off x="8169201" y="2974975"/>
              <a:ext cx="600075" cy="73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1400"/>
                <a:t>B</a:t>
              </a:r>
            </a:p>
          </p:txBody>
        </p:sp>
        <p:sp>
          <p:nvSpPr>
            <p:cNvPr id="96" name="Rectangle 52"/>
            <p:cNvSpPr>
              <a:spLocks noChangeArrowheads="1"/>
            </p:cNvSpPr>
            <p:nvPr/>
          </p:nvSpPr>
          <p:spPr bwMode="auto">
            <a:xfrm>
              <a:off x="7570714" y="2974975"/>
              <a:ext cx="598487" cy="73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1400"/>
                <a:t>C</a:t>
              </a:r>
            </a:p>
          </p:txBody>
        </p:sp>
        <p:pic>
          <p:nvPicPr>
            <p:cNvPr id="97" name="图片 96"/>
            <p:cNvPicPr>
              <a:picLocks noChangeAspect="1"/>
            </p:cNvPicPr>
            <p:nvPr/>
          </p:nvPicPr>
          <p:blipFill rotWithShape="1">
            <a:blip r:embed="rId3"/>
            <a:srcRect t="9566"/>
            <a:stretch>
              <a:fillRect/>
            </a:stretch>
          </p:blipFill>
          <p:spPr>
            <a:xfrm>
              <a:off x="7121523" y="347251"/>
              <a:ext cx="2124075" cy="5151057"/>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98" name="矩形 97"/>
            <p:cNvSpPr/>
            <p:nvPr/>
          </p:nvSpPr>
          <p:spPr>
            <a:xfrm>
              <a:off x="8154777" y="1832853"/>
              <a:ext cx="479654" cy="450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altLang="zh-CN" sz="1400" dirty="0">
                  <a:solidFill>
                    <a:srgbClr val="FF0000"/>
                  </a:solidFill>
                </a:rPr>
                <a:t>A</a:t>
              </a:r>
              <a:endParaRPr lang="zh-CN" altLang="en-US" sz="1400" dirty="0"/>
            </a:p>
          </p:txBody>
        </p:sp>
        <p:sp>
          <p:nvSpPr>
            <p:cNvPr id="99" name="矩形 98"/>
            <p:cNvSpPr/>
            <p:nvPr/>
          </p:nvSpPr>
          <p:spPr>
            <a:xfrm>
              <a:off x="8154777" y="3595735"/>
              <a:ext cx="576969" cy="450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altLang="zh-CN" sz="1400" dirty="0">
                  <a:solidFill>
                    <a:srgbClr val="FF0000"/>
                  </a:solidFill>
                </a:rPr>
                <a:t>C</a:t>
              </a:r>
              <a:endParaRPr lang="zh-CN" altLang="en-US" sz="1400" dirty="0"/>
            </a:p>
          </p:txBody>
        </p:sp>
        <p:sp>
          <p:nvSpPr>
            <p:cNvPr id="100" name="矩形 99"/>
            <p:cNvSpPr/>
            <p:nvPr/>
          </p:nvSpPr>
          <p:spPr>
            <a:xfrm>
              <a:off x="8154777" y="3018868"/>
              <a:ext cx="576969" cy="450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altLang="zh-CN" sz="1400" dirty="0">
                  <a:solidFill>
                    <a:srgbClr val="FF0000"/>
                  </a:solidFill>
                </a:rPr>
                <a:t>B</a:t>
              </a:r>
              <a:endParaRPr lang="zh-CN" altLang="en-US" sz="1400" dirty="0"/>
            </a:p>
          </p:txBody>
        </p:sp>
        <p:sp>
          <p:nvSpPr>
            <p:cNvPr id="101" name="矩形 100"/>
            <p:cNvSpPr/>
            <p:nvPr/>
          </p:nvSpPr>
          <p:spPr>
            <a:xfrm>
              <a:off x="8154777" y="4166847"/>
              <a:ext cx="576969" cy="450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altLang="zh-CN" sz="1400" dirty="0">
                  <a:solidFill>
                    <a:srgbClr val="FF0000"/>
                  </a:solidFill>
                </a:rPr>
                <a:t>D</a:t>
              </a:r>
              <a:endParaRPr lang="zh-CN" altLang="en-US" sz="1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33155"/>
                                        </p:tgtEl>
                                        <p:attrNameLst>
                                          <p:attrName>style.visibility</p:attrName>
                                        </p:attrNameLst>
                                      </p:cBhvr>
                                      <p:to>
                                        <p:strVal val="visible"/>
                                      </p:to>
                                    </p:set>
                                    <p:animEffect transition="in" filter="dissolve">
                                      <p:cBhvr>
                                        <p:cTn id="7" dur="500"/>
                                        <p:tgtEl>
                                          <p:spTgt spid="43315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33156"/>
                                        </p:tgtEl>
                                        <p:attrNameLst>
                                          <p:attrName>style.visibility</p:attrName>
                                        </p:attrNameLst>
                                      </p:cBhvr>
                                      <p:to>
                                        <p:strVal val="visible"/>
                                      </p:to>
                                    </p:set>
                                    <p:animEffect transition="in" filter="dissolve">
                                      <p:cBhvr>
                                        <p:cTn id="12" dur="500"/>
                                        <p:tgtEl>
                                          <p:spTgt spid="433156"/>
                                        </p:tgtEl>
                                      </p:cBhvr>
                                    </p:animEffect>
                                  </p:childTnLst>
                                </p:cTn>
                              </p:par>
                            </p:childTnLst>
                          </p:cTn>
                        </p:par>
                        <p:par>
                          <p:cTn id="13" fill="hold">
                            <p:stCondLst>
                              <p:cond delay="500"/>
                            </p:stCondLst>
                            <p:childTnLst>
                              <p:par>
                                <p:cTn id="14" presetID="2" presetClass="entr" presetSubtype="2" fill="hold" nodeType="afterEffect">
                                  <p:stCondLst>
                                    <p:cond delay="0"/>
                                  </p:stCondLst>
                                  <p:childTnLst>
                                    <p:set>
                                      <p:cBhvr>
                                        <p:cTn id="15" dur="1" fill="hold">
                                          <p:stCondLst>
                                            <p:cond delay="0"/>
                                          </p:stCondLst>
                                        </p:cTn>
                                        <p:tgtEl>
                                          <p:spTgt spid="433214"/>
                                        </p:tgtEl>
                                        <p:attrNameLst>
                                          <p:attrName>style.visibility</p:attrName>
                                        </p:attrNameLst>
                                      </p:cBhvr>
                                      <p:to>
                                        <p:strVal val="visible"/>
                                      </p:to>
                                    </p:set>
                                    <p:anim calcmode="lin" valueType="num">
                                      <p:cBhvr additive="base">
                                        <p:cTn id="16" dur="500" fill="hold"/>
                                        <p:tgtEl>
                                          <p:spTgt spid="433214"/>
                                        </p:tgtEl>
                                        <p:attrNameLst>
                                          <p:attrName>ppt_x</p:attrName>
                                        </p:attrNameLst>
                                      </p:cBhvr>
                                      <p:tavLst>
                                        <p:tav tm="0">
                                          <p:val>
                                            <p:strVal val="1+#ppt_w/2"/>
                                          </p:val>
                                        </p:tav>
                                        <p:tav tm="100000">
                                          <p:val>
                                            <p:strVal val="#ppt_x"/>
                                          </p:val>
                                        </p:tav>
                                      </p:tavLst>
                                    </p:anim>
                                    <p:anim calcmode="lin" valueType="num">
                                      <p:cBhvr additive="base">
                                        <p:cTn id="17" dur="500" fill="hold"/>
                                        <p:tgtEl>
                                          <p:spTgt spid="433214"/>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332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3319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332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3319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332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43319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3321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3318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33209"/>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43318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3320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433179"/>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433207"/>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43317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433206"/>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43317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433205"/>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433167"/>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43320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433163"/>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433203"/>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433159"/>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nodeType="clickEffect">
                                  <p:stCondLst>
                                    <p:cond delay="0"/>
                                  </p:stCondLst>
                                  <p:childTnLst>
                                    <p:set>
                                      <p:cBhvr>
                                        <p:cTn id="109" dur="1" fill="hold">
                                          <p:stCondLst>
                                            <p:cond delay="0"/>
                                          </p:stCondLst>
                                        </p:cTn>
                                        <p:tgtEl>
                                          <p:spTgt spid="433237"/>
                                        </p:tgtEl>
                                        <p:attrNameLst>
                                          <p:attrName>style.visibility</p:attrName>
                                        </p:attrNameLst>
                                      </p:cBhvr>
                                      <p:to>
                                        <p:strVal val="visible"/>
                                      </p:to>
                                    </p:set>
                                    <p:animEffect transition="in" filter="dissolve">
                                      <p:cBhvr>
                                        <p:cTn id="110" dur="500"/>
                                        <p:tgtEl>
                                          <p:spTgt spid="433237"/>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433240"/>
                                        </p:tgtEl>
                                        <p:attrNameLst>
                                          <p:attrName>style.visibility</p:attrName>
                                        </p:attrNameLst>
                                      </p:cBhvr>
                                      <p:to>
                                        <p:strVal val="visible"/>
                                      </p:to>
                                    </p:set>
                                    <p:animEffect transition="in" filter="dissolve">
                                      <p:cBhvr>
                                        <p:cTn id="115" dur="500"/>
                                        <p:tgtEl>
                                          <p:spTgt spid="433240"/>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433241"/>
                                        </p:tgtEl>
                                        <p:attrNameLst>
                                          <p:attrName>style.visibility</p:attrName>
                                        </p:attrNameLst>
                                      </p:cBhvr>
                                      <p:to>
                                        <p:strVal val="visible"/>
                                      </p:to>
                                    </p:set>
                                    <p:animEffect transition="in" filter="dissolve">
                                      <p:cBhvr>
                                        <p:cTn id="120" dur="500"/>
                                        <p:tgtEl>
                                          <p:spTgt spid="433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p:bldP spid="433203" grpId="0"/>
      <p:bldP spid="433204" grpId="0"/>
      <p:bldP spid="433205" grpId="0"/>
      <p:bldP spid="433206" grpId="0"/>
      <p:bldP spid="433207" grpId="0"/>
      <p:bldP spid="433208" grpId="0"/>
      <p:bldP spid="433209" grpId="0"/>
      <p:bldP spid="433210" grpId="0"/>
      <p:bldP spid="433211" grpId="0"/>
      <p:bldP spid="433212" grpId="0"/>
      <p:bldP spid="433213" grpId="0"/>
      <p:bldP spid="43324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1000" y="304800"/>
            <a:ext cx="8229600" cy="676275"/>
          </a:xfrm>
        </p:spPr>
        <p:txBody>
          <a:bodyPr/>
          <a:lstStyle/>
          <a:p>
            <a:pPr eaLnBrk="1" hangingPunct="1"/>
            <a:r>
              <a:rPr lang="en-US" altLang="zh-CN">
                <a:sym typeface="Symbol" panose="05050102010706020507" pitchFamily="18" charset="2"/>
              </a:rPr>
              <a:t>OPT(MIN)</a:t>
            </a:r>
            <a:r>
              <a:rPr lang="zh-CN" altLang="en-US">
                <a:sym typeface="Symbol" panose="05050102010706020507" pitchFamily="18" charset="2"/>
              </a:rPr>
              <a:t>页面置换</a:t>
            </a:r>
            <a:endParaRPr lang="zh-CN" altLang="zh-CN">
              <a:sym typeface="Symbol" panose="05050102010706020507" pitchFamily="18" charset="2"/>
            </a:endParaRPr>
          </a:p>
        </p:txBody>
      </p:sp>
      <p:sp>
        <p:nvSpPr>
          <p:cNvPr id="434179" name="Rectangle 3"/>
          <p:cNvSpPr>
            <a:spLocks noChangeArrowheads="1"/>
          </p:cNvSpPr>
          <p:nvPr/>
        </p:nvSpPr>
        <p:spPr bwMode="auto">
          <a:xfrm>
            <a:off x="765175" y="11922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a:solidFill>
                  <a:srgbClr val="FF0000"/>
                </a:solidFill>
              </a:rPr>
              <a:t>OPT(MIN)</a:t>
            </a:r>
            <a:r>
              <a:rPr lang="zh-CN" altLang="en-US"/>
              <a:t>算法</a:t>
            </a:r>
            <a:r>
              <a:rPr lang="en-US" altLang="zh-CN"/>
              <a:t>: </a:t>
            </a:r>
            <a:r>
              <a:rPr lang="zh-CN" altLang="en-US"/>
              <a:t>选未来最远将使用的页淘汰。是一种最优的方案，可以证明缺页数最小</a:t>
            </a:r>
            <a:r>
              <a:rPr lang="en-US" altLang="zh-CN"/>
              <a:t>!</a:t>
            </a:r>
          </a:p>
        </p:txBody>
      </p:sp>
      <p:grpSp>
        <p:nvGrpSpPr>
          <p:cNvPr id="434180" name="Group 4"/>
          <p:cNvGrpSpPr/>
          <p:nvPr/>
        </p:nvGrpSpPr>
        <p:grpSpPr bwMode="auto">
          <a:xfrm>
            <a:off x="987425" y="2286000"/>
            <a:ext cx="7543800" cy="1114425"/>
            <a:chOff x="624" y="3680"/>
            <a:chExt cx="4752" cy="702"/>
          </a:xfrm>
        </p:grpSpPr>
        <p:sp>
          <p:nvSpPr>
            <p:cNvPr id="22617" name="Rectangle 5"/>
            <p:cNvSpPr>
              <a:spLocks noChangeArrowheads="1"/>
            </p:cNvSpPr>
            <p:nvPr/>
          </p:nvSpPr>
          <p:spPr bwMode="auto">
            <a:xfrm>
              <a:off x="624" y="3680"/>
              <a:ext cx="4752" cy="7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继续上面的实例</a:t>
              </a:r>
              <a:r>
                <a:rPr lang="en-US" altLang="zh-CN" sz="2400"/>
                <a:t>: (3frame)</a:t>
              </a:r>
              <a:r>
                <a:rPr lang="en-US" altLang="zh-CN" sz="2400">
                  <a:solidFill>
                    <a:srgbClr val="FF0000"/>
                  </a:solidFill>
                </a:rPr>
                <a:t>A B C A B D A D B C B</a:t>
              </a:r>
            </a:p>
            <a:p>
              <a:pPr lvl="1" eaLnBrk="1" hangingPunct="1">
                <a:lnSpc>
                  <a:spcPct val="140000"/>
                </a:lnSpc>
                <a:spcBef>
                  <a:spcPct val="0"/>
                </a:spcBef>
                <a:buClrTx/>
                <a:buSzTx/>
                <a:buFontTx/>
                <a:buNone/>
              </a:pPr>
              <a:endParaRPr lang="en-US" altLang="zh-CN" sz="2400">
                <a:solidFill>
                  <a:srgbClr val="FF0000"/>
                </a:solidFill>
              </a:endParaRPr>
            </a:p>
          </p:txBody>
        </p:sp>
        <p:pic>
          <p:nvPicPr>
            <p:cNvPr id="22618" name="Picture 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4183" name="Group 7"/>
          <p:cNvGrpSpPr/>
          <p:nvPr/>
        </p:nvGrpSpPr>
        <p:grpSpPr bwMode="auto">
          <a:xfrm>
            <a:off x="8375650" y="3702050"/>
            <a:ext cx="600075" cy="1476375"/>
            <a:chOff x="4950" y="2190"/>
            <a:chExt cx="378" cy="930"/>
          </a:xfrm>
        </p:grpSpPr>
        <p:sp>
          <p:nvSpPr>
            <p:cNvPr id="22614" name="Rectangle 8"/>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2615" name="Rectangle 9"/>
            <p:cNvSpPr>
              <a:spLocks noChangeArrowheads="1"/>
            </p:cNvSpPr>
            <p:nvPr/>
          </p:nvSpPr>
          <p:spPr bwMode="auto">
            <a:xfrm>
              <a:off x="4950" y="2500"/>
              <a:ext cx="378"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2616" name="Rectangle 10"/>
            <p:cNvSpPr>
              <a:spLocks noChangeArrowheads="1"/>
            </p:cNvSpPr>
            <p:nvPr/>
          </p:nvSpPr>
          <p:spPr bwMode="auto">
            <a:xfrm>
              <a:off x="4950" y="2190"/>
              <a:ext cx="378" cy="310"/>
            </a:xfrm>
            <a:prstGeom prst="rect">
              <a:avLst/>
            </a:prstGeom>
            <a:solidFill>
              <a:schemeClr val="accent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grpSp>
      <p:grpSp>
        <p:nvGrpSpPr>
          <p:cNvPr id="434187" name="Group 11"/>
          <p:cNvGrpSpPr/>
          <p:nvPr/>
        </p:nvGrpSpPr>
        <p:grpSpPr bwMode="auto">
          <a:xfrm>
            <a:off x="7777163" y="3702050"/>
            <a:ext cx="598487" cy="1476375"/>
            <a:chOff x="4573" y="2190"/>
            <a:chExt cx="377" cy="930"/>
          </a:xfrm>
        </p:grpSpPr>
        <p:sp>
          <p:nvSpPr>
            <p:cNvPr id="22611" name="Rectangle 12"/>
            <p:cNvSpPr>
              <a:spLocks noChangeArrowheads="1"/>
            </p:cNvSpPr>
            <p:nvPr/>
          </p:nvSpPr>
          <p:spPr bwMode="auto">
            <a:xfrm>
              <a:off x="4573" y="2810"/>
              <a:ext cx="377" cy="310"/>
            </a:xfrm>
            <a:prstGeom prst="rect">
              <a:avLst/>
            </a:prstGeom>
            <a:solidFill>
              <a:srgbClr val="FFFF00"/>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2612" name="Rectangle 13"/>
            <p:cNvSpPr>
              <a:spLocks noChangeArrowheads="1"/>
            </p:cNvSpPr>
            <p:nvPr/>
          </p:nvSpPr>
          <p:spPr bwMode="auto">
            <a:xfrm>
              <a:off x="4573" y="2500"/>
              <a:ext cx="377"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2613" name="Rectangle 14"/>
            <p:cNvSpPr>
              <a:spLocks noChangeArrowheads="1"/>
            </p:cNvSpPr>
            <p:nvPr/>
          </p:nvSpPr>
          <p:spPr bwMode="auto">
            <a:xfrm>
              <a:off x="4573" y="2190"/>
              <a:ext cx="377" cy="310"/>
            </a:xfrm>
            <a:prstGeom prst="rect">
              <a:avLst/>
            </a:prstGeom>
            <a:solidFill>
              <a:schemeClr val="accent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C</a:t>
              </a:r>
            </a:p>
          </p:txBody>
        </p:sp>
      </p:grpSp>
      <p:grpSp>
        <p:nvGrpSpPr>
          <p:cNvPr id="434191" name="Group 15"/>
          <p:cNvGrpSpPr/>
          <p:nvPr/>
        </p:nvGrpSpPr>
        <p:grpSpPr bwMode="auto">
          <a:xfrm>
            <a:off x="7177088" y="3702050"/>
            <a:ext cx="600075" cy="1476375"/>
            <a:chOff x="4195" y="2190"/>
            <a:chExt cx="378" cy="930"/>
          </a:xfrm>
        </p:grpSpPr>
        <p:sp>
          <p:nvSpPr>
            <p:cNvPr id="22608" name="Rectangle 16"/>
            <p:cNvSpPr>
              <a:spLocks noChangeArrowheads="1"/>
            </p:cNvSpPr>
            <p:nvPr/>
          </p:nvSpPr>
          <p:spPr bwMode="auto">
            <a:xfrm>
              <a:off x="4195" y="2810"/>
              <a:ext cx="378" cy="310"/>
            </a:xfrm>
            <a:prstGeom prst="rect">
              <a:avLst/>
            </a:prstGeom>
            <a:solidFill>
              <a:srgbClr val="FFFF00"/>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2609" name="Rectangle 17"/>
            <p:cNvSpPr>
              <a:spLocks noChangeArrowheads="1"/>
            </p:cNvSpPr>
            <p:nvPr/>
          </p:nvSpPr>
          <p:spPr bwMode="auto">
            <a:xfrm>
              <a:off x="4195" y="2500"/>
              <a:ext cx="378"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2610" name="Rectangle 18"/>
            <p:cNvSpPr>
              <a:spLocks noChangeArrowheads="1"/>
            </p:cNvSpPr>
            <p:nvPr/>
          </p:nvSpPr>
          <p:spPr bwMode="auto">
            <a:xfrm>
              <a:off x="4195" y="2190"/>
              <a:ext cx="378"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grpSp>
      <p:grpSp>
        <p:nvGrpSpPr>
          <p:cNvPr id="434195" name="Group 19"/>
          <p:cNvGrpSpPr/>
          <p:nvPr/>
        </p:nvGrpSpPr>
        <p:grpSpPr bwMode="auto">
          <a:xfrm>
            <a:off x="6578600" y="3702050"/>
            <a:ext cx="598488" cy="1476375"/>
            <a:chOff x="3818" y="2190"/>
            <a:chExt cx="377" cy="930"/>
          </a:xfrm>
        </p:grpSpPr>
        <p:sp>
          <p:nvSpPr>
            <p:cNvPr id="22605" name="Rectangle 20"/>
            <p:cNvSpPr>
              <a:spLocks noChangeArrowheads="1"/>
            </p:cNvSpPr>
            <p:nvPr/>
          </p:nvSpPr>
          <p:spPr bwMode="auto">
            <a:xfrm>
              <a:off x="3818" y="2810"/>
              <a:ext cx="377" cy="310"/>
            </a:xfrm>
            <a:prstGeom prst="rect">
              <a:avLst/>
            </a:prstGeom>
            <a:solidFill>
              <a:srgbClr val="FFFF00"/>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2606" name="Rectangle 21"/>
            <p:cNvSpPr>
              <a:spLocks noChangeArrowheads="1"/>
            </p:cNvSpPr>
            <p:nvPr/>
          </p:nvSpPr>
          <p:spPr bwMode="auto">
            <a:xfrm>
              <a:off x="3818" y="2500"/>
              <a:ext cx="377"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2607" name="Rectangle 22"/>
            <p:cNvSpPr>
              <a:spLocks noChangeArrowheads="1"/>
            </p:cNvSpPr>
            <p:nvPr/>
          </p:nvSpPr>
          <p:spPr bwMode="auto">
            <a:xfrm>
              <a:off x="3818" y="2190"/>
              <a:ext cx="377"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grpSp>
      <p:grpSp>
        <p:nvGrpSpPr>
          <p:cNvPr id="434199" name="Group 23"/>
          <p:cNvGrpSpPr/>
          <p:nvPr/>
        </p:nvGrpSpPr>
        <p:grpSpPr bwMode="auto">
          <a:xfrm>
            <a:off x="5978525" y="3702050"/>
            <a:ext cx="600075" cy="1476375"/>
            <a:chOff x="3440" y="2190"/>
            <a:chExt cx="378" cy="930"/>
          </a:xfrm>
        </p:grpSpPr>
        <p:sp>
          <p:nvSpPr>
            <p:cNvPr id="22602" name="Rectangle 24"/>
            <p:cNvSpPr>
              <a:spLocks noChangeArrowheads="1"/>
            </p:cNvSpPr>
            <p:nvPr/>
          </p:nvSpPr>
          <p:spPr bwMode="auto">
            <a:xfrm>
              <a:off x="3440" y="2810"/>
              <a:ext cx="378" cy="310"/>
            </a:xfrm>
            <a:prstGeom prst="rect">
              <a:avLst/>
            </a:prstGeom>
            <a:solidFill>
              <a:srgbClr val="FFFF00"/>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2603" name="Rectangle 25"/>
            <p:cNvSpPr>
              <a:spLocks noChangeArrowheads="1"/>
            </p:cNvSpPr>
            <p:nvPr/>
          </p:nvSpPr>
          <p:spPr bwMode="auto">
            <a:xfrm>
              <a:off x="3440" y="2500"/>
              <a:ext cx="378"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2604" name="Rectangle 26"/>
            <p:cNvSpPr>
              <a:spLocks noChangeArrowheads="1"/>
            </p:cNvSpPr>
            <p:nvPr/>
          </p:nvSpPr>
          <p:spPr bwMode="auto">
            <a:xfrm>
              <a:off x="3440" y="2190"/>
              <a:ext cx="378"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grpSp>
      <p:grpSp>
        <p:nvGrpSpPr>
          <p:cNvPr id="434203" name="Group 27"/>
          <p:cNvGrpSpPr/>
          <p:nvPr/>
        </p:nvGrpSpPr>
        <p:grpSpPr bwMode="auto">
          <a:xfrm>
            <a:off x="5380038" y="3702050"/>
            <a:ext cx="598487" cy="1476375"/>
            <a:chOff x="3063" y="2190"/>
            <a:chExt cx="377" cy="930"/>
          </a:xfrm>
        </p:grpSpPr>
        <p:sp>
          <p:nvSpPr>
            <p:cNvPr id="22599" name="Rectangle 28"/>
            <p:cNvSpPr>
              <a:spLocks noChangeArrowheads="1"/>
            </p:cNvSpPr>
            <p:nvPr/>
          </p:nvSpPr>
          <p:spPr bwMode="auto">
            <a:xfrm>
              <a:off x="3063" y="2810"/>
              <a:ext cx="377" cy="310"/>
            </a:xfrm>
            <a:prstGeom prst="rect">
              <a:avLst/>
            </a:prstGeom>
            <a:solidFill>
              <a:srgbClr val="FFFF00"/>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D</a:t>
              </a:r>
            </a:p>
          </p:txBody>
        </p:sp>
        <p:sp>
          <p:nvSpPr>
            <p:cNvPr id="22600" name="Rectangle 29"/>
            <p:cNvSpPr>
              <a:spLocks noChangeArrowheads="1"/>
            </p:cNvSpPr>
            <p:nvPr/>
          </p:nvSpPr>
          <p:spPr bwMode="auto">
            <a:xfrm>
              <a:off x="3063" y="2500"/>
              <a:ext cx="377"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2601" name="Rectangle 30"/>
            <p:cNvSpPr>
              <a:spLocks noChangeArrowheads="1"/>
            </p:cNvSpPr>
            <p:nvPr/>
          </p:nvSpPr>
          <p:spPr bwMode="auto">
            <a:xfrm>
              <a:off x="3063" y="2190"/>
              <a:ext cx="377"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grpSp>
      <p:grpSp>
        <p:nvGrpSpPr>
          <p:cNvPr id="434207" name="Group 31"/>
          <p:cNvGrpSpPr/>
          <p:nvPr/>
        </p:nvGrpSpPr>
        <p:grpSpPr bwMode="auto">
          <a:xfrm>
            <a:off x="4779963" y="3702050"/>
            <a:ext cx="600075" cy="1476375"/>
            <a:chOff x="2685" y="2190"/>
            <a:chExt cx="378" cy="930"/>
          </a:xfrm>
        </p:grpSpPr>
        <p:sp>
          <p:nvSpPr>
            <p:cNvPr id="22596" name="Rectangle 32"/>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2597" name="Rectangle 33"/>
            <p:cNvSpPr>
              <a:spLocks noChangeArrowheads="1"/>
            </p:cNvSpPr>
            <p:nvPr/>
          </p:nvSpPr>
          <p:spPr bwMode="auto">
            <a:xfrm>
              <a:off x="2685" y="2500"/>
              <a:ext cx="378"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2598" name="Rectangle 34"/>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grpSp>
      <p:grpSp>
        <p:nvGrpSpPr>
          <p:cNvPr id="434211" name="Group 35"/>
          <p:cNvGrpSpPr/>
          <p:nvPr/>
        </p:nvGrpSpPr>
        <p:grpSpPr bwMode="auto">
          <a:xfrm>
            <a:off x="4179888" y="3702050"/>
            <a:ext cx="600075" cy="1476375"/>
            <a:chOff x="2307" y="2190"/>
            <a:chExt cx="378" cy="930"/>
          </a:xfrm>
        </p:grpSpPr>
        <p:sp>
          <p:nvSpPr>
            <p:cNvPr id="22593" name="Rectangle 36"/>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2594" name="Rectangle 37"/>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2595" name="Rectangle 38"/>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grpSp>
      <p:grpSp>
        <p:nvGrpSpPr>
          <p:cNvPr id="434215" name="Group 39"/>
          <p:cNvGrpSpPr/>
          <p:nvPr/>
        </p:nvGrpSpPr>
        <p:grpSpPr bwMode="auto">
          <a:xfrm>
            <a:off x="3581400" y="3702050"/>
            <a:ext cx="598488" cy="1476375"/>
            <a:chOff x="1930" y="2190"/>
            <a:chExt cx="377" cy="930"/>
          </a:xfrm>
        </p:grpSpPr>
        <p:sp>
          <p:nvSpPr>
            <p:cNvPr id="22590" name="Rectangle 40"/>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C</a:t>
              </a:r>
            </a:p>
          </p:txBody>
        </p:sp>
        <p:sp>
          <p:nvSpPr>
            <p:cNvPr id="22591" name="Rectangle 41"/>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2592" name="Rectangle 42"/>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grpSp>
      <p:grpSp>
        <p:nvGrpSpPr>
          <p:cNvPr id="434219" name="Group 43"/>
          <p:cNvGrpSpPr/>
          <p:nvPr/>
        </p:nvGrpSpPr>
        <p:grpSpPr bwMode="auto">
          <a:xfrm>
            <a:off x="2981325" y="3702050"/>
            <a:ext cx="600075" cy="1476375"/>
            <a:chOff x="1552" y="2190"/>
            <a:chExt cx="378" cy="930"/>
          </a:xfrm>
        </p:grpSpPr>
        <p:sp>
          <p:nvSpPr>
            <p:cNvPr id="22587" name="Rectangle 44"/>
            <p:cNvSpPr>
              <a:spLocks noChangeArrowheads="1"/>
            </p:cNvSpPr>
            <p:nvPr/>
          </p:nvSpPr>
          <p:spPr bwMode="auto">
            <a:xfrm>
              <a:off x="1552" y="2810"/>
              <a:ext cx="378"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2588" name="Rectangle 45"/>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B</a:t>
              </a:r>
            </a:p>
          </p:txBody>
        </p:sp>
        <p:sp>
          <p:nvSpPr>
            <p:cNvPr id="22589" name="Rectangle 46"/>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grpSp>
      <p:grpSp>
        <p:nvGrpSpPr>
          <p:cNvPr id="434223" name="Group 47"/>
          <p:cNvGrpSpPr/>
          <p:nvPr/>
        </p:nvGrpSpPr>
        <p:grpSpPr bwMode="auto">
          <a:xfrm>
            <a:off x="2382838" y="3702050"/>
            <a:ext cx="598487" cy="1476375"/>
            <a:chOff x="1117" y="1948"/>
            <a:chExt cx="377" cy="930"/>
          </a:xfrm>
        </p:grpSpPr>
        <p:sp>
          <p:nvSpPr>
            <p:cNvPr id="22584" name="Rectangle 48"/>
            <p:cNvSpPr>
              <a:spLocks noChangeArrowheads="1"/>
            </p:cNvSpPr>
            <p:nvPr/>
          </p:nvSpPr>
          <p:spPr bwMode="auto">
            <a:xfrm>
              <a:off x="1117" y="2568"/>
              <a:ext cx="37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2585" name="Rectangle 49"/>
            <p:cNvSpPr>
              <a:spLocks noChangeArrowheads="1"/>
            </p:cNvSpPr>
            <p:nvPr/>
          </p:nvSpPr>
          <p:spPr bwMode="auto">
            <a:xfrm>
              <a:off x="1117" y="2258"/>
              <a:ext cx="37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2586" name="Rectangle 50"/>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a:t>
              </a:r>
            </a:p>
          </p:txBody>
        </p:sp>
      </p:grpSp>
      <p:sp>
        <p:nvSpPr>
          <p:cNvPr id="434227" name="Rectangle 51"/>
          <p:cNvSpPr>
            <a:spLocks noChangeArrowheads="1"/>
          </p:cNvSpPr>
          <p:nvPr/>
        </p:nvSpPr>
        <p:spPr bwMode="auto">
          <a:xfrm>
            <a:off x="8375650" y="29718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B</a:t>
            </a:r>
          </a:p>
        </p:txBody>
      </p:sp>
      <p:sp>
        <p:nvSpPr>
          <p:cNvPr id="434228" name="Rectangle 52"/>
          <p:cNvSpPr>
            <a:spLocks noChangeArrowheads="1"/>
          </p:cNvSpPr>
          <p:nvPr/>
        </p:nvSpPr>
        <p:spPr bwMode="auto">
          <a:xfrm>
            <a:off x="7777163" y="2971800"/>
            <a:ext cx="598487"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C</a:t>
            </a:r>
          </a:p>
        </p:txBody>
      </p:sp>
      <p:sp>
        <p:nvSpPr>
          <p:cNvPr id="434229" name="Rectangle 53"/>
          <p:cNvSpPr>
            <a:spLocks noChangeArrowheads="1"/>
          </p:cNvSpPr>
          <p:nvPr/>
        </p:nvSpPr>
        <p:spPr bwMode="auto">
          <a:xfrm>
            <a:off x="7177088" y="29718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B</a:t>
            </a:r>
          </a:p>
        </p:txBody>
      </p:sp>
      <p:sp>
        <p:nvSpPr>
          <p:cNvPr id="434230" name="Rectangle 54"/>
          <p:cNvSpPr>
            <a:spLocks noChangeArrowheads="1"/>
          </p:cNvSpPr>
          <p:nvPr/>
        </p:nvSpPr>
        <p:spPr bwMode="auto">
          <a:xfrm>
            <a:off x="6578600" y="2971800"/>
            <a:ext cx="598488" cy="730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D</a:t>
            </a:r>
          </a:p>
        </p:txBody>
      </p:sp>
      <p:sp>
        <p:nvSpPr>
          <p:cNvPr id="434231" name="Rectangle 55"/>
          <p:cNvSpPr>
            <a:spLocks noChangeArrowheads="1"/>
          </p:cNvSpPr>
          <p:nvPr/>
        </p:nvSpPr>
        <p:spPr bwMode="auto">
          <a:xfrm>
            <a:off x="5978525" y="2971800"/>
            <a:ext cx="600075"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a:t>
            </a:r>
          </a:p>
        </p:txBody>
      </p:sp>
      <p:sp>
        <p:nvSpPr>
          <p:cNvPr id="434232" name="Rectangle 56"/>
          <p:cNvSpPr>
            <a:spLocks noChangeArrowheads="1"/>
          </p:cNvSpPr>
          <p:nvPr/>
        </p:nvSpPr>
        <p:spPr bwMode="auto">
          <a:xfrm>
            <a:off x="5380038" y="2971800"/>
            <a:ext cx="598487" cy="730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D</a:t>
            </a:r>
          </a:p>
        </p:txBody>
      </p:sp>
      <p:sp>
        <p:nvSpPr>
          <p:cNvPr id="434233" name="Rectangle 57"/>
          <p:cNvSpPr>
            <a:spLocks noChangeArrowheads="1"/>
          </p:cNvSpPr>
          <p:nvPr/>
        </p:nvSpPr>
        <p:spPr bwMode="auto">
          <a:xfrm>
            <a:off x="4779963" y="29718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B</a:t>
            </a:r>
          </a:p>
        </p:txBody>
      </p:sp>
      <p:sp>
        <p:nvSpPr>
          <p:cNvPr id="434234" name="Rectangle 58"/>
          <p:cNvSpPr>
            <a:spLocks noChangeArrowheads="1"/>
          </p:cNvSpPr>
          <p:nvPr/>
        </p:nvSpPr>
        <p:spPr bwMode="auto">
          <a:xfrm>
            <a:off x="4179888" y="2971800"/>
            <a:ext cx="600075"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a:t>
            </a:r>
          </a:p>
        </p:txBody>
      </p:sp>
      <p:sp>
        <p:nvSpPr>
          <p:cNvPr id="434235" name="Rectangle 59"/>
          <p:cNvSpPr>
            <a:spLocks noChangeArrowheads="1"/>
          </p:cNvSpPr>
          <p:nvPr/>
        </p:nvSpPr>
        <p:spPr bwMode="auto">
          <a:xfrm>
            <a:off x="3581400" y="2971800"/>
            <a:ext cx="598488"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C</a:t>
            </a:r>
          </a:p>
        </p:txBody>
      </p:sp>
      <p:sp>
        <p:nvSpPr>
          <p:cNvPr id="434236" name="Rectangle 60"/>
          <p:cNvSpPr>
            <a:spLocks noChangeArrowheads="1"/>
          </p:cNvSpPr>
          <p:nvPr/>
        </p:nvSpPr>
        <p:spPr bwMode="auto">
          <a:xfrm>
            <a:off x="2981325" y="29718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B</a:t>
            </a:r>
          </a:p>
        </p:txBody>
      </p:sp>
      <p:sp>
        <p:nvSpPr>
          <p:cNvPr id="434237" name="Rectangle 61"/>
          <p:cNvSpPr>
            <a:spLocks noChangeArrowheads="1"/>
          </p:cNvSpPr>
          <p:nvPr/>
        </p:nvSpPr>
        <p:spPr bwMode="auto">
          <a:xfrm>
            <a:off x="2382838" y="2971800"/>
            <a:ext cx="598487"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a:t>
            </a:r>
          </a:p>
        </p:txBody>
      </p:sp>
      <p:grpSp>
        <p:nvGrpSpPr>
          <p:cNvPr id="434238" name="Group 62"/>
          <p:cNvGrpSpPr/>
          <p:nvPr/>
        </p:nvGrpSpPr>
        <p:grpSpPr bwMode="auto">
          <a:xfrm>
            <a:off x="1371600" y="2971800"/>
            <a:ext cx="7604125" cy="2206625"/>
            <a:chOff x="538" y="1440"/>
            <a:chExt cx="4790" cy="1390"/>
          </a:xfrm>
        </p:grpSpPr>
        <p:sp>
          <p:nvSpPr>
            <p:cNvPr id="22562" name="Rectangle 63"/>
            <p:cNvSpPr>
              <a:spLocks noChangeArrowheads="1"/>
            </p:cNvSpPr>
            <p:nvPr/>
          </p:nvSpPr>
          <p:spPr bwMode="auto">
            <a:xfrm>
              <a:off x="538" y="2520"/>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3</a:t>
              </a:r>
            </a:p>
          </p:txBody>
        </p:sp>
        <p:sp>
          <p:nvSpPr>
            <p:cNvPr id="22563" name="Rectangle 64"/>
            <p:cNvSpPr>
              <a:spLocks noChangeArrowheads="1"/>
            </p:cNvSpPr>
            <p:nvPr/>
          </p:nvSpPr>
          <p:spPr bwMode="auto">
            <a:xfrm>
              <a:off x="538" y="2210"/>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2</a:t>
              </a:r>
            </a:p>
          </p:txBody>
        </p:sp>
        <p:sp>
          <p:nvSpPr>
            <p:cNvPr id="22564" name="Rectangle 65"/>
            <p:cNvSpPr>
              <a:spLocks noChangeArrowheads="1"/>
            </p:cNvSpPr>
            <p:nvPr/>
          </p:nvSpPr>
          <p:spPr bwMode="auto">
            <a:xfrm>
              <a:off x="538" y="1900"/>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1</a:t>
              </a:r>
            </a:p>
          </p:txBody>
        </p:sp>
        <p:sp>
          <p:nvSpPr>
            <p:cNvPr id="22565" name="Rectangle 66"/>
            <p:cNvSpPr>
              <a:spLocks noChangeArrowheads="1"/>
            </p:cNvSpPr>
            <p:nvPr/>
          </p:nvSpPr>
          <p:spPr bwMode="auto">
            <a:xfrm>
              <a:off x="538" y="1440"/>
              <a:ext cx="637" cy="46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r" eaLnBrk="1" hangingPunct="1">
                <a:buFont typeface="Wingdings" panose="05000000000000000000" pitchFamily="2" charset="2"/>
                <a:buNone/>
              </a:pPr>
              <a:r>
                <a:rPr lang="zh-CN" altLang="en-US" sz="2000" dirty="0"/>
                <a:t>访问</a:t>
              </a:r>
              <a:endParaRPr lang="en-US" altLang="zh-CN" sz="2000" dirty="0"/>
            </a:p>
            <a:p>
              <a:pPr eaLnBrk="1" hangingPunct="1">
                <a:buFont typeface="Wingdings" panose="05000000000000000000" pitchFamily="2" charset="2"/>
                <a:buNone/>
              </a:pPr>
              <a:r>
                <a:rPr lang="zh-CN" altLang="en-US" sz="2000" dirty="0"/>
                <a:t>页框    </a:t>
              </a:r>
              <a:endParaRPr lang="en-US" altLang="zh-CN" sz="2000" dirty="0"/>
            </a:p>
          </p:txBody>
        </p:sp>
        <p:sp>
          <p:nvSpPr>
            <p:cNvPr id="22566" name="Line 67"/>
            <p:cNvSpPr>
              <a:spLocks noChangeShapeType="1"/>
            </p:cNvSpPr>
            <p:nvPr/>
          </p:nvSpPr>
          <p:spPr bwMode="auto">
            <a:xfrm>
              <a:off x="538" y="1440"/>
              <a:ext cx="479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67" name="Line 68"/>
            <p:cNvSpPr>
              <a:spLocks noChangeShapeType="1"/>
            </p:cNvSpPr>
            <p:nvPr/>
          </p:nvSpPr>
          <p:spPr bwMode="auto">
            <a:xfrm>
              <a:off x="538" y="1900"/>
              <a:ext cx="4790"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68" name="Line 69"/>
            <p:cNvSpPr>
              <a:spLocks noChangeShapeType="1"/>
            </p:cNvSpPr>
            <p:nvPr/>
          </p:nvSpPr>
          <p:spPr bwMode="auto">
            <a:xfrm>
              <a:off x="538" y="2210"/>
              <a:ext cx="47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69" name="Line 70"/>
            <p:cNvSpPr>
              <a:spLocks noChangeShapeType="1"/>
            </p:cNvSpPr>
            <p:nvPr/>
          </p:nvSpPr>
          <p:spPr bwMode="auto">
            <a:xfrm>
              <a:off x="538" y="2520"/>
              <a:ext cx="47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70" name="Line 71"/>
            <p:cNvSpPr>
              <a:spLocks noChangeShapeType="1"/>
            </p:cNvSpPr>
            <p:nvPr/>
          </p:nvSpPr>
          <p:spPr bwMode="auto">
            <a:xfrm>
              <a:off x="538" y="2830"/>
              <a:ext cx="479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71" name="Line 72"/>
            <p:cNvSpPr>
              <a:spLocks noChangeShapeType="1"/>
            </p:cNvSpPr>
            <p:nvPr/>
          </p:nvSpPr>
          <p:spPr bwMode="auto">
            <a:xfrm>
              <a:off x="538" y="1440"/>
              <a:ext cx="0" cy="139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72" name="Line 73"/>
            <p:cNvSpPr>
              <a:spLocks noChangeShapeType="1"/>
            </p:cNvSpPr>
            <p:nvPr/>
          </p:nvSpPr>
          <p:spPr bwMode="auto">
            <a:xfrm>
              <a:off x="1175" y="1440"/>
              <a:ext cx="0" cy="139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73" name="Line 74"/>
            <p:cNvSpPr>
              <a:spLocks noChangeShapeType="1"/>
            </p:cNvSpPr>
            <p:nvPr/>
          </p:nvSpPr>
          <p:spPr bwMode="auto">
            <a:xfrm>
              <a:off x="1552"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74" name="Line 75"/>
            <p:cNvSpPr>
              <a:spLocks noChangeShapeType="1"/>
            </p:cNvSpPr>
            <p:nvPr/>
          </p:nvSpPr>
          <p:spPr bwMode="auto">
            <a:xfrm>
              <a:off x="1930"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75" name="Line 76"/>
            <p:cNvSpPr>
              <a:spLocks noChangeShapeType="1"/>
            </p:cNvSpPr>
            <p:nvPr/>
          </p:nvSpPr>
          <p:spPr bwMode="auto">
            <a:xfrm>
              <a:off x="2307"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76" name="Line 77"/>
            <p:cNvSpPr>
              <a:spLocks noChangeShapeType="1"/>
            </p:cNvSpPr>
            <p:nvPr/>
          </p:nvSpPr>
          <p:spPr bwMode="auto">
            <a:xfrm>
              <a:off x="2685"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77" name="Line 78"/>
            <p:cNvSpPr>
              <a:spLocks noChangeShapeType="1"/>
            </p:cNvSpPr>
            <p:nvPr/>
          </p:nvSpPr>
          <p:spPr bwMode="auto">
            <a:xfrm>
              <a:off x="3063"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78" name="Line 79"/>
            <p:cNvSpPr>
              <a:spLocks noChangeShapeType="1"/>
            </p:cNvSpPr>
            <p:nvPr/>
          </p:nvSpPr>
          <p:spPr bwMode="auto">
            <a:xfrm>
              <a:off x="3440"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79" name="Line 80"/>
            <p:cNvSpPr>
              <a:spLocks noChangeShapeType="1"/>
            </p:cNvSpPr>
            <p:nvPr/>
          </p:nvSpPr>
          <p:spPr bwMode="auto">
            <a:xfrm>
              <a:off x="3818"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80" name="Line 81"/>
            <p:cNvSpPr>
              <a:spLocks noChangeShapeType="1"/>
            </p:cNvSpPr>
            <p:nvPr/>
          </p:nvSpPr>
          <p:spPr bwMode="auto">
            <a:xfrm>
              <a:off x="4195"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81" name="Line 82"/>
            <p:cNvSpPr>
              <a:spLocks noChangeShapeType="1"/>
            </p:cNvSpPr>
            <p:nvPr/>
          </p:nvSpPr>
          <p:spPr bwMode="auto">
            <a:xfrm>
              <a:off x="4573"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82" name="Line 83"/>
            <p:cNvSpPr>
              <a:spLocks noChangeShapeType="1"/>
            </p:cNvSpPr>
            <p:nvPr/>
          </p:nvSpPr>
          <p:spPr bwMode="auto">
            <a:xfrm>
              <a:off x="4950"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83" name="Line 84"/>
            <p:cNvSpPr>
              <a:spLocks noChangeShapeType="1"/>
            </p:cNvSpPr>
            <p:nvPr/>
          </p:nvSpPr>
          <p:spPr bwMode="auto">
            <a:xfrm>
              <a:off x="5328" y="1440"/>
              <a:ext cx="0" cy="139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grpSp>
      <p:grpSp>
        <p:nvGrpSpPr>
          <p:cNvPr id="434261" name="Group 85"/>
          <p:cNvGrpSpPr/>
          <p:nvPr/>
        </p:nvGrpSpPr>
        <p:grpSpPr bwMode="auto">
          <a:xfrm>
            <a:off x="977900" y="5257800"/>
            <a:ext cx="7543800" cy="603250"/>
            <a:chOff x="624" y="3680"/>
            <a:chExt cx="4752" cy="380"/>
          </a:xfrm>
        </p:grpSpPr>
        <p:sp>
          <p:nvSpPr>
            <p:cNvPr id="22560" name="Rectangle 86"/>
            <p:cNvSpPr>
              <a:spLocks noChangeArrowheads="1"/>
            </p:cNvSpPr>
            <p:nvPr/>
          </p:nvSpPr>
          <p:spPr bwMode="auto">
            <a:xfrm>
              <a:off x="624" y="368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本实例，</a:t>
              </a:r>
              <a:r>
                <a:rPr lang="en-US" altLang="zh-CN" sz="2400"/>
                <a:t>MIN</a:t>
              </a:r>
              <a:r>
                <a:rPr lang="zh-CN" altLang="en-US" sz="2400"/>
                <a:t>导致</a:t>
              </a:r>
              <a:r>
                <a:rPr lang="en-US" altLang="zh-CN" sz="2400"/>
                <a:t>5</a:t>
              </a:r>
              <a:r>
                <a:rPr lang="zh-CN" altLang="en-US" sz="2400"/>
                <a:t>次缺页</a:t>
              </a:r>
              <a:endParaRPr lang="zh-CN" altLang="en-US" sz="2400">
                <a:solidFill>
                  <a:srgbClr val="FF0000"/>
                </a:solidFill>
              </a:endParaRPr>
            </a:p>
          </p:txBody>
        </p:sp>
        <p:pic>
          <p:nvPicPr>
            <p:cNvPr id="22561" name="Picture 87"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4264" name="Group 88"/>
          <p:cNvGrpSpPr/>
          <p:nvPr/>
        </p:nvGrpSpPr>
        <p:grpSpPr bwMode="auto">
          <a:xfrm>
            <a:off x="977900" y="5797550"/>
            <a:ext cx="7543800" cy="546100"/>
            <a:chOff x="624" y="3680"/>
            <a:chExt cx="4752" cy="344"/>
          </a:xfrm>
        </p:grpSpPr>
        <p:sp>
          <p:nvSpPr>
            <p:cNvPr id="22558" name="Rectangle 89"/>
            <p:cNvSpPr>
              <a:spLocks noChangeArrowheads="1"/>
            </p:cNvSpPr>
            <p:nvPr/>
          </p:nvSpPr>
          <p:spPr bwMode="auto">
            <a:xfrm>
              <a:off x="624" y="3680"/>
              <a:ext cx="4752" cy="3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solidFill>
                    <a:srgbClr val="FF0000"/>
                  </a:solidFill>
                  <a:highlight>
                    <a:srgbClr val="FFFF00"/>
                  </a:highlight>
                </a:rPr>
                <a:t>可惜，</a:t>
              </a:r>
              <a:r>
                <a:rPr lang="en-US" altLang="zh-CN" sz="2400" dirty="0">
                  <a:solidFill>
                    <a:srgbClr val="FF0000"/>
                  </a:solidFill>
                  <a:highlight>
                    <a:srgbClr val="FFFF00"/>
                  </a:highlight>
                </a:rPr>
                <a:t>MIN</a:t>
              </a:r>
              <a:r>
                <a:rPr lang="zh-CN" altLang="en-US" sz="2400" dirty="0">
                  <a:solidFill>
                    <a:srgbClr val="FF0000"/>
                  </a:solidFill>
                  <a:highlight>
                    <a:srgbClr val="FFFF00"/>
                  </a:highlight>
                </a:rPr>
                <a:t>需要知道将来发生的事</a:t>
              </a:r>
              <a:r>
                <a:rPr lang="en-US" altLang="zh-CN" sz="2400" dirty="0">
                  <a:solidFill>
                    <a:srgbClr val="FF0000"/>
                  </a:solidFill>
                </a:rPr>
                <a:t>… </a:t>
              </a:r>
              <a:r>
                <a:rPr lang="zh-CN" altLang="en-US" sz="2400" dirty="0">
                  <a:solidFill>
                    <a:srgbClr val="FF0000"/>
                  </a:solidFill>
                </a:rPr>
                <a:t>怎么办</a:t>
              </a:r>
              <a:r>
                <a:rPr lang="en-US" altLang="zh-CN" sz="2400" dirty="0">
                  <a:solidFill>
                    <a:srgbClr val="FF0000"/>
                  </a:solidFill>
                </a:rPr>
                <a:t>?</a:t>
              </a:r>
            </a:p>
          </p:txBody>
        </p:sp>
        <p:pic>
          <p:nvPicPr>
            <p:cNvPr id="22559" name="Picture 90"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1" name="组合 90"/>
          <p:cNvGrpSpPr/>
          <p:nvPr/>
        </p:nvGrpSpPr>
        <p:grpSpPr>
          <a:xfrm>
            <a:off x="50028" y="2732895"/>
            <a:ext cx="937398" cy="3515506"/>
            <a:chOff x="7121523" y="347251"/>
            <a:chExt cx="2124075" cy="5151057"/>
          </a:xfrm>
        </p:grpSpPr>
        <p:grpSp>
          <p:nvGrpSpPr>
            <p:cNvPr id="92" name="Group 7"/>
            <p:cNvGrpSpPr/>
            <p:nvPr/>
          </p:nvGrpSpPr>
          <p:grpSpPr bwMode="auto">
            <a:xfrm>
              <a:off x="8169201" y="3705225"/>
              <a:ext cx="600075" cy="1476375"/>
              <a:chOff x="4950" y="2190"/>
              <a:chExt cx="378" cy="930"/>
            </a:xfrm>
          </p:grpSpPr>
          <p:sp>
            <p:nvSpPr>
              <p:cNvPr id="104" name="Rectangle 8"/>
              <p:cNvSpPr>
                <a:spLocks noChangeArrowheads="1"/>
              </p:cNvSpPr>
              <p:nvPr/>
            </p:nvSpPr>
            <p:spPr bwMode="auto">
              <a:xfrm>
                <a:off x="4950" y="2810"/>
                <a:ext cx="378" cy="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1400"/>
              </a:p>
            </p:txBody>
          </p:sp>
          <p:sp>
            <p:nvSpPr>
              <p:cNvPr id="105" name="Rectangle 9"/>
              <p:cNvSpPr>
                <a:spLocks noChangeArrowheads="1"/>
              </p:cNvSpPr>
              <p:nvPr/>
            </p:nvSpPr>
            <p:spPr bwMode="auto">
              <a:xfrm>
                <a:off x="4950" y="2500"/>
                <a:ext cx="378" cy="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1400"/>
              </a:p>
            </p:txBody>
          </p:sp>
          <p:sp>
            <p:nvSpPr>
              <p:cNvPr id="106" name="Rectangle 10"/>
              <p:cNvSpPr>
                <a:spLocks noChangeArrowheads="1"/>
              </p:cNvSpPr>
              <p:nvPr/>
            </p:nvSpPr>
            <p:spPr bwMode="auto">
              <a:xfrm>
                <a:off x="4950" y="2190"/>
                <a:ext cx="378" cy="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1400"/>
              </a:p>
            </p:txBody>
          </p:sp>
        </p:grpSp>
        <p:grpSp>
          <p:nvGrpSpPr>
            <p:cNvPr id="93" name="Group 11"/>
            <p:cNvGrpSpPr/>
            <p:nvPr/>
          </p:nvGrpSpPr>
          <p:grpSpPr bwMode="auto">
            <a:xfrm>
              <a:off x="7570714" y="3705225"/>
              <a:ext cx="598487" cy="1476375"/>
              <a:chOff x="4573" y="2190"/>
              <a:chExt cx="377" cy="930"/>
            </a:xfrm>
          </p:grpSpPr>
          <p:sp>
            <p:nvSpPr>
              <p:cNvPr id="101" name="Rectangle 12"/>
              <p:cNvSpPr>
                <a:spLocks noChangeArrowheads="1"/>
              </p:cNvSpPr>
              <p:nvPr/>
            </p:nvSpPr>
            <p:spPr bwMode="auto">
              <a:xfrm>
                <a:off x="4573" y="2810"/>
                <a:ext cx="377" cy="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1400"/>
              </a:p>
            </p:txBody>
          </p:sp>
          <p:sp>
            <p:nvSpPr>
              <p:cNvPr id="102" name="Rectangle 13"/>
              <p:cNvSpPr>
                <a:spLocks noChangeArrowheads="1"/>
              </p:cNvSpPr>
              <p:nvPr/>
            </p:nvSpPr>
            <p:spPr bwMode="auto">
              <a:xfrm>
                <a:off x="4573" y="2500"/>
                <a:ext cx="377" cy="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1400"/>
              </a:p>
            </p:txBody>
          </p:sp>
          <p:sp>
            <p:nvSpPr>
              <p:cNvPr id="103" name="Rectangle 14"/>
              <p:cNvSpPr>
                <a:spLocks noChangeArrowheads="1"/>
              </p:cNvSpPr>
              <p:nvPr/>
            </p:nvSpPr>
            <p:spPr bwMode="auto">
              <a:xfrm>
                <a:off x="4573" y="2190"/>
                <a:ext cx="377" cy="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1400"/>
                  <a:t>C</a:t>
                </a:r>
              </a:p>
            </p:txBody>
          </p:sp>
        </p:grpSp>
        <p:sp>
          <p:nvSpPr>
            <p:cNvPr id="94" name="Rectangle 51"/>
            <p:cNvSpPr>
              <a:spLocks noChangeArrowheads="1"/>
            </p:cNvSpPr>
            <p:nvPr/>
          </p:nvSpPr>
          <p:spPr bwMode="auto">
            <a:xfrm>
              <a:off x="8169201" y="2974975"/>
              <a:ext cx="600075" cy="73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1400"/>
                <a:t>B</a:t>
              </a:r>
            </a:p>
          </p:txBody>
        </p:sp>
        <p:sp>
          <p:nvSpPr>
            <p:cNvPr id="95" name="Rectangle 52"/>
            <p:cNvSpPr>
              <a:spLocks noChangeArrowheads="1"/>
            </p:cNvSpPr>
            <p:nvPr/>
          </p:nvSpPr>
          <p:spPr bwMode="auto">
            <a:xfrm>
              <a:off x="7570714" y="2974975"/>
              <a:ext cx="598487" cy="73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1400"/>
                <a:t>C</a:t>
              </a:r>
            </a:p>
          </p:txBody>
        </p:sp>
        <p:pic>
          <p:nvPicPr>
            <p:cNvPr id="96" name="图片 95"/>
            <p:cNvPicPr>
              <a:picLocks noChangeAspect="1"/>
            </p:cNvPicPr>
            <p:nvPr/>
          </p:nvPicPr>
          <p:blipFill rotWithShape="1">
            <a:blip r:embed="rId3"/>
            <a:srcRect t="9566"/>
            <a:stretch>
              <a:fillRect/>
            </a:stretch>
          </p:blipFill>
          <p:spPr>
            <a:xfrm>
              <a:off x="7121523" y="347251"/>
              <a:ext cx="2124075" cy="5151057"/>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97" name="矩形 96"/>
            <p:cNvSpPr/>
            <p:nvPr/>
          </p:nvSpPr>
          <p:spPr>
            <a:xfrm>
              <a:off x="8154777" y="1832853"/>
              <a:ext cx="479654" cy="450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altLang="zh-CN" sz="1400" dirty="0">
                  <a:solidFill>
                    <a:srgbClr val="FF0000"/>
                  </a:solidFill>
                </a:rPr>
                <a:t>A</a:t>
              </a:r>
              <a:endParaRPr lang="zh-CN" altLang="en-US" sz="1400" dirty="0"/>
            </a:p>
          </p:txBody>
        </p:sp>
        <p:sp>
          <p:nvSpPr>
            <p:cNvPr id="98" name="矩形 97"/>
            <p:cNvSpPr/>
            <p:nvPr/>
          </p:nvSpPr>
          <p:spPr>
            <a:xfrm>
              <a:off x="8154777" y="3595735"/>
              <a:ext cx="576969" cy="450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altLang="zh-CN" sz="1400" dirty="0">
                  <a:solidFill>
                    <a:srgbClr val="FF0000"/>
                  </a:solidFill>
                </a:rPr>
                <a:t>C</a:t>
              </a:r>
              <a:endParaRPr lang="zh-CN" altLang="en-US" sz="1400" dirty="0"/>
            </a:p>
          </p:txBody>
        </p:sp>
        <p:sp>
          <p:nvSpPr>
            <p:cNvPr id="99" name="矩形 98"/>
            <p:cNvSpPr/>
            <p:nvPr/>
          </p:nvSpPr>
          <p:spPr>
            <a:xfrm>
              <a:off x="8154777" y="3018868"/>
              <a:ext cx="576969" cy="450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altLang="zh-CN" sz="1400" dirty="0">
                  <a:solidFill>
                    <a:srgbClr val="FF0000"/>
                  </a:solidFill>
                </a:rPr>
                <a:t>B</a:t>
              </a:r>
              <a:endParaRPr lang="zh-CN" altLang="en-US" sz="1400" dirty="0"/>
            </a:p>
          </p:txBody>
        </p:sp>
        <p:sp>
          <p:nvSpPr>
            <p:cNvPr id="100" name="矩形 99"/>
            <p:cNvSpPr/>
            <p:nvPr/>
          </p:nvSpPr>
          <p:spPr>
            <a:xfrm>
              <a:off x="8154777" y="4166847"/>
              <a:ext cx="576969" cy="450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altLang="zh-CN" sz="1400" dirty="0">
                  <a:solidFill>
                    <a:srgbClr val="FF0000"/>
                  </a:solidFill>
                </a:rPr>
                <a:t>D</a:t>
              </a:r>
              <a:endParaRPr lang="zh-CN" altLang="en-US" sz="1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4179"/>
                                        </p:tgtEl>
                                        <p:attrNameLst>
                                          <p:attrName>style.visibility</p:attrName>
                                        </p:attrNameLst>
                                      </p:cBhvr>
                                      <p:to>
                                        <p:strVal val="visible"/>
                                      </p:to>
                                    </p:set>
                                    <p:animEffect transition="in" filter="dissolve">
                                      <p:cBhvr>
                                        <p:cTn id="7" dur="500"/>
                                        <p:tgtEl>
                                          <p:spTgt spid="43417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34180"/>
                                        </p:tgtEl>
                                        <p:attrNameLst>
                                          <p:attrName>style.visibility</p:attrName>
                                        </p:attrNameLst>
                                      </p:cBhvr>
                                      <p:to>
                                        <p:strVal val="visible"/>
                                      </p:to>
                                    </p:set>
                                    <p:animEffect transition="in" filter="dissolve">
                                      <p:cBhvr>
                                        <p:cTn id="12" dur="500"/>
                                        <p:tgtEl>
                                          <p:spTgt spid="43418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434238"/>
                                        </p:tgtEl>
                                        <p:attrNameLst>
                                          <p:attrName>style.visibility</p:attrName>
                                        </p:attrNameLst>
                                      </p:cBhvr>
                                      <p:to>
                                        <p:strVal val="visible"/>
                                      </p:to>
                                    </p:set>
                                    <p:anim calcmode="lin" valueType="num">
                                      <p:cBhvr additive="base">
                                        <p:cTn id="17" dur="500" fill="hold"/>
                                        <p:tgtEl>
                                          <p:spTgt spid="434238"/>
                                        </p:tgtEl>
                                        <p:attrNameLst>
                                          <p:attrName>ppt_x</p:attrName>
                                        </p:attrNameLst>
                                      </p:cBhvr>
                                      <p:tavLst>
                                        <p:tav tm="0">
                                          <p:val>
                                            <p:strVal val="1+#ppt_w/2"/>
                                          </p:val>
                                        </p:tav>
                                        <p:tav tm="100000">
                                          <p:val>
                                            <p:strVal val="#ppt_x"/>
                                          </p:val>
                                        </p:tav>
                                      </p:tavLst>
                                    </p:anim>
                                    <p:anim calcmode="lin" valueType="num">
                                      <p:cBhvr additive="base">
                                        <p:cTn id="18" dur="500" fill="hold"/>
                                        <p:tgtEl>
                                          <p:spTgt spid="43423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42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42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42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42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42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42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42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342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342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3420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3423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3420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423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3419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3423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3419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3422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3419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3422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3418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3422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3418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nodeType="clickEffect">
                                  <p:stCondLst>
                                    <p:cond delay="0"/>
                                  </p:stCondLst>
                                  <p:childTnLst>
                                    <p:set>
                                      <p:cBhvr>
                                        <p:cTn id="110" dur="1" fill="hold">
                                          <p:stCondLst>
                                            <p:cond delay="0"/>
                                          </p:stCondLst>
                                        </p:cTn>
                                        <p:tgtEl>
                                          <p:spTgt spid="434261"/>
                                        </p:tgtEl>
                                        <p:attrNameLst>
                                          <p:attrName>style.visibility</p:attrName>
                                        </p:attrNameLst>
                                      </p:cBhvr>
                                      <p:to>
                                        <p:strVal val="visible"/>
                                      </p:to>
                                    </p:set>
                                    <p:animEffect transition="in" filter="dissolve">
                                      <p:cBhvr>
                                        <p:cTn id="111" dur="500"/>
                                        <p:tgtEl>
                                          <p:spTgt spid="434261"/>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nodeType="clickEffect">
                                  <p:stCondLst>
                                    <p:cond delay="0"/>
                                  </p:stCondLst>
                                  <p:childTnLst>
                                    <p:set>
                                      <p:cBhvr>
                                        <p:cTn id="115" dur="1" fill="hold">
                                          <p:stCondLst>
                                            <p:cond delay="0"/>
                                          </p:stCondLst>
                                        </p:cTn>
                                        <p:tgtEl>
                                          <p:spTgt spid="434264"/>
                                        </p:tgtEl>
                                        <p:attrNameLst>
                                          <p:attrName>style.visibility</p:attrName>
                                        </p:attrNameLst>
                                      </p:cBhvr>
                                      <p:to>
                                        <p:strVal val="visible"/>
                                      </p:to>
                                    </p:set>
                                    <p:animEffect transition="in" filter="dissolve">
                                      <p:cBhvr>
                                        <p:cTn id="116" dur="500"/>
                                        <p:tgtEl>
                                          <p:spTgt spid="434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p:bldP spid="434227" grpId="0"/>
      <p:bldP spid="434228" grpId="0"/>
      <p:bldP spid="434229" grpId="0"/>
      <p:bldP spid="434230" grpId="0"/>
      <p:bldP spid="434231" grpId="0"/>
      <p:bldP spid="434232" grpId="0"/>
      <p:bldP spid="434233" grpId="0"/>
      <p:bldP spid="434234" grpId="0"/>
      <p:bldP spid="434235" grpId="0"/>
      <p:bldP spid="434236" grpId="0"/>
      <p:bldP spid="43423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304800"/>
            <a:ext cx="8229600" cy="676275"/>
          </a:xfrm>
        </p:spPr>
        <p:txBody>
          <a:bodyPr/>
          <a:lstStyle/>
          <a:p>
            <a:pPr eaLnBrk="1" hangingPunct="1"/>
            <a:r>
              <a:rPr lang="en-US" altLang="zh-CN" sz="3200" dirty="0">
                <a:sym typeface="Symbol" panose="05050102010706020507" pitchFamily="18" charset="2"/>
              </a:rPr>
              <a:t>LRU</a:t>
            </a:r>
            <a:r>
              <a:rPr lang="zh-CN" altLang="en-US" sz="3200" dirty="0">
                <a:sym typeface="Symbol" panose="05050102010706020507" pitchFamily="18" charset="2"/>
              </a:rPr>
              <a:t>页面置换</a:t>
            </a:r>
            <a:r>
              <a:rPr lang="en-US" altLang="zh-CN" sz="3200" dirty="0">
                <a:sym typeface="Symbol" panose="05050102010706020507" pitchFamily="18" charset="2"/>
              </a:rPr>
              <a:t>(</a:t>
            </a:r>
            <a:r>
              <a:rPr lang="en-US" altLang="zh-CN" sz="3200" dirty="0">
                <a:solidFill>
                  <a:srgbClr val="FF0000"/>
                </a:solidFill>
                <a:sym typeface="Symbol" panose="05050102010706020507" pitchFamily="18" charset="2"/>
              </a:rPr>
              <a:t>OPT</a:t>
            </a:r>
            <a:r>
              <a:rPr lang="zh-CN" altLang="en-US" sz="3200" dirty="0">
                <a:solidFill>
                  <a:srgbClr val="FF0000"/>
                </a:solidFill>
                <a:sym typeface="Symbol" panose="05050102010706020507" pitchFamily="18" charset="2"/>
              </a:rPr>
              <a:t>的可实现的近似算法</a:t>
            </a:r>
            <a:r>
              <a:rPr lang="en-US" altLang="zh-CN" sz="3200" dirty="0">
                <a:sym typeface="Symbol" panose="05050102010706020507" pitchFamily="18" charset="2"/>
              </a:rPr>
              <a:t>)</a:t>
            </a:r>
            <a:endParaRPr lang="zh-CN" altLang="zh-CN" sz="3200" dirty="0">
              <a:sym typeface="Symbol" panose="05050102010706020507" pitchFamily="18" charset="2"/>
            </a:endParaRPr>
          </a:p>
        </p:txBody>
      </p:sp>
      <p:sp>
        <p:nvSpPr>
          <p:cNvPr id="435203" name="Rectangle 3"/>
          <p:cNvSpPr>
            <a:spLocks noChangeArrowheads="1"/>
          </p:cNvSpPr>
          <p:nvPr/>
        </p:nvSpPr>
        <p:spPr bwMode="auto">
          <a:xfrm>
            <a:off x="765175" y="11922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dirty="0"/>
              <a:t>用过去的历史预测将来。</a:t>
            </a:r>
            <a:r>
              <a:rPr lang="en-US" altLang="zh-CN" dirty="0">
                <a:solidFill>
                  <a:srgbClr val="FF0000"/>
                </a:solidFill>
              </a:rPr>
              <a:t>LRU</a:t>
            </a:r>
            <a:r>
              <a:rPr lang="zh-CN" altLang="en-US" dirty="0"/>
              <a:t>算法</a:t>
            </a:r>
            <a:r>
              <a:rPr lang="en-US" altLang="zh-CN" dirty="0"/>
              <a:t>: </a:t>
            </a:r>
            <a:r>
              <a:rPr lang="zh-CN" altLang="en-US" dirty="0"/>
              <a:t>选</a:t>
            </a:r>
            <a:r>
              <a:rPr lang="zh-CN" altLang="en-US" dirty="0">
                <a:solidFill>
                  <a:srgbClr val="FF0000"/>
                </a:solidFill>
              </a:rPr>
              <a:t>最近最长时间没有使用</a:t>
            </a:r>
            <a:r>
              <a:rPr lang="zh-CN" altLang="en-US" dirty="0"/>
              <a:t>的页淘汰</a:t>
            </a:r>
            <a:r>
              <a:rPr lang="en-US" altLang="zh-CN" dirty="0"/>
              <a:t>(</a:t>
            </a:r>
            <a:r>
              <a:rPr lang="zh-CN" altLang="en-US" dirty="0"/>
              <a:t>也称</a:t>
            </a:r>
            <a:r>
              <a:rPr lang="zh-CN" altLang="en-US" dirty="0">
                <a:solidFill>
                  <a:srgbClr val="FF0000"/>
                </a:solidFill>
              </a:rPr>
              <a:t>最近最少使用</a:t>
            </a:r>
            <a:r>
              <a:rPr lang="en-US" altLang="zh-CN" dirty="0"/>
              <a:t>)</a:t>
            </a:r>
            <a:r>
              <a:rPr lang="zh-CN" altLang="en-US" dirty="0"/>
              <a:t>。</a:t>
            </a:r>
          </a:p>
        </p:txBody>
      </p:sp>
      <p:grpSp>
        <p:nvGrpSpPr>
          <p:cNvPr id="435204" name="Group 4"/>
          <p:cNvGrpSpPr/>
          <p:nvPr/>
        </p:nvGrpSpPr>
        <p:grpSpPr bwMode="auto">
          <a:xfrm>
            <a:off x="987425" y="2286000"/>
            <a:ext cx="7543800" cy="1114425"/>
            <a:chOff x="624" y="3680"/>
            <a:chExt cx="4752" cy="702"/>
          </a:xfrm>
        </p:grpSpPr>
        <p:sp>
          <p:nvSpPr>
            <p:cNvPr id="23643" name="Rectangle 5"/>
            <p:cNvSpPr>
              <a:spLocks noChangeArrowheads="1"/>
            </p:cNvSpPr>
            <p:nvPr/>
          </p:nvSpPr>
          <p:spPr bwMode="auto">
            <a:xfrm>
              <a:off x="624" y="3680"/>
              <a:ext cx="4752" cy="7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继续上面的实例</a:t>
              </a:r>
              <a:r>
                <a:rPr lang="en-US" altLang="zh-CN" sz="2400"/>
                <a:t>: (3frame)</a:t>
              </a:r>
              <a:r>
                <a:rPr lang="en-US" altLang="zh-CN" sz="2400">
                  <a:solidFill>
                    <a:srgbClr val="FF0000"/>
                  </a:solidFill>
                </a:rPr>
                <a:t>A B C A B D A D B C B</a:t>
              </a:r>
            </a:p>
            <a:p>
              <a:pPr lvl="1" eaLnBrk="1" hangingPunct="1">
                <a:lnSpc>
                  <a:spcPct val="140000"/>
                </a:lnSpc>
                <a:spcBef>
                  <a:spcPct val="0"/>
                </a:spcBef>
                <a:buClrTx/>
                <a:buSzTx/>
                <a:buFontTx/>
                <a:buNone/>
              </a:pPr>
              <a:endParaRPr lang="en-US" altLang="zh-CN" sz="2400">
                <a:solidFill>
                  <a:srgbClr val="FF0000"/>
                </a:solidFill>
              </a:endParaRPr>
            </a:p>
          </p:txBody>
        </p:sp>
        <p:pic>
          <p:nvPicPr>
            <p:cNvPr id="23644" name="Picture 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5207" name="Group 7"/>
          <p:cNvGrpSpPr/>
          <p:nvPr/>
        </p:nvGrpSpPr>
        <p:grpSpPr bwMode="auto">
          <a:xfrm>
            <a:off x="8375650" y="3702050"/>
            <a:ext cx="600075" cy="1476375"/>
            <a:chOff x="4950" y="2190"/>
            <a:chExt cx="378" cy="930"/>
          </a:xfrm>
        </p:grpSpPr>
        <p:sp>
          <p:nvSpPr>
            <p:cNvPr id="23640" name="Rectangle 8"/>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3641" name="Rectangle 9"/>
            <p:cNvSpPr>
              <a:spLocks noChangeArrowheads="1"/>
            </p:cNvSpPr>
            <p:nvPr/>
          </p:nvSpPr>
          <p:spPr bwMode="auto">
            <a:xfrm>
              <a:off x="4950" y="2500"/>
              <a:ext cx="378"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3642" name="Rectangle 10"/>
            <p:cNvSpPr>
              <a:spLocks noChangeArrowheads="1"/>
            </p:cNvSpPr>
            <p:nvPr/>
          </p:nvSpPr>
          <p:spPr bwMode="auto">
            <a:xfrm>
              <a:off x="4950" y="2190"/>
              <a:ext cx="378" cy="310"/>
            </a:xfrm>
            <a:prstGeom prst="rect">
              <a:avLst/>
            </a:prstGeom>
            <a:solidFill>
              <a:schemeClr val="accent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grpSp>
      <p:grpSp>
        <p:nvGrpSpPr>
          <p:cNvPr id="435211" name="Group 11"/>
          <p:cNvGrpSpPr/>
          <p:nvPr/>
        </p:nvGrpSpPr>
        <p:grpSpPr bwMode="auto">
          <a:xfrm>
            <a:off x="7777163" y="3702050"/>
            <a:ext cx="598487" cy="1476375"/>
            <a:chOff x="4573" y="2190"/>
            <a:chExt cx="377" cy="930"/>
          </a:xfrm>
        </p:grpSpPr>
        <p:sp>
          <p:nvSpPr>
            <p:cNvPr id="23637" name="Rectangle 12"/>
            <p:cNvSpPr>
              <a:spLocks noChangeArrowheads="1"/>
            </p:cNvSpPr>
            <p:nvPr/>
          </p:nvSpPr>
          <p:spPr bwMode="auto">
            <a:xfrm>
              <a:off x="4573" y="2810"/>
              <a:ext cx="377" cy="310"/>
            </a:xfrm>
            <a:prstGeom prst="rect">
              <a:avLst/>
            </a:prstGeom>
            <a:solidFill>
              <a:srgbClr val="FFFF00"/>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3638" name="Rectangle 13"/>
            <p:cNvSpPr>
              <a:spLocks noChangeArrowheads="1"/>
            </p:cNvSpPr>
            <p:nvPr/>
          </p:nvSpPr>
          <p:spPr bwMode="auto">
            <a:xfrm>
              <a:off x="4573" y="2500"/>
              <a:ext cx="377"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3639" name="Rectangle 14"/>
            <p:cNvSpPr>
              <a:spLocks noChangeArrowheads="1"/>
            </p:cNvSpPr>
            <p:nvPr/>
          </p:nvSpPr>
          <p:spPr bwMode="auto">
            <a:xfrm>
              <a:off x="4573" y="2190"/>
              <a:ext cx="377" cy="310"/>
            </a:xfrm>
            <a:prstGeom prst="rect">
              <a:avLst/>
            </a:prstGeom>
            <a:solidFill>
              <a:schemeClr val="accent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C</a:t>
              </a:r>
            </a:p>
          </p:txBody>
        </p:sp>
      </p:grpSp>
      <p:grpSp>
        <p:nvGrpSpPr>
          <p:cNvPr id="435215" name="Group 15"/>
          <p:cNvGrpSpPr/>
          <p:nvPr/>
        </p:nvGrpSpPr>
        <p:grpSpPr bwMode="auto">
          <a:xfrm>
            <a:off x="7177088" y="3702050"/>
            <a:ext cx="600075" cy="1476375"/>
            <a:chOff x="4195" y="2190"/>
            <a:chExt cx="378" cy="930"/>
          </a:xfrm>
        </p:grpSpPr>
        <p:sp>
          <p:nvSpPr>
            <p:cNvPr id="23634" name="Rectangle 16"/>
            <p:cNvSpPr>
              <a:spLocks noChangeArrowheads="1"/>
            </p:cNvSpPr>
            <p:nvPr/>
          </p:nvSpPr>
          <p:spPr bwMode="auto">
            <a:xfrm>
              <a:off x="4195" y="2810"/>
              <a:ext cx="378" cy="310"/>
            </a:xfrm>
            <a:prstGeom prst="rect">
              <a:avLst/>
            </a:prstGeom>
            <a:solidFill>
              <a:srgbClr val="FFFF00"/>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3635" name="Rectangle 17"/>
            <p:cNvSpPr>
              <a:spLocks noChangeArrowheads="1"/>
            </p:cNvSpPr>
            <p:nvPr/>
          </p:nvSpPr>
          <p:spPr bwMode="auto">
            <a:xfrm>
              <a:off x="4195" y="2500"/>
              <a:ext cx="378"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3636" name="Rectangle 18"/>
            <p:cNvSpPr>
              <a:spLocks noChangeArrowheads="1"/>
            </p:cNvSpPr>
            <p:nvPr/>
          </p:nvSpPr>
          <p:spPr bwMode="auto">
            <a:xfrm>
              <a:off x="4195" y="2190"/>
              <a:ext cx="378"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grpSp>
      <p:grpSp>
        <p:nvGrpSpPr>
          <p:cNvPr id="435219" name="Group 19"/>
          <p:cNvGrpSpPr/>
          <p:nvPr/>
        </p:nvGrpSpPr>
        <p:grpSpPr bwMode="auto">
          <a:xfrm>
            <a:off x="6578600" y="3702050"/>
            <a:ext cx="598488" cy="1476375"/>
            <a:chOff x="3818" y="2190"/>
            <a:chExt cx="377" cy="930"/>
          </a:xfrm>
        </p:grpSpPr>
        <p:sp>
          <p:nvSpPr>
            <p:cNvPr id="23631" name="Rectangle 20"/>
            <p:cNvSpPr>
              <a:spLocks noChangeArrowheads="1"/>
            </p:cNvSpPr>
            <p:nvPr/>
          </p:nvSpPr>
          <p:spPr bwMode="auto">
            <a:xfrm>
              <a:off x="3818" y="2810"/>
              <a:ext cx="377" cy="310"/>
            </a:xfrm>
            <a:prstGeom prst="rect">
              <a:avLst/>
            </a:prstGeom>
            <a:solidFill>
              <a:srgbClr val="FFFF00"/>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3632" name="Rectangle 21"/>
            <p:cNvSpPr>
              <a:spLocks noChangeArrowheads="1"/>
            </p:cNvSpPr>
            <p:nvPr/>
          </p:nvSpPr>
          <p:spPr bwMode="auto">
            <a:xfrm>
              <a:off x="3818" y="2500"/>
              <a:ext cx="377"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3633" name="Rectangle 22"/>
            <p:cNvSpPr>
              <a:spLocks noChangeArrowheads="1"/>
            </p:cNvSpPr>
            <p:nvPr/>
          </p:nvSpPr>
          <p:spPr bwMode="auto">
            <a:xfrm>
              <a:off x="3818" y="2190"/>
              <a:ext cx="377"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grpSp>
      <p:grpSp>
        <p:nvGrpSpPr>
          <p:cNvPr id="435223" name="Group 23"/>
          <p:cNvGrpSpPr/>
          <p:nvPr/>
        </p:nvGrpSpPr>
        <p:grpSpPr bwMode="auto">
          <a:xfrm>
            <a:off x="5978525" y="3702050"/>
            <a:ext cx="600075" cy="1476375"/>
            <a:chOff x="3440" y="2190"/>
            <a:chExt cx="378" cy="930"/>
          </a:xfrm>
        </p:grpSpPr>
        <p:sp>
          <p:nvSpPr>
            <p:cNvPr id="23628" name="Rectangle 24"/>
            <p:cNvSpPr>
              <a:spLocks noChangeArrowheads="1"/>
            </p:cNvSpPr>
            <p:nvPr/>
          </p:nvSpPr>
          <p:spPr bwMode="auto">
            <a:xfrm>
              <a:off x="3440" y="2810"/>
              <a:ext cx="378" cy="310"/>
            </a:xfrm>
            <a:prstGeom prst="rect">
              <a:avLst/>
            </a:prstGeom>
            <a:solidFill>
              <a:srgbClr val="FFFF00"/>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3629" name="Rectangle 25"/>
            <p:cNvSpPr>
              <a:spLocks noChangeArrowheads="1"/>
            </p:cNvSpPr>
            <p:nvPr/>
          </p:nvSpPr>
          <p:spPr bwMode="auto">
            <a:xfrm>
              <a:off x="3440" y="2500"/>
              <a:ext cx="378"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3630" name="Rectangle 26"/>
            <p:cNvSpPr>
              <a:spLocks noChangeArrowheads="1"/>
            </p:cNvSpPr>
            <p:nvPr/>
          </p:nvSpPr>
          <p:spPr bwMode="auto">
            <a:xfrm>
              <a:off x="3440" y="2190"/>
              <a:ext cx="378"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grpSp>
      <p:grpSp>
        <p:nvGrpSpPr>
          <p:cNvPr id="435227" name="Group 27"/>
          <p:cNvGrpSpPr/>
          <p:nvPr/>
        </p:nvGrpSpPr>
        <p:grpSpPr bwMode="auto">
          <a:xfrm>
            <a:off x="5380038" y="3702050"/>
            <a:ext cx="598487" cy="1476375"/>
            <a:chOff x="3063" y="2190"/>
            <a:chExt cx="377" cy="930"/>
          </a:xfrm>
        </p:grpSpPr>
        <p:sp>
          <p:nvSpPr>
            <p:cNvPr id="23625" name="Rectangle 28"/>
            <p:cNvSpPr>
              <a:spLocks noChangeArrowheads="1"/>
            </p:cNvSpPr>
            <p:nvPr/>
          </p:nvSpPr>
          <p:spPr bwMode="auto">
            <a:xfrm>
              <a:off x="3063" y="2810"/>
              <a:ext cx="377" cy="310"/>
            </a:xfrm>
            <a:prstGeom prst="rect">
              <a:avLst/>
            </a:prstGeom>
            <a:solidFill>
              <a:srgbClr val="FFFF00"/>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D</a:t>
              </a:r>
            </a:p>
          </p:txBody>
        </p:sp>
        <p:sp>
          <p:nvSpPr>
            <p:cNvPr id="23626" name="Rectangle 29"/>
            <p:cNvSpPr>
              <a:spLocks noChangeArrowheads="1"/>
            </p:cNvSpPr>
            <p:nvPr/>
          </p:nvSpPr>
          <p:spPr bwMode="auto">
            <a:xfrm>
              <a:off x="3063" y="2500"/>
              <a:ext cx="377"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3627" name="Rectangle 30"/>
            <p:cNvSpPr>
              <a:spLocks noChangeArrowheads="1"/>
            </p:cNvSpPr>
            <p:nvPr/>
          </p:nvSpPr>
          <p:spPr bwMode="auto">
            <a:xfrm>
              <a:off x="3063" y="2190"/>
              <a:ext cx="377"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grpSp>
      <p:grpSp>
        <p:nvGrpSpPr>
          <p:cNvPr id="435231" name="Group 31"/>
          <p:cNvGrpSpPr/>
          <p:nvPr/>
        </p:nvGrpSpPr>
        <p:grpSpPr bwMode="auto">
          <a:xfrm>
            <a:off x="4779963" y="3702050"/>
            <a:ext cx="600075" cy="1476375"/>
            <a:chOff x="2685" y="2190"/>
            <a:chExt cx="378" cy="930"/>
          </a:xfrm>
        </p:grpSpPr>
        <p:sp>
          <p:nvSpPr>
            <p:cNvPr id="23622" name="Rectangle 32"/>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3623" name="Rectangle 33"/>
            <p:cNvSpPr>
              <a:spLocks noChangeArrowheads="1"/>
            </p:cNvSpPr>
            <p:nvPr/>
          </p:nvSpPr>
          <p:spPr bwMode="auto">
            <a:xfrm>
              <a:off x="2685" y="2500"/>
              <a:ext cx="378"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3624" name="Rectangle 34"/>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grpSp>
      <p:grpSp>
        <p:nvGrpSpPr>
          <p:cNvPr id="435235" name="Group 35"/>
          <p:cNvGrpSpPr/>
          <p:nvPr/>
        </p:nvGrpSpPr>
        <p:grpSpPr bwMode="auto">
          <a:xfrm>
            <a:off x="4179888" y="3702050"/>
            <a:ext cx="600075" cy="1476375"/>
            <a:chOff x="2307" y="2190"/>
            <a:chExt cx="378" cy="930"/>
          </a:xfrm>
        </p:grpSpPr>
        <p:sp>
          <p:nvSpPr>
            <p:cNvPr id="23619" name="Rectangle 36"/>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3620" name="Rectangle 37"/>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3621" name="Rectangle 38"/>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grpSp>
      <p:grpSp>
        <p:nvGrpSpPr>
          <p:cNvPr id="435239" name="Group 39"/>
          <p:cNvGrpSpPr/>
          <p:nvPr/>
        </p:nvGrpSpPr>
        <p:grpSpPr bwMode="auto">
          <a:xfrm>
            <a:off x="3581400" y="3702050"/>
            <a:ext cx="598488" cy="1476375"/>
            <a:chOff x="1930" y="2190"/>
            <a:chExt cx="377" cy="930"/>
          </a:xfrm>
        </p:grpSpPr>
        <p:sp>
          <p:nvSpPr>
            <p:cNvPr id="23616" name="Rectangle 40"/>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C</a:t>
              </a:r>
            </a:p>
          </p:txBody>
        </p:sp>
        <p:sp>
          <p:nvSpPr>
            <p:cNvPr id="23617" name="Rectangle 41"/>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3618" name="Rectangle 42"/>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grpSp>
      <p:grpSp>
        <p:nvGrpSpPr>
          <p:cNvPr id="435243" name="Group 43"/>
          <p:cNvGrpSpPr/>
          <p:nvPr/>
        </p:nvGrpSpPr>
        <p:grpSpPr bwMode="auto">
          <a:xfrm>
            <a:off x="2981325" y="3702050"/>
            <a:ext cx="600075" cy="1476375"/>
            <a:chOff x="1552" y="2190"/>
            <a:chExt cx="378" cy="930"/>
          </a:xfrm>
        </p:grpSpPr>
        <p:sp>
          <p:nvSpPr>
            <p:cNvPr id="23613" name="Rectangle 44"/>
            <p:cNvSpPr>
              <a:spLocks noChangeArrowheads="1"/>
            </p:cNvSpPr>
            <p:nvPr/>
          </p:nvSpPr>
          <p:spPr bwMode="auto">
            <a:xfrm>
              <a:off x="1552" y="2810"/>
              <a:ext cx="378"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3614" name="Rectangle 45"/>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B</a:t>
              </a:r>
            </a:p>
          </p:txBody>
        </p:sp>
        <p:sp>
          <p:nvSpPr>
            <p:cNvPr id="23615" name="Rectangle 46"/>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grpSp>
      <p:grpSp>
        <p:nvGrpSpPr>
          <p:cNvPr id="435247" name="Group 47"/>
          <p:cNvGrpSpPr/>
          <p:nvPr/>
        </p:nvGrpSpPr>
        <p:grpSpPr bwMode="auto">
          <a:xfrm>
            <a:off x="2382838" y="3702050"/>
            <a:ext cx="598487" cy="1476375"/>
            <a:chOff x="1117" y="1948"/>
            <a:chExt cx="377" cy="930"/>
          </a:xfrm>
        </p:grpSpPr>
        <p:sp>
          <p:nvSpPr>
            <p:cNvPr id="23610" name="Rectangle 48"/>
            <p:cNvSpPr>
              <a:spLocks noChangeArrowheads="1"/>
            </p:cNvSpPr>
            <p:nvPr/>
          </p:nvSpPr>
          <p:spPr bwMode="auto">
            <a:xfrm>
              <a:off x="1117" y="2568"/>
              <a:ext cx="37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3611" name="Rectangle 49"/>
            <p:cNvSpPr>
              <a:spLocks noChangeArrowheads="1"/>
            </p:cNvSpPr>
            <p:nvPr/>
          </p:nvSpPr>
          <p:spPr bwMode="auto">
            <a:xfrm>
              <a:off x="1117" y="2258"/>
              <a:ext cx="37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3612" name="Rectangle 50"/>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a:t>
              </a:r>
            </a:p>
          </p:txBody>
        </p:sp>
      </p:grpSp>
      <p:sp>
        <p:nvSpPr>
          <p:cNvPr id="435251" name="Rectangle 51"/>
          <p:cNvSpPr>
            <a:spLocks noChangeArrowheads="1"/>
          </p:cNvSpPr>
          <p:nvPr/>
        </p:nvSpPr>
        <p:spPr bwMode="auto">
          <a:xfrm>
            <a:off x="8375650" y="29718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B</a:t>
            </a:r>
          </a:p>
        </p:txBody>
      </p:sp>
      <p:sp>
        <p:nvSpPr>
          <p:cNvPr id="435252" name="Rectangle 52"/>
          <p:cNvSpPr>
            <a:spLocks noChangeArrowheads="1"/>
          </p:cNvSpPr>
          <p:nvPr/>
        </p:nvSpPr>
        <p:spPr bwMode="auto">
          <a:xfrm>
            <a:off x="7777163" y="2971800"/>
            <a:ext cx="598487"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C</a:t>
            </a:r>
          </a:p>
        </p:txBody>
      </p:sp>
      <p:sp>
        <p:nvSpPr>
          <p:cNvPr id="435253" name="Rectangle 53"/>
          <p:cNvSpPr>
            <a:spLocks noChangeArrowheads="1"/>
          </p:cNvSpPr>
          <p:nvPr/>
        </p:nvSpPr>
        <p:spPr bwMode="auto">
          <a:xfrm>
            <a:off x="7177088" y="29718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B</a:t>
            </a:r>
          </a:p>
        </p:txBody>
      </p:sp>
      <p:sp>
        <p:nvSpPr>
          <p:cNvPr id="435254" name="Rectangle 54"/>
          <p:cNvSpPr>
            <a:spLocks noChangeArrowheads="1"/>
          </p:cNvSpPr>
          <p:nvPr/>
        </p:nvSpPr>
        <p:spPr bwMode="auto">
          <a:xfrm>
            <a:off x="6578600" y="2971800"/>
            <a:ext cx="598488" cy="730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D</a:t>
            </a:r>
          </a:p>
        </p:txBody>
      </p:sp>
      <p:sp>
        <p:nvSpPr>
          <p:cNvPr id="435255" name="Rectangle 55"/>
          <p:cNvSpPr>
            <a:spLocks noChangeArrowheads="1"/>
          </p:cNvSpPr>
          <p:nvPr/>
        </p:nvSpPr>
        <p:spPr bwMode="auto">
          <a:xfrm>
            <a:off x="5978525" y="2971800"/>
            <a:ext cx="600075"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a:t>
            </a:r>
          </a:p>
        </p:txBody>
      </p:sp>
      <p:sp>
        <p:nvSpPr>
          <p:cNvPr id="435256" name="Rectangle 56"/>
          <p:cNvSpPr>
            <a:spLocks noChangeArrowheads="1"/>
          </p:cNvSpPr>
          <p:nvPr/>
        </p:nvSpPr>
        <p:spPr bwMode="auto">
          <a:xfrm>
            <a:off x="5380038" y="2971800"/>
            <a:ext cx="598487" cy="730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D</a:t>
            </a:r>
          </a:p>
        </p:txBody>
      </p:sp>
      <p:sp>
        <p:nvSpPr>
          <p:cNvPr id="435257" name="Rectangle 57"/>
          <p:cNvSpPr>
            <a:spLocks noChangeArrowheads="1"/>
          </p:cNvSpPr>
          <p:nvPr/>
        </p:nvSpPr>
        <p:spPr bwMode="auto">
          <a:xfrm>
            <a:off x="4779963" y="29718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B</a:t>
            </a:r>
          </a:p>
        </p:txBody>
      </p:sp>
      <p:sp>
        <p:nvSpPr>
          <p:cNvPr id="435258" name="Rectangle 58"/>
          <p:cNvSpPr>
            <a:spLocks noChangeArrowheads="1"/>
          </p:cNvSpPr>
          <p:nvPr/>
        </p:nvSpPr>
        <p:spPr bwMode="auto">
          <a:xfrm>
            <a:off x="4179888" y="2971800"/>
            <a:ext cx="600075"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a:t>
            </a:r>
          </a:p>
        </p:txBody>
      </p:sp>
      <p:sp>
        <p:nvSpPr>
          <p:cNvPr id="435259" name="Rectangle 59"/>
          <p:cNvSpPr>
            <a:spLocks noChangeArrowheads="1"/>
          </p:cNvSpPr>
          <p:nvPr/>
        </p:nvSpPr>
        <p:spPr bwMode="auto">
          <a:xfrm>
            <a:off x="3581400" y="2971800"/>
            <a:ext cx="598488"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C</a:t>
            </a:r>
          </a:p>
        </p:txBody>
      </p:sp>
      <p:sp>
        <p:nvSpPr>
          <p:cNvPr id="435260" name="Rectangle 60"/>
          <p:cNvSpPr>
            <a:spLocks noChangeArrowheads="1"/>
          </p:cNvSpPr>
          <p:nvPr/>
        </p:nvSpPr>
        <p:spPr bwMode="auto">
          <a:xfrm>
            <a:off x="2981325" y="29718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B</a:t>
            </a:r>
          </a:p>
        </p:txBody>
      </p:sp>
      <p:sp>
        <p:nvSpPr>
          <p:cNvPr id="435261" name="Rectangle 61"/>
          <p:cNvSpPr>
            <a:spLocks noChangeArrowheads="1"/>
          </p:cNvSpPr>
          <p:nvPr/>
        </p:nvSpPr>
        <p:spPr bwMode="auto">
          <a:xfrm>
            <a:off x="2382838" y="2971800"/>
            <a:ext cx="598487"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a:t>
            </a:r>
          </a:p>
        </p:txBody>
      </p:sp>
      <p:grpSp>
        <p:nvGrpSpPr>
          <p:cNvPr id="435262" name="Group 62"/>
          <p:cNvGrpSpPr/>
          <p:nvPr/>
        </p:nvGrpSpPr>
        <p:grpSpPr bwMode="auto">
          <a:xfrm>
            <a:off x="1371600" y="2971800"/>
            <a:ext cx="7604125" cy="2206625"/>
            <a:chOff x="538" y="1440"/>
            <a:chExt cx="4790" cy="1390"/>
          </a:xfrm>
        </p:grpSpPr>
        <p:sp>
          <p:nvSpPr>
            <p:cNvPr id="23588" name="Rectangle 63"/>
            <p:cNvSpPr>
              <a:spLocks noChangeArrowheads="1"/>
            </p:cNvSpPr>
            <p:nvPr/>
          </p:nvSpPr>
          <p:spPr bwMode="auto">
            <a:xfrm>
              <a:off x="538" y="2520"/>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3</a:t>
              </a:r>
            </a:p>
          </p:txBody>
        </p:sp>
        <p:sp>
          <p:nvSpPr>
            <p:cNvPr id="23589" name="Rectangle 64"/>
            <p:cNvSpPr>
              <a:spLocks noChangeArrowheads="1"/>
            </p:cNvSpPr>
            <p:nvPr/>
          </p:nvSpPr>
          <p:spPr bwMode="auto">
            <a:xfrm>
              <a:off x="538" y="2210"/>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2</a:t>
              </a:r>
            </a:p>
          </p:txBody>
        </p:sp>
        <p:sp>
          <p:nvSpPr>
            <p:cNvPr id="23590" name="Rectangle 65"/>
            <p:cNvSpPr>
              <a:spLocks noChangeArrowheads="1"/>
            </p:cNvSpPr>
            <p:nvPr/>
          </p:nvSpPr>
          <p:spPr bwMode="auto">
            <a:xfrm>
              <a:off x="538" y="1900"/>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1</a:t>
              </a:r>
            </a:p>
          </p:txBody>
        </p:sp>
        <p:sp>
          <p:nvSpPr>
            <p:cNvPr id="23591" name="Rectangle 66"/>
            <p:cNvSpPr>
              <a:spLocks noChangeArrowheads="1"/>
            </p:cNvSpPr>
            <p:nvPr/>
          </p:nvSpPr>
          <p:spPr bwMode="auto">
            <a:xfrm>
              <a:off x="538" y="1440"/>
              <a:ext cx="637" cy="46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r" eaLnBrk="1" hangingPunct="1">
                <a:buFont typeface="Wingdings" panose="05000000000000000000" pitchFamily="2" charset="2"/>
                <a:buNone/>
              </a:pPr>
              <a:r>
                <a:rPr lang="zh-CN" altLang="en-US" sz="2000" dirty="0"/>
                <a:t>访问</a:t>
              </a:r>
              <a:endParaRPr lang="en-US" altLang="zh-CN" sz="2000" dirty="0"/>
            </a:p>
            <a:p>
              <a:pPr eaLnBrk="1" hangingPunct="1">
                <a:buFont typeface="Wingdings" panose="05000000000000000000" pitchFamily="2" charset="2"/>
                <a:buNone/>
              </a:pPr>
              <a:r>
                <a:rPr lang="zh-CN" altLang="en-US" sz="2000" dirty="0"/>
                <a:t>页框</a:t>
              </a:r>
              <a:endParaRPr lang="en-US" altLang="zh-CN" sz="2000" dirty="0"/>
            </a:p>
          </p:txBody>
        </p:sp>
        <p:sp>
          <p:nvSpPr>
            <p:cNvPr id="23592" name="Line 67"/>
            <p:cNvSpPr>
              <a:spLocks noChangeShapeType="1"/>
            </p:cNvSpPr>
            <p:nvPr/>
          </p:nvSpPr>
          <p:spPr bwMode="auto">
            <a:xfrm>
              <a:off x="538" y="1440"/>
              <a:ext cx="479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593" name="Line 68"/>
            <p:cNvSpPr>
              <a:spLocks noChangeShapeType="1"/>
            </p:cNvSpPr>
            <p:nvPr/>
          </p:nvSpPr>
          <p:spPr bwMode="auto">
            <a:xfrm>
              <a:off x="538" y="1900"/>
              <a:ext cx="4790"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594" name="Line 69"/>
            <p:cNvSpPr>
              <a:spLocks noChangeShapeType="1"/>
            </p:cNvSpPr>
            <p:nvPr/>
          </p:nvSpPr>
          <p:spPr bwMode="auto">
            <a:xfrm>
              <a:off x="538" y="2210"/>
              <a:ext cx="47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595" name="Line 70"/>
            <p:cNvSpPr>
              <a:spLocks noChangeShapeType="1"/>
            </p:cNvSpPr>
            <p:nvPr/>
          </p:nvSpPr>
          <p:spPr bwMode="auto">
            <a:xfrm>
              <a:off x="538" y="2520"/>
              <a:ext cx="47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596" name="Line 71"/>
            <p:cNvSpPr>
              <a:spLocks noChangeShapeType="1"/>
            </p:cNvSpPr>
            <p:nvPr/>
          </p:nvSpPr>
          <p:spPr bwMode="auto">
            <a:xfrm>
              <a:off x="538" y="2830"/>
              <a:ext cx="479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597" name="Line 72"/>
            <p:cNvSpPr>
              <a:spLocks noChangeShapeType="1"/>
            </p:cNvSpPr>
            <p:nvPr/>
          </p:nvSpPr>
          <p:spPr bwMode="auto">
            <a:xfrm>
              <a:off x="538" y="1440"/>
              <a:ext cx="0" cy="139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598" name="Line 73"/>
            <p:cNvSpPr>
              <a:spLocks noChangeShapeType="1"/>
            </p:cNvSpPr>
            <p:nvPr/>
          </p:nvSpPr>
          <p:spPr bwMode="auto">
            <a:xfrm>
              <a:off x="1175" y="1440"/>
              <a:ext cx="0" cy="139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599" name="Line 74"/>
            <p:cNvSpPr>
              <a:spLocks noChangeShapeType="1"/>
            </p:cNvSpPr>
            <p:nvPr/>
          </p:nvSpPr>
          <p:spPr bwMode="auto">
            <a:xfrm>
              <a:off x="1552"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600" name="Line 75"/>
            <p:cNvSpPr>
              <a:spLocks noChangeShapeType="1"/>
            </p:cNvSpPr>
            <p:nvPr/>
          </p:nvSpPr>
          <p:spPr bwMode="auto">
            <a:xfrm>
              <a:off x="1930"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601" name="Line 76"/>
            <p:cNvSpPr>
              <a:spLocks noChangeShapeType="1"/>
            </p:cNvSpPr>
            <p:nvPr/>
          </p:nvSpPr>
          <p:spPr bwMode="auto">
            <a:xfrm>
              <a:off x="2307"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602" name="Line 77"/>
            <p:cNvSpPr>
              <a:spLocks noChangeShapeType="1"/>
            </p:cNvSpPr>
            <p:nvPr/>
          </p:nvSpPr>
          <p:spPr bwMode="auto">
            <a:xfrm>
              <a:off x="2685"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603" name="Line 78"/>
            <p:cNvSpPr>
              <a:spLocks noChangeShapeType="1"/>
            </p:cNvSpPr>
            <p:nvPr/>
          </p:nvSpPr>
          <p:spPr bwMode="auto">
            <a:xfrm>
              <a:off x="3063"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604" name="Line 79"/>
            <p:cNvSpPr>
              <a:spLocks noChangeShapeType="1"/>
            </p:cNvSpPr>
            <p:nvPr/>
          </p:nvSpPr>
          <p:spPr bwMode="auto">
            <a:xfrm>
              <a:off x="3440"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605" name="Line 80"/>
            <p:cNvSpPr>
              <a:spLocks noChangeShapeType="1"/>
            </p:cNvSpPr>
            <p:nvPr/>
          </p:nvSpPr>
          <p:spPr bwMode="auto">
            <a:xfrm>
              <a:off x="3818"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606" name="Line 81"/>
            <p:cNvSpPr>
              <a:spLocks noChangeShapeType="1"/>
            </p:cNvSpPr>
            <p:nvPr/>
          </p:nvSpPr>
          <p:spPr bwMode="auto">
            <a:xfrm>
              <a:off x="4195"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607" name="Line 82"/>
            <p:cNvSpPr>
              <a:spLocks noChangeShapeType="1"/>
            </p:cNvSpPr>
            <p:nvPr/>
          </p:nvSpPr>
          <p:spPr bwMode="auto">
            <a:xfrm>
              <a:off x="4573"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608" name="Line 83"/>
            <p:cNvSpPr>
              <a:spLocks noChangeShapeType="1"/>
            </p:cNvSpPr>
            <p:nvPr/>
          </p:nvSpPr>
          <p:spPr bwMode="auto">
            <a:xfrm>
              <a:off x="4950"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609" name="Line 84"/>
            <p:cNvSpPr>
              <a:spLocks noChangeShapeType="1"/>
            </p:cNvSpPr>
            <p:nvPr/>
          </p:nvSpPr>
          <p:spPr bwMode="auto">
            <a:xfrm>
              <a:off x="5328" y="1440"/>
              <a:ext cx="0" cy="139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grpSp>
      <p:grpSp>
        <p:nvGrpSpPr>
          <p:cNvPr id="435285" name="Group 85"/>
          <p:cNvGrpSpPr/>
          <p:nvPr/>
        </p:nvGrpSpPr>
        <p:grpSpPr bwMode="auto">
          <a:xfrm>
            <a:off x="977900" y="5257800"/>
            <a:ext cx="7543800" cy="603250"/>
            <a:chOff x="624" y="3680"/>
            <a:chExt cx="4752" cy="380"/>
          </a:xfrm>
        </p:grpSpPr>
        <p:sp>
          <p:nvSpPr>
            <p:cNvPr id="23586" name="Rectangle 86"/>
            <p:cNvSpPr>
              <a:spLocks noChangeArrowheads="1"/>
            </p:cNvSpPr>
            <p:nvPr/>
          </p:nvSpPr>
          <p:spPr bwMode="auto">
            <a:xfrm>
              <a:off x="624" y="368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本实例，</a:t>
              </a:r>
              <a:r>
                <a:rPr lang="en-US" altLang="zh-CN" sz="2400" dirty="0"/>
                <a:t>LRU</a:t>
              </a:r>
              <a:r>
                <a:rPr lang="zh-CN" altLang="en-US" sz="2400" dirty="0"/>
                <a:t>也导致</a:t>
              </a:r>
              <a:r>
                <a:rPr lang="en-US" altLang="zh-CN" sz="2400" dirty="0"/>
                <a:t>5</a:t>
              </a:r>
              <a:r>
                <a:rPr lang="zh-CN" altLang="en-US" sz="2400" dirty="0"/>
                <a:t>次缺页</a:t>
              </a:r>
              <a:endParaRPr lang="zh-CN" altLang="en-US" sz="2400" dirty="0">
                <a:solidFill>
                  <a:srgbClr val="FF0000"/>
                </a:solidFill>
              </a:endParaRPr>
            </a:p>
          </p:txBody>
        </p:sp>
        <p:pic>
          <p:nvPicPr>
            <p:cNvPr id="23587" name="Picture 87"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5288" name="Group 88"/>
          <p:cNvGrpSpPr/>
          <p:nvPr/>
        </p:nvGrpSpPr>
        <p:grpSpPr bwMode="auto">
          <a:xfrm>
            <a:off x="977900" y="5797550"/>
            <a:ext cx="7543800" cy="603250"/>
            <a:chOff x="624" y="3680"/>
            <a:chExt cx="4752" cy="380"/>
          </a:xfrm>
        </p:grpSpPr>
        <p:sp>
          <p:nvSpPr>
            <p:cNvPr id="23584" name="Rectangle 89"/>
            <p:cNvSpPr>
              <a:spLocks noChangeArrowheads="1"/>
            </p:cNvSpPr>
            <p:nvPr/>
          </p:nvSpPr>
          <p:spPr bwMode="auto">
            <a:xfrm>
              <a:off x="624" y="368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en-US" altLang="zh-CN" sz="2400" dirty="0">
                  <a:solidFill>
                    <a:srgbClr val="FF0000"/>
                  </a:solidFill>
                </a:rPr>
                <a:t>LRU</a:t>
              </a:r>
              <a:r>
                <a:rPr lang="zh-CN" altLang="en-US" sz="2400" dirty="0">
                  <a:solidFill>
                    <a:srgbClr val="FF0000"/>
                  </a:solidFill>
                </a:rPr>
                <a:t>是公认的很好的页置换算法，怎么实现</a:t>
              </a:r>
              <a:r>
                <a:rPr lang="en-US" altLang="zh-CN" sz="2400" dirty="0">
                  <a:solidFill>
                    <a:srgbClr val="FF0000"/>
                  </a:solidFill>
                </a:rPr>
                <a:t>?</a:t>
              </a:r>
            </a:p>
          </p:txBody>
        </p:sp>
        <p:pic>
          <p:nvPicPr>
            <p:cNvPr id="23585" name="Picture 90"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5291" name="AutoShape 91"/>
          <p:cNvSpPr>
            <a:spLocks noChangeArrowheads="1"/>
          </p:cNvSpPr>
          <p:nvPr/>
        </p:nvSpPr>
        <p:spPr bwMode="auto">
          <a:xfrm rot="10800000">
            <a:off x="5791200" y="5334000"/>
            <a:ext cx="3200400" cy="533400"/>
          </a:xfrm>
          <a:prstGeom prst="wedgeRoundRectCallout">
            <a:avLst>
              <a:gd name="adj1" fmla="val 38884"/>
              <a:gd name="adj2" fmla="val 79463"/>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ym typeface="Symbol" panose="05050102010706020507" pitchFamily="18" charset="2"/>
              </a:rPr>
              <a:t>本例和</a:t>
            </a:r>
            <a:r>
              <a:rPr lang="en-US" altLang="zh-CN" sz="2400">
                <a:sym typeface="Symbol" panose="05050102010706020507" pitchFamily="18" charset="2"/>
              </a:rPr>
              <a:t>OPT</a:t>
            </a:r>
            <a:r>
              <a:rPr lang="zh-CN" altLang="en-US" sz="2400">
                <a:sym typeface="Symbol" panose="05050102010706020507" pitchFamily="18" charset="2"/>
              </a:rPr>
              <a:t>完全一样</a:t>
            </a:r>
            <a:r>
              <a:rPr lang="en-US" altLang="zh-CN" sz="2400">
                <a:sym typeface="Symbol" panose="05050102010706020507" pitchFamily="18" charset="2"/>
              </a:rPr>
              <a:t>!</a:t>
            </a:r>
          </a:p>
        </p:txBody>
      </p:sp>
      <p:sp>
        <p:nvSpPr>
          <p:cNvPr id="435292" name="AutoShape 92"/>
          <p:cNvSpPr>
            <a:spLocks noChangeArrowheads="1"/>
          </p:cNvSpPr>
          <p:nvPr/>
        </p:nvSpPr>
        <p:spPr bwMode="auto">
          <a:xfrm rot="10800000">
            <a:off x="4644007" y="890587"/>
            <a:ext cx="3164611" cy="388937"/>
          </a:xfrm>
          <a:prstGeom prst="wedgeRoundRectCallout">
            <a:avLst>
              <a:gd name="adj1" fmla="val 24338"/>
              <a:gd name="adj2" fmla="val -69925"/>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200" dirty="0">
                <a:solidFill>
                  <a:srgbClr val="CC0000"/>
                </a:solidFill>
                <a:sym typeface="Symbol" panose="05050102010706020507" pitchFamily="18" charset="2"/>
              </a:rPr>
              <a:t>L</a:t>
            </a:r>
            <a:r>
              <a:rPr lang="en-US" altLang="zh-CN" sz="2200" dirty="0">
                <a:sym typeface="Symbol" panose="05050102010706020507" pitchFamily="18" charset="2"/>
              </a:rPr>
              <a:t>east-</a:t>
            </a:r>
            <a:r>
              <a:rPr lang="en-US" altLang="zh-CN" sz="2200" dirty="0">
                <a:solidFill>
                  <a:srgbClr val="CC0000"/>
                </a:solidFill>
                <a:sym typeface="Symbol" panose="05050102010706020507" pitchFamily="18" charset="2"/>
              </a:rPr>
              <a:t>R</a:t>
            </a:r>
            <a:r>
              <a:rPr lang="en-US" altLang="zh-CN" sz="2200" dirty="0">
                <a:sym typeface="Symbol" panose="05050102010706020507" pitchFamily="18" charset="2"/>
              </a:rPr>
              <a:t>ecently-</a:t>
            </a:r>
            <a:r>
              <a:rPr lang="en-US" altLang="zh-CN" sz="2200" dirty="0">
                <a:solidFill>
                  <a:srgbClr val="CC0000"/>
                </a:solidFill>
                <a:sym typeface="Symbol" panose="05050102010706020507" pitchFamily="18" charset="2"/>
              </a:rPr>
              <a:t>U</a:t>
            </a:r>
            <a:r>
              <a:rPr lang="en-US" altLang="zh-CN" sz="2200" dirty="0">
                <a:sym typeface="Symbol" panose="05050102010706020507" pitchFamily="18" charset="2"/>
              </a:rPr>
              <a:t>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5203"/>
                                        </p:tgtEl>
                                        <p:attrNameLst>
                                          <p:attrName>style.visibility</p:attrName>
                                        </p:attrNameLst>
                                      </p:cBhvr>
                                      <p:to>
                                        <p:strVal val="visible"/>
                                      </p:to>
                                    </p:set>
                                    <p:animEffect transition="in" filter="dissolve">
                                      <p:cBhvr>
                                        <p:cTn id="7" dur="500"/>
                                        <p:tgtEl>
                                          <p:spTgt spid="43520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35292"/>
                                        </p:tgtEl>
                                        <p:attrNameLst>
                                          <p:attrName>style.visibility</p:attrName>
                                        </p:attrNameLst>
                                      </p:cBhvr>
                                      <p:to>
                                        <p:strVal val="visible"/>
                                      </p:to>
                                    </p:set>
                                    <p:animEffect transition="in" filter="dissolve">
                                      <p:cBhvr>
                                        <p:cTn id="11" dur="500"/>
                                        <p:tgtEl>
                                          <p:spTgt spid="43529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435204"/>
                                        </p:tgtEl>
                                        <p:attrNameLst>
                                          <p:attrName>style.visibility</p:attrName>
                                        </p:attrNameLst>
                                      </p:cBhvr>
                                      <p:to>
                                        <p:strVal val="visible"/>
                                      </p:to>
                                    </p:set>
                                    <p:animEffect transition="in" filter="dissolve">
                                      <p:cBhvr>
                                        <p:cTn id="16" dur="500"/>
                                        <p:tgtEl>
                                          <p:spTgt spid="43520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435262"/>
                                        </p:tgtEl>
                                        <p:attrNameLst>
                                          <p:attrName>style.visibility</p:attrName>
                                        </p:attrNameLst>
                                      </p:cBhvr>
                                      <p:to>
                                        <p:strVal val="visible"/>
                                      </p:to>
                                    </p:set>
                                    <p:anim calcmode="lin" valueType="num">
                                      <p:cBhvr additive="base">
                                        <p:cTn id="21" dur="500" fill="hold"/>
                                        <p:tgtEl>
                                          <p:spTgt spid="435262"/>
                                        </p:tgtEl>
                                        <p:attrNameLst>
                                          <p:attrName>ppt_x</p:attrName>
                                        </p:attrNameLst>
                                      </p:cBhvr>
                                      <p:tavLst>
                                        <p:tav tm="0">
                                          <p:val>
                                            <p:strVal val="1+#ppt_w/2"/>
                                          </p:val>
                                        </p:tav>
                                        <p:tav tm="100000">
                                          <p:val>
                                            <p:strVal val="#ppt_x"/>
                                          </p:val>
                                        </p:tav>
                                      </p:tavLst>
                                    </p:anim>
                                    <p:anim calcmode="lin" valueType="num">
                                      <p:cBhvr additive="base">
                                        <p:cTn id="22" dur="500" fill="hold"/>
                                        <p:tgtEl>
                                          <p:spTgt spid="43526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52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52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52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52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525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352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3525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352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3525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352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3525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3522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3525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3522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3525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3521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3525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3521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3525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3521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35251"/>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435207"/>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nodeType="clickEffect">
                                  <p:stCondLst>
                                    <p:cond delay="0"/>
                                  </p:stCondLst>
                                  <p:childTnLst>
                                    <p:set>
                                      <p:cBhvr>
                                        <p:cTn id="114" dur="1" fill="hold">
                                          <p:stCondLst>
                                            <p:cond delay="0"/>
                                          </p:stCondLst>
                                        </p:cTn>
                                        <p:tgtEl>
                                          <p:spTgt spid="435285"/>
                                        </p:tgtEl>
                                        <p:attrNameLst>
                                          <p:attrName>style.visibility</p:attrName>
                                        </p:attrNameLst>
                                      </p:cBhvr>
                                      <p:to>
                                        <p:strVal val="visible"/>
                                      </p:to>
                                    </p:set>
                                    <p:animEffect transition="in" filter="dissolve">
                                      <p:cBhvr>
                                        <p:cTn id="115" dur="500"/>
                                        <p:tgtEl>
                                          <p:spTgt spid="435285"/>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435291"/>
                                        </p:tgtEl>
                                        <p:attrNameLst>
                                          <p:attrName>style.visibility</p:attrName>
                                        </p:attrNameLst>
                                      </p:cBhvr>
                                      <p:to>
                                        <p:strVal val="visible"/>
                                      </p:to>
                                    </p:set>
                                    <p:animEffect transition="in" filter="dissolve">
                                      <p:cBhvr>
                                        <p:cTn id="120" dur="500"/>
                                        <p:tgtEl>
                                          <p:spTgt spid="435291"/>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nodeType="clickEffect">
                                  <p:stCondLst>
                                    <p:cond delay="0"/>
                                  </p:stCondLst>
                                  <p:childTnLst>
                                    <p:set>
                                      <p:cBhvr>
                                        <p:cTn id="124" dur="1" fill="hold">
                                          <p:stCondLst>
                                            <p:cond delay="0"/>
                                          </p:stCondLst>
                                        </p:cTn>
                                        <p:tgtEl>
                                          <p:spTgt spid="435288"/>
                                        </p:tgtEl>
                                        <p:attrNameLst>
                                          <p:attrName>style.visibility</p:attrName>
                                        </p:attrNameLst>
                                      </p:cBhvr>
                                      <p:to>
                                        <p:strVal val="visible"/>
                                      </p:to>
                                    </p:set>
                                    <p:animEffect transition="in" filter="dissolve">
                                      <p:cBhvr>
                                        <p:cTn id="125" dur="500"/>
                                        <p:tgtEl>
                                          <p:spTgt spid="435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p:bldP spid="435251" grpId="0"/>
      <p:bldP spid="435252" grpId="0"/>
      <p:bldP spid="435253" grpId="0"/>
      <p:bldP spid="435254" grpId="0"/>
      <p:bldP spid="435255" grpId="0"/>
      <p:bldP spid="435256" grpId="0"/>
      <p:bldP spid="435257" grpId="0"/>
      <p:bldP spid="435258" grpId="0"/>
      <p:bldP spid="435259" grpId="0"/>
      <p:bldP spid="435260" grpId="0"/>
      <p:bldP spid="435261" grpId="0"/>
      <p:bldP spid="435291" grpId="0" animBg="1"/>
      <p:bldP spid="43529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5266" name="Group 50"/>
          <p:cNvGrpSpPr/>
          <p:nvPr/>
        </p:nvGrpSpPr>
        <p:grpSpPr bwMode="auto">
          <a:xfrm>
            <a:off x="1231900" y="1649413"/>
            <a:ext cx="4940300" cy="3670300"/>
            <a:chOff x="776" y="1039"/>
            <a:chExt cx="3112" cy="2312"/>
          </a:xfrm>
        </p:grpSpPr>
        <p:sp>
          <p:nvSpPr>
            <p:cNvPr id="27686" name="Freeform 5"/>
            <p:cNvSpPr/>
            <p:nvPr/>
          </p:nvSpPr>
          <p:spPr bwMode="auto">
            <a:xfrm>
              <a:off x="1459" y="1358"/>
              <a:ext cx="2355" cy="1578"/>
            </a:xfrm>
            <a:custGeom>
              <a:avLst/>
              <a:gdLst>
                <a:gd name="T0" fmla="*/ 196 w 3360"/>
                <a:gd name="T1" fmla="*/ 169 h 2172"/>
                <a:gd name="T2" fmla="*/ 168 w 3360"/>
                <a:gd name="T3" fmla="*/ 36 h 2172"/>
                <a:gd name="T4" fmla="*/ 80 w 3360"/>
                <a:gd name="T5" fmla="*/ 4 h 2172"/>
                <a:gd name="T6" fmla="*/ 0 w 3360"/>
                <a:gd name="T7" fmla="*/ 55 h 21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60" h="2172">
                  <a:moveTo>
                    <a:pt x="3360" y="2172"/>
                  </a:moveTo>
                  <a:cubicBezTo>
                    <a:pt x="3277" y="1887"/>
                    <a:pt x="3210" y="817"/>
                    <a:pt x="2880" y="462"/>
                  </a:cubicBezTo>
                  <a:cubicBezTo>
                    <a:pt x="2550" y="107"/>
                    <a:pt x="1860" y="0"/>
                    <a:pt x="1380" y="42"/>
                  </a:cubicBezTo>
                  <a:cubicBezTo>
                    <a:pt x="900" y="84"/>
                    <a:pt x="287" y="576"/>
                    <a:pt x="0" y="717"/>
                  </a:cubicBezTo>
                </a:path>
              </a:pathLst>
            </a:custGeom>
            <a:noFill/>
            <a:ln w="9525" cap="flat">
              <a:solidFill>
                <a:srgbClr val="000000"/>
              </a:solidFill>
              <a:prstDash val="dash"/>
              <a:rou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87" name="Line 6"/>
            <p:cNvSpPr>
              <a:spLocks noChangeShapeType="1"/>
            </p:cNvSpPr>
            <p:nvPr/>
          </p:nvSpPr>
          <p:spPr bwMode="auto">
            <a:xfrm flipH="1" flipV="1">
              <a:off x="1522" y="2038"/>
              <a:ext cx="1388" cy="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88" name="Line 7"/>
            <p:cNvSpPr>
              <a:spLocks noChangeShapeType="1"/>
            </p:cNvSpPr>
            <p:nvPr/>
          </p:nvSpPr>
          <p:spPr bwMode="auto">
            <a:xfrm flipV="1">
              <a:off x="1491" y="1957"/>
              <a:ext cx="1202" cy="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89" name="Line 8"/>
            <p:cNvSpPr>
              <a:spLocks noChangeShapeType="1"/>
            </p:cNvSpPr>
            <p:nvPr/>
          </p:nvSpPr>
          <p:spPr bwMode="auto">
            <a:xfrm flipH="1">
              <a:off x="1333" y="1039"/>
              <a:ext cx="831" cy="79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0" name="Line 9"/>
            <p:cNvSpPr>
              <a:spLocks noChangeShapeType="1"/>
            </p:cNvSpPr>
            <p:nvPr/>
          </p:nvSpPr>
          <p:spPr bwMode="auto">
            <a:xfrm>
              <a:off x="1375" y="2989"/>
              <a:ext cx="757"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1" name="Line 10"/>
            <p:cNvSpPr>
              <a:spLocks noChangeShapeType="1"/>
            </p:cNvSpPr>
            <p:nvPr/>
          </p:nvSpPr>
          <p:spPr bwMode="auto">
            <a:xfrm flipH="1">
              <a:off x="1512" y="3059"/>
              <a:ext cx="757"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2" name="Line 38"/>
            <p:cNvSpPr>
              <a:spLocks noChangeShapeType="1"/>
            </p:cNvSpPr>
            <p:nvPr/>
          </p:nvSpPr>
          <p:spPr bwMode="auto">
            <a:xfrm flipV="1">
              <a:off x="1207" y="2173"/>
              <a:ext cx="1" cy="68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3" name="Rectangle 39"/>
            <p:cNvSpPr>
              <a:spLocks noChangeArrowheads="1"/>
            </p:cNvSpPr>
            <p:nvPr/>
          </p:nvSpPr>
          <p:spPr bwMode="auto">
            <a:xfrm>
              <a:off x="776" y="2400"/>
              <a:ext cx="1009"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9pPr>
            </a:lstStyle>
            <a:p>
              <a:pPr algn="just">
                <a:spcBef>
                  <a:spcPct val="0"/>
                </a:spcBef>
                <a:buClrTx/>
                <a:buSzTx/>
                <a:buFontTx/>
                <a:buNone/>
              </a:pPr>
              <a:r>
                <a:rPr kumimoji="0" lang="zh-CN" altLang="en-US" sz="1800" b="1">
                  <a:solidFill>
                    <a:srgbClr val="993366"/>
                  </a:solidFill>
                  <a:latin typeface="Times New Roman" panose="02020603050405020304" pitchFamily="18" charset="0"/>
                  <a:ea typeface="宋体" panose="02010600030101010101" pitchFamily="2" charset="-122"/>
                </a:rPr>
                <a:t>事件已发生</a:t>
              </a:r>
              <a:endParaRPr kumimoji="0" lang="zh-CN" altLang="en-US" sz="1800">
                <a:latin typeface="Verdana" panose="020B0604030504040204" pitchFamily="34" charset="0"/>
                <a:ea typeface="宋体" panose="02010600030101010101" pitchFamily="2" charset="-122"/>
              </a:endParaRPr>
            </a:p>
          </p:txBody>
        </p:sp>
        <p:sp>
          <p:nvSpPr>
            <p:cNvPr id="27694" name="Rectangle 40"/>
            <p:cNvSpPr>
              <a:spLocks noChangeArrowheads="1"/>
            </p:cNvSpPr>
            <p:nvPr/>
          </p:nvSpPr>
          <p:spPr bwMode="auto">
            <a:xfrm>
              <a:off x="1575" y="2729"/>
              <a:ext cx="463"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9pPr>
            </a:lstStyle>
            <a:p>
              <a:pPr algn="just">
                <a:spcBef>
                  <a:spcPct val="0"/>
                </a:spcBef>
                <a:buClrTx/>
                <a:buSzTx/>
                <a:buFontTx/>
                <a:buNone/>
              </a:pPr>
              <a:r>
                <a:rPr kumimoji="0" lang="zh-CN" altLang="en-US" sz="1800" b="1">
                  <a:solidFill>
                    <a:srgbClr val="993366"/>
                  </a:solidFill>
                  <a:latin typeface="Times New Roman" panose="02020603050405020304" pitchFamily="18" charset="0"/>
                  <a:ea typeface="宋体" panose="02010600030101010101" pitchFamily="2" charset="-122"/>
                </a:rPr>
                <a:t>换入</a:t>
              </a:r>
              <a:endParaRPr kumimoji="0" lang="zh-CN" altLang="en-US" sz="1800">
                <a:latin typeface="Verdana" panose="020B0604030504040204" pitchFamily="34" charset="0"/>
                <a:ea typeface="宋体" panose="02010600030101010101" pitchFamily="2" charset="-122"/>
              </a:endParaRPr>
            </a:p>
          </p:txBody>
        </p:sp>
        <p:sp>
          <p:nvSpPr>
            <p:cNvPr id="27695" name="Rectangle 41"/>
            <p:cNvSpPr>
              <a:spLocks noChangeArrowheads="1"/>
            </p:cNvSpPr>
            <p:nvPr/>
          </p:nvSpPr>
          <p:spPr bwMode="auto">
            <a:xfrm>
              <a:off x="1575" y="3011"/>
              <a:ext cx="463"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9pPr>
            </a:lstStyle>
            <a:p>
              <a:pPr algn="just">
                <a:spcBef>
                  <a:spcPct val="0"/>
                </a:spcBef>
                <a:buClrTx/>
                <a:buSzTx/>
                <a:buFontTx/>
                <a:buNone/>
              </a:pPr>
              <a:r>
                <a:rPr kumimoji="0" lang="zh-CN" altLang="en-US" sz="1800" b="1">
                  <a:solidFill>
                    <a:srgbClr val="993366"/>
                  </a:solidFill>
                  <a:latin typeface="Times New Roman" panose="02020603050405020304" pitchFamily="18" charset="0"/>
                  <a:ea typeface="宋体" panose="02010600030101010101" pitchFamily="2" charset="-122"/>
                </a:rPr>
                <a:t>换出</a:t>
              </a:r>
              <a:endParaRPr kumimoji="0" lang="zh-CN" altLang="en-US" sz="1800">
                <a:latin typeface="Verdana" panose="020B0604030504040204" pitchFamily="34" charset="0"/>
                <a:ea typeface="宋体" panose="02010600030101010101" pitchFamily="2" charset="-122"/>
              </a:endParaRPr>
            </a:p>
          </p:txBody>
        </p:sp>
        <p:sp>
          <p:nvSpPr>
            <p:cNvPr id="27696" name="Rectangle 42"/>
            <p:cNvSpPr>
              <a:spLocks noChangeArrowheads="1"/>
            </p:cNvSpPr>
            <p:nvPr/>
          </p:nvSpPr>
          <p:spPr bwMode="auto">
            <a:xfrm>
              <a:off x="1827" y="1720"/>
              <a:ext cx="463"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9pPr>
            </a:lstStyle>
            <a:p>
              <a:pPr algn="just">
                <a:spcBef>
                  <a:spcPct val="0"/>
                </a:spcBef>
                <a:buClrTx/>
                <a:buSzTx/>
                <a:buFontTx/>
                <a:buNone/>
              </a:pPr>
              <a:r>
                <a:rPr kumimoji="0" lang="zh-CN" altLang="en-US" sz="1800" b="1">
                  <a:solidFill>
                    <a:srgbClr val="993366"/>
                  </a:solidFill>
                  <a:latin typeface="Times New Roman" panose="02020603050405020304" pitchFamily="18" charset="0"/>
                  <a:ea typeface="宋体" panose="02010600030101010101" pitchFamily="2" charset="-122"/>
                </a:rPr>
                <a:t>换入</a:t>
              </a:r>
              <a:endParaRPr kumimoji="0" lang="zh-CN" altLang="en-US" sz="1800">
                <a:latin typeface="Verdana" panose="020B0604030504040204" pitchFamily="34" charset="0"/>
                <a:ea typeface="宋体" panose="02010600030101010101" pitchFamily="2" charset="-122"/>
              </a:endParaRPr>
            </a:p>
          </p:txBody>
        </p:sp>
        <p:sp>
          <p:nvSpPr>
            <p:cNvPr id="27697" name="Rectangle 43"/>
            <p:cNvSpPr>
              <a:spLocks noChangeArrowheads="1"/>
            </p:cNvSpPr>
            <p:nvPr/>
          </p:nvSpPr>
          <p:spPr bwMode="auto">
            <a:xfrm>
              <a:off x="1827" y="2001"/>
              <a:ext cx="463"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9pPr>
            </a:lstStyle>
            <a:p>
              <a:pPr algn="just">
                <a:spcBef>
                  <a:spcPct val="0"/>
                </a:spcBef>
                <a:buClrTx/>
                <a:buSzTx/>
                <a:buFontTx/>
                <a:buNone/>
              </a:pPr>
              <a:r>
                <a:rPr kumimoji="0" lang="zh-CN" altLang="en-US" sz="1800" b="1">
                  <a:solidFill>
                    <a:srgbClr val="993366"/>
                  </a:solidFill>
                  <a:latin typeface="Times New Roman" panose="02020603050405020304" pitchFamily="18" charset="0"/>
                  <a:ea typeface="宋体" panose="02010600030101010101" pitchFamily="2" charset="-122"/>
                </a:rPr>
                <a:t>换出</a:t>
              </a:r>
              <a:endParaRPr kumimoji="0" lang="zh-CN" altLang="en-US" sz="1800">
                <a:latin typeface="Verdana" panose="020B0604030504040204" pitchFamily="34" charset="0"/>
                <a:ea typeface="宋体" panose="02010600030101010101" pitchFamily="2" charset="-122"/>
              </a:endParaRPr>
            </a:p>
          </p:txBody>
        </p:sp>
        <p:sp>
          <p:nvSpPr>
            <p:cNvPr id="27698" name="Rectangle 44"/>
            <p:cNvSpPr>
              <a:spLocks noChangeArrowheads="1"/>
            </p:cNvSpPr>
            <p:nvPr/>
          </p:nvSpPr>
          <p:spPr bwMode="auto">
            <a:xfrm>
              <a:off x="1281" y="1380"/>
              <a:ext cx="757"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9pPr>
            </a:lstStyle>
            <a:p>
              <a:pPr algn="just">
                <a:spcBef>
                  <a:spcPct val="0"/>
                </a:spcBef>
                <a:buClrTx/>
                <a:buSzTx/>
                <a:buFontTx/>
                <a:buNone/>
              </a:pPr>
              <a:r>
                <a:rPr kumimoji="0" lang="zh-CN" altLang="en-US" sz="1800" b="1">
                  <a:solidFill>
                    <a:srgbClr val="993366"/>
                  </a:solidFill>
                  <a:latin typeface="Times New Roman" panose="02020603050405020304" pitchFamily="18" charset="0"/>
                  <a:ea typeface="宋体" panose="02010600030101010101" pitchFamily="2" charset="-122"/>
                </a:rPr>
                <a:t>允许进入</a:t>
              </a:r>
              <a:endParaRPr kumimoji="0" lang="zh-CN" altLang="en-US" sz="1800">
                <a:latin typeface="Verdana" panose="020B0604030504040204" pitchFamily="34" charset="0"/>
                <a:ea typeface="宋体" panose="02010600030101010101" pitchFamily="2" charset="-122"/>
              </a:endParaRPr>
            </a:p>
          </p:txBody>
        </p:sp>
        <p:sp>
          <p:nvSpPr>
            <p:cNvPr id="27699" name="Rectangle 45"/>
            <p:cNvSpPr>
              <a:spLocks noChangeArrowheads="1"/>
            </p:cNvSpPr>
            <p:nvPr/>
          </p:nvSpPr>
          <p:spPr bwMode="auto">
            <a:xfrm>
              <a:off x="3173" y="1493"/>
              <a:ext cx="715"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9pPr>
            </a:lstStyle>
            <a:p>
              <a:pPr algn="just">
                <a:spcBef>
                  <a:spcPct val="0"/>
                </a:spcBef>
                <a:buClrTx/>
                <a:buSzTx/>
                <a:buFontTx/>
                <a:buNone/>
              </a:pPr>
              <a:r>
                <a:rPr kumimoji="0" lang="zh-CN" altLang="en-US" sz="1800" b="1">
                  <a:solidFill>
                    <a:srgbClr val="993366"/>
                  </a:solidFill>
                  <a:latin typeface="Times New Roman" panose="02020603050405020304" pitchFamily="18" charset="0"/>
                  <a:ea typeface="宋体" panose="02010600030101010101" pitchFamily="2" charset="-122"/>
                </a:rPr>
                <a:t>直接换出</a:t>
              </a:r>
              <a:endParaRPr kumimoji="0" lang="zh-CN" altLang="en-US" sz="1800">
                <a:latin typeface="Verdana" panose="020B0604030504040204" pitchFamily="34" charset="0"/>
                <a:ea typeface="宋体" panose="02010600030101010101" pitchFamily="2" charset="-122"/>
              </a:endParaRPr>
            </a:p>
          </p:txBody>
        </p:sp>
      </p:grpSp>
      <p:sp>
        <p:nvSpPr>
          <p:cNvPr id="27651" name="AutoShape 4"/>
          <p:cNvSpPr>
            <a:spLocks noChangeAspect="1" noChangeArrowheads="1"/>
          </p:cNvSpPr>
          <p:nvPr/>
        </p:nvSpPr>
        <p:spPr bwMode="auto">
          <a:xfrm>
            <a:off x="574675" y="1266825"/>
            <a:ext cx="8010525"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9pPr>
          </a:lstStyle>
          <a:p>
            <a:pPr>
              <a:spcBef>
                <a:spcPct val="0"/>
              </a:spcBef>
              <a:buClrTx/>
              <a:buSzTx/>
              <a:buFontTx/>
              <a:buNone/>
            </a:pPr>
            <a:endParaRPr kumimoji="0" lang="zh-CN" altLang="en-US">
              <a:latin typeface="Verdana" panose="020B0604030504040204" pitchFamily="34" charset="0"/>
            </a:endParaRPr>
          </a:p>
        </p:txBody>
      </p:sp>
      <p:grpSp>
        <p:nvGrpSpPr>
          <p:cNvPr id="265267" name="Group 51"/>
          <p:cNvGrpSpPr/>
          <p:nvPr/>
        </p:nvGrpSpPr>
        <p:grpSpPr bwMode="auto">
          <a:xfrm>
            <a:off x="1370013" y="2909888"/>
            <a:ext cx="1335087" cy="2263775"/>
            <a:chOff x="863" y="1833"/>
            <a:chExt cx="841" cy="1426"/>
          </a:xfrm>
        </p:grpSpPr>
        <p:sp>
          <p:nvSpPr>
            <p:cNvPr id="27682" name="Oval 34"/>
            <p:cNvSpPr>
              <a:spLocks noChangeArrowheads="1"/>
            </p:cNvSpPr>
            <p:nvPr/>
          </p:nvSpPr>
          <p:spPr bwMode="auto">
            <a:xfrm>
              <a:off x="902" y="1833"/>
              <a:ext cx="631" cy="340"/>
            </a:xfrm>
            <a:prstGeom prst="ellipse">
              <a:avLst/>
            </a:prstGeom>
            <a:solidFill>
              <a:srgbClr val="C0C0C0"/>
            </a:solidFill>
            <a:ln w="9525">
              <a:solidFill>
                <a:srgbClr val="C0C0C0"/>
              </a:solidFill>
              <a:round/>
            </a:ln>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9pPr>
            </a:lstStyle>
            <a:p>
              <a:pPr>
                <a:spcBef>
                  <a:spcPct val="0"/>
                </a:spcBef>
                <a:buClrTx/>
                <a:buSzTx/>
                <a:buFontTx/>
                <a:buNone/>
              </a:pPr>
              <a:endParaRPr kumimoji="0" lang="zh-CN" altLang="en-US">
                <a:latin typeface="Verdana" panose="020B0604030504040204" pitchFamily="34" charset="0"/>
              </a:endParaRPr>
            </a:p>
          </p:txBody>
        </p:sp>
        <p:sp>
          <p:nvSpPr>
            <p:cNvPr id="27683" name="Rectangle 35"/>
            <p:cNvSpPr>
              <a:spLocks noChangeArrowheads="1"/>
            </p:cNvSpPr>
            <p:nvPr/>
          </p:nvSpPr>
          <p:spPr bwMode="auto">
            <a:xfrm>
              <a:off x="863" y="1887"/>
              <a:ext cx="841"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9pPr>
            </a:lstStyle>
            <a:p>
              <a:pPr algn="just">
                <a:spcBef>
                  <a:spcPct val="0"/>
                </a:spcBef>
                <a:buClrTx/>
                <a:buSzTx/>
                <a:buFontTx/>
                <a:buNone/>
              </a:pPr>
              <a:r>
                <a:rPr kumimoji="0" lang="zh-CN" altLang="en-US" sz="1800" b="1">
                  <a:solidFill>
                    <a:srgbClr val="FF5050"/>
                  </a:solidFill>
                  <a:latin typeface="Times New Roman" panose="02020603050405020304" pitchFamily="18" charset="0"/>
                  <a:ea typeface="宋体" panose="02010600030101010101" pitchFamily="2" charset="-122"/>
                </a:rPr>
                <a:t>就绪挂起</a:t>
              </a:r>
              <a:endParaRPr kumimoji="0" lang="zh-CN" altLang="en-US" sz="1800">
                <a:latin typeface="Verdana" panose="020B0604030504040204" pitchFamily="34" charset="0"/>
                <a:ea typeface="宋体" panose="02010600030101010101" pitchFamily="2" charset="-122"/>
              </a:endParaRPr>
            </a:p>
          </p:txBody>
        </p:sp>
        <p:sp>
          <p:nvSpPr>
            <p:cNvPr id="27684" name="Oval 36"/>
            <p:cNvSpPr>
              <a:spLocks noChangeArrowheads="1"/>
            </p:cNvSpPr>
            <p:nvPr/>
          </p:nvSpPr>
          <p:spPr bwMode="auto">
            <a:xfrm>
              <a:off x="902" y="2854"/>
              <a:ext cx="631" cy="340"/>
            </a:xfrm>
            <a:prstGeom prst="ellipse">
              <a:avLst/>
            </a:prstGeom>
            <a:solidFill>
              <a:srgbClr val="C0C0C0"/>
            </a:solidFill>
            <a:ln w="9525">
              <a:solidFill>
                <a:srgbClr val="C0C0C0"/>
              </a:solidFill>
              <a:round/>
            </a:ln>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9pPr>
            </a:lstStyle>
            <a:p>
              <a:pPr>
                <a:spcBef>
                  <a:spcPct val="0"/>
                </a:spcBef>
                <a:buClrTx/>
                <a:buSzTx/>
                <a:buFontTx/>
                <a:buNone/>
              </a:pPr>
              <a:endParaRPr kumimoji="0" lang="zh-CN" altLang="en-US">
                <a:latin typeface="Verdana" panose="020B0604030504040204" pitchFamily="34" charset="0"/>
              </a:endParaRPr>
            </a:p>
          </p:txBody>
        </p:sp>
        <p:sp>
          <p:nvSpPr>
            <p:cNvPr id="27685" name="Rectangle 37"/>
            <p:cNvSpPr>
              <a:spLocks noChangeArrowheads="1"/>
            </p:cNvSpPr>
            <p:nvPr/>
          </p:nvSpPr>
          <p:spPr bwMode="auto">
            <a:xfrm>
              <a:off x="863" y="2918"/>
              <a:ext cx="841"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9pPr>
            </a:lstStyle>
            <a:p>
              <a:pPr algn="just">
                <a:spcBef>
                  <a:spcPct val="0"/>
                </a:spcBef>
                <a:buClrTx/>
                <a:buSzTx/>
                <a:buFontTx/>
                <a:buNone/>
              </a:pPr>
              <a:r>
                <a:rPr kumimoji="0" lang="zh-CN" altLang="en-US" sz="1800" b="1">
                  <a:solidFill>
                    <a:srgbClr val="FF5050"/>
                  </a:solidFill>
                  <a:latin typeface="Times New Roman" panose="02020603050405020304" pitchFamily="18" charset="0"/>
                  <a:ea typeface="宋体" panose="02010600030101010101" pitchFamily="2" charset="-122"/>
                </a:rPr>
                <a:t>阻塞挂起</a:t>
              </a:r>
              <a:endParaRPr kumimoji="0" lang="zh-CN" altLang="en-US" sz="1800">
                <a:latin typeface="Verdana" panose="020B0604030504040204" pitchFamily="34" charset="0"/>
                <a:ea typeface="宋体" panose="02010600030101010101" pitchFamily="2" charset="-122"/>
              </a:endParaRPr>
            </a:p>
          </p:txBody>
        </p:sp>
      </p:grpSp>
      <p:sp>
        <p:nvSpPr>
          <p:cNvPr id="27653" name="Rectangle 2"/>
          <p:cNvSpPr>
            <a:spLocks noGrp="1" noChangeArrowheads="1"/>
          </p:cNvSpPr>
          <p:nvPr>
            <p:ph type="title" idx="4294967295"/>
          </p:nvPr>
        </p:nvSpPr>
        <p:spPr>
          <a:xfrm>
            <a:off x="1644650" y="277813"/>
            <a:ext cx="6380163" cy="576262"/>
          </a:xfrm>
        </p:spPr>
        <p:txBody>
          <a:bodyPr/>
          <a:lstStyle/>
          <a:p>
            <a:pPr eaLnBrk="1" hangingPunct="1"/>
            <a:r>
              <a:rPr lang="zh-CN" altLang="en-US" dirty="0">
                <a:latin typeface="Times New Roman" panose="02020603050405020304" pitchFamily="18" charset="0"/>
                <a:ea typeface="宋体" panose="02010600030101010101" pitchFamily="2" charset="-122"/>
                <a:cs typeface="Times New Roman" panose="02020603050405020304" pitchFamily="18" charset="0"/>
              </a:rPr>
              <a:t>回顾：</a:t>
            </a:r>
            <a:r>
              <a:rPr lang="en-US" altLang="zh-CN" dirty="0">
                <a:latin typeface="Times New Roman" panose="02020603050405020304" pitchFamily="18" charset="0"/>
                <a:ea typeface="宋体" panose="02010600030101010101" pitchFamily="2" charset="-122"/>
                <a:cs typeface="Times New Roman" panose="02020603050405020304" pitchFamily="18" charset="0"/>
              </a:rPr>
              <a:t>3.3 </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进程的描述与表达</a:t>
            </a:r>
          </a:p>
        </p:txBody>
      </p:sp>
      <p:sp>
        <p:nvSpPr>
          <p:cNvPr id="27654" name="Rectangle 3"/>
          <p:cNvSpPr>
            <a:spLocks noChangeArrowheads="1"/>
          </p:cNvSpPr>
          <p:nvPr/>
        </p:nvSpPr>
        <p:spPr bwMode="auto">
          <a:xfrm>
            <a:off x="801688" y="984250"/>
            <a:ext cx="713105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charset="2"/>
              <a:buChar char="n"/>
              <a:defRPr kumimoji="1">
                <a:solidFill>
                  <a:schemeClr val="tx1"/>
                </a:solidFill>
                <a:latin typeface="Helvetica" pitchFamily="34" charset="0"/>
                <a:ea typeface="MS PGothic" panose="020B0600070205080204" pitchFamily="34" charset="-128"/>
              </a:defRPr>
            </a:lvl1pPr>
            <a:lvl2pPr marL="37931725" indent="-37474525">
              <a:spcBef>
                <a:spcPct val="35000"/>
              </a:spcBef>
              <a:buClr>
                <a:srgbClr val="CC6600"/>
              </a:buClr>
              <a:buSzPct val="80000"/>
              <a:buFont typeface="Monotype Sorts" charset="2"/>
              <a:buChar char="l"/>
              <a:defRPr kumimoji="1">
                <a:solidFill>
                  <a:schemeClr val="tx1"/>
                </a:solidFill>
                <a:latin typeface="Helvetica" pitchFamily="34" charset="0"/>
                <a:ea typeface="MS PGothic" panose="020B0600070205080204" pitchFamily="34" charset="-128"/>
              </a:defRPr>
            </a:lvl2pPr>
            <a:lvl3pPr marL="108585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34" charset="0"/>
                <a:ea typeface="MS PGothic" panose="020B0600070205080204" pitchFamily="34" charset="-128"/>
              </a:defRPr>
            </a:lvl3pPr>
            <a:lvl4pPr marL="1428750" indent="-228600">
              <a:spcBef>
                <a:spcPct val="35000"/>
              </a:spcBef>
              <a:buClr>
                <a:schemeClr val="hlink"/>
              </a:buClr>
              <a:buSzPct val="75000"/>
              <a:buChar char="–"/>
              <a:defRPr kumimoji="1">
                <a:solidFill>
                  <a:schemeClr val="tx1"/>
                </a:solidFill>
                <a:latin typeface="Helvetica" pitchFamily="34" charset="0"/>
                <a:ea typeface="MS PGothic" panose="020B0600070205080204" pitchFamily="34" charset="-128"/>
              </a:defRPr>
            </a:lvl4pPr>
            <a:lvl5pPr marL="1771650" indent="-228600">
              <a:spcBef>
                <a:spcPct val="35000"/>
              </a:spcBef>
              <a:buClr>
                <a:srgbClr val="FF0066"/>
              </a:buClr>
              <a:buSzPct val="75000"/>
              <a:buChar char="»"/>
              <a:defRPr kumimoji="1">
                <a:solidFill>
                  <a:schemeClr val="tx1"/>
                </a:solidFill>
                <a:latin typeface="Helvetica" pitchFamily="34"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9pPr>
          </a:lstStyle>
          <a:p>
            <a:pPr>
              <a:buFont typeface="Monotype Sorts" charset="2"/>
              <a:buNone/>
            </a:pPr>
            <a:r>
              <a:rPr lang="zh-CN" altLang="en-US" sz="2400">
                <a:ea typeface="黑体" panose="02010609060101010101" pitchFamily="49" charset="-122"/>
              </a:rPr>
              <a:t>进程七状态变迁图</a:t>
            </a:r>
            <a:endParaRPr lang="zh-CN" altLang="en-US" sz="1800" b="1">
              <a:latin typeface="宋体" panose="02010600030101010101" pitchFamily="2" charset="-122"/>
              <a:ea typeface="宋体" panose="02010600030101010101" pitchFamily="2" charset="-122"/>
            </a:endParaRPr>
          </a:p>
          <a:p>
            <a:pPr>
              <a:buFont typeface="Monotype Sorts" charset="2"/>
              <a:buNone/>
            </a:pPr>
            <a:endParaRPr lang="en-US" altLang="zh-CN" sz="1800" b="1">
              <a:ea typeface="宋体" panose="02010600030101010101" pitchFamily="2" charset="-122"/>
            </a:endParaRPr>
          </a:p>
        </p:txBody>
      </p:sp>
      <p:sp>
        <p:nvSpPr>
          <p:cNvPr id="27655" name="Line 11"/>
          <p:cNvSpPr>
            <a:spLocks noChangeShapeType="1"/>
          </p:cNvSpPr>
          <p:nvPr/>
        </p:nvSpPr>
        <p:spPr bwMode="auto">
          <a:xfrm>
            <a:off x="3835400" y="1830388"/>
            <a:ext cx="809625" cy="1076325"/>
          </a:xfrm>
          <a:prstGeom prst="line">
            <a:avLst/>
          </a:prstGeom>
          <a:noFill/>
          <a:ln w="9525">
            <a:solidFill>
              <a:srgbClr val="00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6" name="Line 12"/>
          <p:cNvSpPr>
            <a:spLocks noChangeShapeType="1"/>
          </p:cNvSpPr>
          <p:nvPr/>
        </p:nvSpPr>
        <p:spPr bwMode="auto">
          <a:xfrm flipV="1">
            <a:off x="3835400" y="3432175"/>
            <a:ext cx="715963" cy="127793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7" name="Line 13"/>
          <p:cNvSpPr>
            <a:spLocks noChangeShapeType="1"/>
          </p:cNvSpPr>
          <p:nvPr/>
        </p:nvSpPr>
        <p:spPr bwMode="auto">
          <a:xfrm>
            <a:off x="5062538" y="3406775"/>
            <a:ext cx="709612" cy="115728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8" name="Line 14"/>
          <p:cNvSpPr>
            <a:spLocks noChangeShapeType="1"/>
          </p:cNvSpPr>
          <p:nvPr/>
        </p:nvSpPr>
        <p:spPr bwMode="auto">
          <a:xfrm flipH="1" flipV="1">
            <a:off x="5187950" y="3330575"/>
            <a:ext cx="784225" cy="127952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9" name="Line 15"/>
          <p:cNvSpPr>
            <a:spLocks noChangeShapeType="1"/>
          </p:cNvSpPr>
          <p:nvPr/>
        </p:nvSpPr>
        <p:spPr bwMode="auto">
          <a:xfrm flipH="1">
            <a:off x="4386263" y="4795838"/>
            <a:ext cx="1401762" cy="1587"/>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0" name="Line 16"/>
          <p:cNvSpPr>
            <a:spLocks noChangeShapeType="1"/>
          </p:cNvSpPr>
          <p:nvPr/>
        </p:nvSpPr>
        <p:spPr bwMode="auto">
          <a:xfrm>
            <a:off x="6372225" y="4786313"/>
            <a:ext cx="1001713" cy="1587"/>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1" name="Rectangle 17"/>
          <p:cNvSpPr>
            <a:spLocks noChangeArrowheads="1"/>
          </p:cNvSpPr>
          <p:nvPr/>
        </p:nvSpPr>
        <p:spPr bwMode="auto">
          <a:xfrm>
            <a:off x="3835400" y="2390775"/>
            <a:ext cx="16017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9pPr>
          </a:lstStyle>
          <a:p>
            <a:pPr algn="just">
              <a:spcBef>
                <a:spcPct val="0"/>
              </a:spcBef>
              <a:buClrTx/>
              <a:buSzTx/>
              <a:buFontTx/>
              <a:buNone/>
            </a:pPr>
            <a:r>
              <a:rPr kumimoji="0" lang="zh-CN" altLang="en-US" sz="1800" b="1">
                <a:solidFill>
                  <a:srgbClr val="0000FF"/>
                </a:solidFill>
                <a:latin typeface="Times New Roman" panose="02020603050405020304" pitchFamily="18" charset="0"/>
                <a:ea typeface="宋体" panose="02010600030101010101" pitchFamily="2" charset="-122"/>
              </a:rPr>
              <a:t>允许进入</a:t>
            </a:r>
            <a:endParaRPr kumimoji="0" lang="zh-CN" altLang="en-US" sz="1800">
              <a:latin typeface="Verdana" panose="020B0604030504040204" pitchFamily="34" charset="0"/>
              <a:ea typeface="宋体" panose="02010600030101010101" pitchFamily="2" charset="-122"/>
            </a:endParaRPr>
          </a:p>
        </p:txBody>
      </p:sp>
      <p:sp>
        <p:nvSpPr>
          <p:cNvPr id="27662" name="Oval 18"/>
          <p:cNvSpPr>
            <a:spLocks noChangeArrowheads="1"/>
          </p:cNvSpPr>
          <p:nvPr/>
        </p:nvSpPr>
        <p:spPr bwMode="auto">
          <a:xfrm>
            <a:off x="4270375" y="2909888"/>
            <a:ext cx="1001713" cy="539750"/>
          </a:xfrm>
          <a:prstGeom prst="ellipse">
            <a:avLst/>
          </a:prstGeom>
          <a:solidFill>
            <a:srgbClr val="C0C0C0"/>
          </a:solidFill>
          <a:ln w="9525">
            <a:solidFill>
              <a:srgbClr val="C0C0C0"/>
            </a:solidFill>
            <a:round/>
          </a:ln>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9pPr>
          </a:lstStyle>
          <a:p>
            <a:pPr>
              <a:spcBef>
                <a:spcPct val="0"/>
              </a:spcBef>
              <a:buClrTx/>
              <a:buSzTx/>
              <a:buFontTx/>
              <a:buNone/>
            </a:pPr>
            <a:endParaRPr kumimoji="0" lang="zh-CN" altLang="en-US">
              <a:latin typeface="Verdana" panose="020B0604030504040204" pitchFamily="34" charset="0"/>
            </a:endParaRPr>
          </a:p>
        </p:txBody>
      </p:sp>
      <p:sp>
        <p:nvSpPr>
          <p:cNvPr id="27663" name="Rectangle 19"/>
          <p:cNvSpPr>
            <a:spLocks noChangeArrowheads="1"/>
          </p:cNvSpPr>
          <p:nvPr/>
        </p:nvSpPr>
        <p:spPr bwMode="auto">
          <a:xfrm>
            <a:off x="4475163" y="2995613"/>
            <a:ext cx="10017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9pPr>
          </a:lstStyle>
          <a:p>
            <a:pPr algn="just">
              <a:spcBef>
                <a:spcPct val="0"/>
              </a:spcBef>
              <a:buClrTx/>
              <a:buSzTx/>
              <a:buFontTx/>
              <a:buNone/>
            </a:pPr>
            <a:r>
              <a:rPr kumimoji="0" lang="zh-CN" altLang="en-US" sz="1800" b="1">
                <a:solidFill>
                  <a:srgbClr val="FF5050"/>
                </a:solidFill>
                <a:latin typeface="Times New Roman" panose="02020603050405020304" pitchFamily="18" charset="0"/>
                <a:ea typeface="宋体" panose="02010600030101010101" pitchFamily="2" charset="-122"/>
              </a:rPr>
              <a:t>就绪</a:t>
            </a:r>
            <a:endParaRPr kumimoji="0" lang="zh-CN" altLang="en-US" sz="1800">
              <a:latin typeface="Verdana" panose="020B0604030504040204" pitchFamily="34" charset="0"/>
              <a:ea typeface="宋体" panose="02010600030101010101" pitchFamily="2" charset="-122"/>
            </a:endParaRPr>
          </a:p>
        </p:txBody>
      </p:sp>
      <p:sp>
        <p:nvSpPr>
          <p:cNvPr id="27664" name="Oval 20"/>
          <p:cNvSpPr>
            <a:spLocks noChangeArrowheads="1"/>
          </p:cNvSpPr>
          <p:nvPr/>
        </p:nvSpPr>
        <p:spPr bwMode="auto">
          <a:xfrm>
            <a:off x="3384550" y="4530725"/>
            <a:ext cx="1001713" cy="539750"/>
          </a:xfrm>
          <a:prstGeom prst="ellipse">
            <a:avLst/>
          </a:prstGeom>
          <a:solidFill>
            <a:srgbClr val="C0C0C0"/>
          </a:solidFill>
          <a:ln w="9525">
            <a:solidFill>
              <a:srgbClr val="C0C0C0"/>
            </a:solidFill>
            <a:round/>
          </a:ln>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9pPr>
          </a:lstStyle>
          <a:p>
            <a:pPr>
              <a:spcBef>
                <a:spcPct val="0"/>
              </a:spcBef>
              <a:buClrTx/>
              <a:buSzTx/>
              <a:buFontTx/>
              <a:buNone/>
            </a:pPr>
            <a:endParaRPr kumimoji="0" lang="zh-CN" altLang="en-US">
              <a:latin typeface="Verdana" panose="020B0604030504040204" pitchFamily="34" charset="0"/>
            </a:endParaRPr>
          </a:p>
        </p:txBody>
      </p:sp>
      <p:sp>
        <p:nvSpPr>
          <p:cNvPr id="27665" name="Rectangle 21"/>
          <p:cNvSpPr>
            <a:spLocks noChangeArrowheads="1"/>
          </p:cNvSpPr>
          <p:nvPr/>
        </p:nvSpPr>
        <p:spPr bwMode="auto">
          <a:xfrm>
            <a:off x="3589338" y="4616450"/>
            <a:ext cx="10017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9pPr>
          </a:lstStyle>
          <a:p>
            <a:pPr algn="just">
              <a:spcBef>
                <a:spcPct val="0"/>
              </a:spcBef>
              <a:buClrTx/>
              <a:buSzTx/>
              <a:buFontTx/>
              <a:buNone/>
            </a:pPr>
            <a:r>
              <a:rPr kumimoji="0" lang="zh-CN" altLang="en-US" sz="1800" b="1">
                <a:solidFill>
                  <a:srgbClr val="FF5050"/>
                </a:solidFill>
                <a:latin typeface="Times New Roman" panose="02020603050405020304" pitchFamily="18" charset="0"/>
                <a:ea typeface="宋体" panose="02010600030101010101" pitchFamily="2" charset="-122"/>
              </a:rPr>
              <a:t>阻塞</a:t>
            </a:r>
            <a:endParaRPr kumimoji="0" lang="zh-CN" altLang="en-US" sz="1800">
              <a:latin typeface="Verdana" panose="020B0604030504040204" pitchFamily="34" charset="0"/>
              <a:ea typeface="宋体" panose="02010600030101010101" pitchFamily="2" charset="-122"/>
            </a:endParaRPr>
          </a:p>
        </p:txBody>
      </p:sp>
      <p:sp>
        <p:nvSpPr>
          <p:cNvPr id="27666" name="Oval 22"/>
          <p:cNvSpPr>
            <a:spLocks noChangeArrowheads="1"/>
          </p:cNvSpPr>
          <p:nvPr/>
        </p:nvSpPr>
        <p:spPr bwMode="auto">
          <a:xfrm>
            <a:off x="5505450" y="4530725"/>
            <a:ext cx="1000125" cy="539750"/>
          </a:xfrm>
          <a:prstGeom prst="ellipse">
            <a:avLst/>
          </a:prstGeom>
          <a:solidFill>
            <a:srgbClr val="C0C0C0"/>
          </a:solidFill>
          <a:ln w="9525">
            <a:solidFill>
              <a:srgbClr val="C0C0C0"/>
            </a:solidFill>
            <a:round/>
          </a:ln>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9pPr>
          </a:lstStyle>
          <a:p>
            <a:pPr>
              <a:spcBef>
                <a:spcPct val="0"/>
              </a:spcBef>
              <a:buClrTx/>
              <a:buSzTx/>
              <a:buFontTx/>
              <a:buNone/>
            </a:pPr>
            <a:endParaRPr kumimoji="0" lang="zh-CN" altLang="en-US">
              <a:latin typeface="Verdana" panose="020B0604030504040204" pitchFamily="34" charset="0"/>
            </a:endParaRPr>
          </a:p>
        </p:txBody>
      </p:sp>
      <p:sp>
        <p:nvSpPr>
          <p:cNvPr id="27667" name="Rectangle 23"/>
          <p:cNvSpPr>
            <a:spLocks noChangeArrowheads="1"/>
          </p:cNvSpPr>
          <p:nvPr/>
        </p:nvSpPr>
        <p:spPr bwMode="auto">
          <a:xfrm>
            <a:off x="5692775" y="4632325"/>
            <a:ext cx="101758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9pPr>
          </a:lstStyle>
          <a:p>
            <a:pPr algn="just">
              <a:spcBef>
                <a:spcPct val="0"/>
              </a:spcBef>
              <a:buClrTx/>
              <a:buSzTx/>
              <a:buFontTx/>
              <a:buNone/>
            </a:pPr>
            <a:r>
              <a:rPr kumimoji="0" lang="zh-CN" altLang="en-US" sz="1800" b="1">
                <a:solidFill>
                  <a:srgbClr val="FF5050"/>
                </a:solidFill>
                <a:latin typeface="Times New Roman" panose="02020603050405020304" pitchFamily="18" charset="0"/>
                <a:ea typeface="宋体" panose="02010600030101010101" pitchFamily="2" charset="-122"/>
              </a:rPr>
              <a:t>运行</a:t>
            </a:r>
            <a:endParaRPr kumimoji="0" lang="zh-CN" altLang="en-US" sz="1800">
              <a:latin typeface="Verdana" panose="020B0604030504040204" pitchFamily="34" charset="0"/>
              <a:ea typeface="宋体" panose="02010600030101010101" pitchFamily="2" charset="-122"/>
            </a:endParaRPr>
          </a:p>
        </p:txBody>
      </p:sp>
      <p:sp>
        <p:nvSpPr>
          <p:cNvPr id="27668" name="Rectangle 24"/>
          <p:cNvSpPr>
            <a:spLocks noChangeArrowheads="1"/>
          </p:cNvSpPr>
          <p:nvPr/>
        </p:nvSpPr>
        <p:spPr bwMode="auto">
          <a:xfrm>
            <a:off x="4752975" y="3989388"/>
            <a:ext cx="1201738"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9pPr>
          </a:lstStyle>
          <a:p>
            <a:pPr algn="just">
              <a:spcBef>
                <a:spcPct val="0"/>
              </a:spcBef>
              <a:buClrTx/>
              <a:buSzTx/>
              <a:buFontTx/>
              <a:buNone/>
            </a:pPr>
            <a:r>
              <a:rPr kumimoji="0" lang="zh-CN" altLang="en-US" sz="1800" b="1">
                <a:solidFill>
                  <a:srgbClr val="0000FF"/>
                </a:solidFill>
                <a:latin typeface="Times New Roman" panose="02020603050405020304" pitchFamily="18" charset="0"/>
                <a:ea typeface="宋体" panose="02010600030101010101" pitchFamily="2" charset="-122"/>
              </a:rPr>
              <a:t>进程调度</a:t>
            </a:r>
            <a:endParaRPr kumimoji="0" lang="zh-CN" altLang="en-US" sz="1800">
              <a:latin typeface="Verdana" panose="020B0604030504040204" pitchFamily="34" charset="0"/>
              <a:ea typeface="宋体" panose="02010600030101010101" pitchFamily="2" charset="-122"/>
            </a:endParaRPr>
          </a:p>
        </p:txBody>
      </p:sp>
      <p:sp>
        <p:nvSpPr>
          <p:cNvPr id="27669" name="Rectangle 25"/>
          <p:cNvSpPr>
            <a:spLocks noChangeArrowheads="1"/>
          </p:cNvSpPr>
          <p:nvPr/>
        </p:nvSpPr>
        <p:spPr bwMode="auto">
          <a:xfrm>
            <a:off x="5403850" y="3536950"/>
            <a:ext cx="14303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9pPr>
          </a:lstStyle>
          <a:p>
            <a:pPr algn="just">
              <a:spcBef>
                <a:spcPct val="0"/>
              </a:spcBef>
              <a:buClrTx/>
              <a:buSzTx/>
              <a:buFontTx/>
              <a:buNone/>
            </a:pPr>
            <a:r>
              <a:rPr kumimoji="0" lang="zh-CN" altLang="en-US" sz="1800" b="1">
                <a:solidFill>
                  <a:srgbClr val="0000FF"/>
                </a:solidFill>
                <a:latin typeface="Times New Roman" panose="02020603050405020304" pitchFamily="18" charset="0"/>
                <a:ea typeface="宋体" panose="02010600030101010101" pitchFamily="2" charset="-122"/>
              </a:rPr>
              <a:t>时间片用完</a:t>
            </a:r>
            <a:endParaRPr kumimoji="0" lang="zh-CN" altLang="en-US" sz="1800">
              <a:latin typeface="Verdana" panose="020B0604030504040204" pitchFamily="34" charset="0"/>
              <a:ea typeface="宋体" panose="02010600030101010101" pitchFamily="2" charset="-122"/>
            </a:endParaRPr>
          </a:p>
        </p:txBody>
      </p:sp>
      <p:sp>
        <p:nvSpPr>
          <p:cNvPr id="27670" name="Rectangle 26"/>
          <p:cNvSpPr>
            <a:spLocks noChangeArrowheads="1"/>
          </p:cNvSpPr>
          <p:nvPr/>
        </p:nvSpPr>
        <p:spPr bwMode="auto">
          <a:xfrm>
            <a:off x="3602038" y="3810000"/>
            <a:ext cx="16017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9pPr>
          </a:lstStyle>
          <a:p>
            <a:pPr algn="just">
              <a:spcBef>
                <a:spcPct val="0"/>
              </a:spcBef>
              <a:buClrTx/>
              <a:buSzTx/>
              <a:buFontTx/>
              <a:buNone/>
            </a:pPr>
            <a:r>
              <a:rPr kumimoji="0" lang="zh-CN" altLang="en-US" sz="1800" b="1">
                <a:solidFill>
                  <a:srgbClr val="0000FF"/>
                </a:solidFill>
                <a:latin typeface="Times New Roman" panose="02020603050405020304" pitchFamily="18" charset="0"/>
                <a:ea typeface="宋体" panose="02010600030101010101" pitchFamily="2" charset="-122"/>
              </a:rPr>
              <a:t>事件已发生</a:t>
            </a:r>
            <a:endParaRPr kumimoji="0" lang="zh-CN" altLang="en-US" sz="1800">
              <a:latin typeface="Verdana" panose="020B0604030504040204" pitchFamily="34" charset="0"/>
              <a:ea typeface="宋体" panose="02010600030101010101" pitchFamily="2" charset="-122"/>
            </a:endParaRPr>
          </a:p>
        </p:txBody>
      </p:sp>
      <p:sp>
        <p:nvSpPr>
          <p:cNvPr id="27671" name="Rectangle 27"/>
          <p:cNvSpPr>
            <a:spLocks noChangeArrowheads="1"/>
          </p:cNvSpPr>
          <p:nvPr/>
        </p:nvSpPr>
        <p:spPr bwMode="auto">
          <a:xfrm>
            <a:off x="4200525" y="4883150"/>
            <a:ext cx="16017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9pPr>
          </a:lstStyle>
          <a:p>
            <a:pPr algn="just">
              <a:spcBef>
                <a:spcPct val="0"/>
              </a:spcBef>
              <a:buClrTx/>
              <a:buSzTx/>
              <a:buFontTx/>
              <a:buNone/>
            </a:pPr>
            <a:r>
              <a:rPr kumimoji="0" lang="zh-CN" altLang="en-US" sz="1800" b="1">
                <a:solidFill>
                  <a:srgbClr val="0000FF"/>
                </a:solidFill>
                <a:latin typeface="Times New Roman" panose="02020603050405020304" pitchFamily="18" charset="0"/>
                <a:ea typeface="宋体" panose="02010600030101010101" pitchFamily="2" charset="-122"/>
              </a:rPr>
              <a:t>等待事件发生</a:t>
            </a:r>
            <a:endParaRPr kumimoji="0" lang="zh-CN" altLang="en-US" sz="1800">
              <a:latin typeface="Verdana" panose="020B0604030504040204" pitchFamily="34" charset="0"/>
              <a:ea typeface="宋体" panose="02010600030101010101" pitchFamily="2" charset="-122"/>
            </a:endParaRPr>
          </a:p>
        </p:txBody>
      </p:sp>
      <p:sp>
        <p:nvSpPr>
          <p:cNvPr id="265244" name="Rectangle 28"/>
          <p:cNvSpPr>
            <a:spLocks noChangeArrowheads="1"/>
          </p:cNvSpPr>
          <p:nvPr/>
        </p:nvSpPr>
        <p:spPr bwMode="auto">
          <a:xfrm>
            <a:off x="3048000" y="5295900"/>
            <a:ext cx="31067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9pPr>
          </a:lstStyle>
          <a:p>
            <a:pPr algn="just">
              <a:spcBef>
                <a:spcPct val="0"/>
              </a:spcBef>
              <a:buClrTx/>
              <a:buSzTx/>
              <a:buFontTx/>
              <a:buNone/>
            </a:pPr>
            <a:r>
              <a:rPr kumimoji="0" lang="zh-CN" altLang="en-US" sz="1800" b="1">
                <a:latin typeface="Times New Roman" panose="02020603050405020304" pitchFamily="18" charset="0"/>
                <a:ea typeface="宋体" panose="02010600030101010101" pitchFamily="2" charset="-122"/>
              </a:rPr>
              <a:t>进程状态变化图（七状态）</a:t>
            </a:r>
            <a:endParaRPr kumimoji="0" lang="zh-CN" altLang="en-US" sz="1800">
              <a:latin typeface="Verdana" panose="020B0604030504040204" pitchFamily="34" charset="0"/>
              <a:ea typeface="宋体" panose="02010600030101010101" pitchFamily="2" charset="-122"/>
            </a:endParaRPr>
          </a:p>
        </p:txBody>
      </p:sp>
      <p:sp>
        <p:nvSpPr>
          <p:cNvPr id="27673" name="Oval 29"/>
          <p:cNvSpPr>
            <a:spLocks noChangeArrowheads="1"/>
          </p:cNvSpPr>
          <p:nvPr/>
        </p:nvSpPr>
        <p:spPr bwMode="auto">
          <a:xfrm>
            <a:off x="3033713" y="1470025"/>
            <a:ext cx="1001712" cy="539750"/>
          </a:xfrm>
          <a:prstGeom prst="ellipse">
            <a:avLst/>
          </a:prstGeom>
          <a:solidFill>
            <a:srgbClr val="C0C0C0"/>
          </a:solidFill>
          <a:ln w="9525">
            <a:solidFill>
              <a:srgbClr val="C0C0C0"/>
            </a:solidFill>
            <a:round/>
          </a:ln>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9pPr>
          </a:lstStyle>
          <a:p>
            <a:pPr>
              <a:spcBef>
                <a:spcPct val="0"/>
              </a:spcBef>
              <a:buClrTx/>
              <a:buSzTx/>
              <a:buFontTx/>
              <a:buNone/>
            </a:pPr>
            <a:endParaRPr kumimoji="0" lang="zh-CN" altLang="en-US">
              <a:latin typeface="Verdana" panose="020B0604030504040204" pitchFamily="34" charset="0"/>
            </a:endParaRPr>
          </a:p>
        </p:txBody>
      </p:sp>
      <p:sp>
        <p:nvSpPr>
          <p:cNvPr id="27674" name="Rectangle 30"/>
          <p:cNvSpPr>
            <a:spLocks noChangeArrowheads="1"/>
          </p:cNvSpPr>
          <p:nvPr/>
        </p:nvSpPr>
        <p:spPr bwMode="auto">
          <a:xfrm>
            <a:off x="3240088" y="1555750"/>
            <a:ext cx="10001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9pPr>
          </a:lstStyle>
          <a:p>
            <a:pPr algn="just">
              <a:spcBef>
                <a:spcPct val="0"/>
              </a:spcBef>
              <a:buClrTx/>
              <a:buSzTx/>
              <a:buFontTx/>
              <a:buNone/>
            </a:pPr>
            <a:r>
              <a:rPr kumimoji="0" lang="zh-CN" altLang="en-US" sz="1800" b="1">
                <a:solidFill>
                  <a:srgbClr val="FF5050"/>
                </a:solidFill>
                <a:latin typeface="Times New Roman" panose="02020603050405020304" pitchFamily="18" charset="0"/>
                <a:ea typeface="宋体" panose="02010600030101010101" pitchFamily="2" charset="-122"/>
              </a:rPr>
              <a:t>新建</a:t>
            </a:r>
            <a:endParaRPr kumimoji="0" lang="zh-CN" altLang="en-US" sz="1800">
              <a:latin typeface="Verdana" panose="020B0604030504040204" pitchFamily="34" charset="0"/>
              <a:ea typeface="宋体" panose="02010600030101010101" pitchFamily="2" charset="-122"/>
            </a:endParaRPr>
          </a:p>
        </p:txBody>
      </p:sp>
      <p:sp>
        <p:nvSpPr>
          <p:cNvPr id="27675" name="Oval 31"/>
          <p:cNvSpPr>
            <a:spLocks noChangeArrowheads="1"/>
          </p:cNvSpPr>
          <p:nvPr/>
        </p:nvSpPr>
        <p:spPr bwMode="auto">
          <a:xfrm>
            <a:off x="7373938" y="4530725"/>
            <a:ext cx="1001712" cy="539750"/>
          </a:xfrm>
          <a:prstGeom prst="ellipse">
            <a:avLst/>
          </a:prstGeom>
          <a:solidFill>
            <a:srgbClr val="C0C0C0"/>
          </a:solidFill>
          <a:ln w="9525">
            <a:solidFill>
              <a:srgbClr val="C0C0C0"/>
            </a:solidFill>
            <a:round/>
          </a:ln>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9pPr>
          </a:lstStyle>
          <a:p>
            <a:pPr>
              <a:spcBef>
                <a:spcPct val="0"/>
              </a:spcBef>
              <a:buClrTx/>
              <a:buSzTx/>
              <a:buFontTx/>
              <a:buNone/>
            </a:pPr>
            <a:endParaRPr kumimoji="0" lang="zh-CN" altLang="en-US">
              <a:latin typeface="Verdana" panose="020B0604030504040204" pitchFamily="34" charset="0"/>
            </a:endParaRPr>
          </a:p>
        </p:txBody>
      </p:sp>
      <p:sp>
        <p:nvSpPr>
          <p:cNvPr id="27676" name="Rectangle 32"/>
          <p:cNvSpPr>
            <a:spLocks noChangeArrowheads="1"/>
          </p:cNvSpPr>
          <p:nvPr/>
        </p:nvSpPr>
        <p:spPr bwMode="auto">
          <a:xfrm>
            <a:off x="7578725" y="4616450"/>
            <a:ext cx="10017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9pPr>
          </a:lstStyle>
          <a:p>
            <a:pPr algn="just">
              <a:spcBef>
                <a:spcPct val="0"/>
              </a:spcBef>
              <a:buClrTx/>
              <a:buSzTx/>
              <a:buFontTx/>
              <a:buNone/>
            </a:pPr>
            <a:r>
              <a:rPr kumimoji="0" lang="zh-CN" altLang="en-US" sz="1800" b="1">
                <a:solidFill>
                  <a:srgbClr val="FF5050"/>
                </a:solidFill>
                <a:latin typeface="Times New Roman" panose="02020603050405020304" pitchFamily="18" charset="0"/>
                <a:ea typeface="宋体" panose="02010600030101010101" pitchFamily="2" charset="-122"/>
              </a:rPr>
              <a:t>退出</a:t>
            </a:r>
            <a:endParaRPr kumimoji="0" lang="zh-CN" altLang="en-US" sz="1800">
              <a:latin typeface="Verdana" panose="020B0604030504040204" pitchFamily="34" charset="0"/>
              <a:ea typeface="宋体" panose="02010600030101010101" pitchFamily="2" charset="-122"/>
            </a:endParaRPr>
          </a:p>
        </p:txBody>
      </p:sp>
      <p:sp>
        <p:nvSpPr>
          <p:cNvPr id="27677" name="Rectangle 33"/>
          <p:cNvSpPr>
            <a:spLocks noChangeArrowheads="1"/>
          </p:cNvSpPr>
          <p:nvPr/>
        </p:nvSpPr>
        <p:spPr bwMode="auto">
          <a:xfrm>
            <a:off x="6370638" y="4879975"/>
            <a:ext cx="13350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9pPr>
          </a:lstStyle>
          <a:p>
            <a:pPr algn="just">
              <a:spcBef>
                <a:spcPct val="0"/>
              </a:spcBef>
              <a:buClrTx/>
              <a:buSzTx/>
              <a:buFontTx/>
              <a:buNone/>
            </a:pPr>
            <a:r>
              <a:rPr kumimoji="0" lang="zh-CN" altLang="en-US" sz="1800" b="1">
                <a:solidFill>
                  <a:srgbClr val="0000FF"/>
                </a:solidFill>
                <a:latin typeface="Times New Roman" panose="02020603050405020304" pitchFamily="18" charset="0"/>
                <a:ea typeface="宋体" panose="02010600030101010101" pitchFamily="2" charset="-122"/>
              </a:rPr>
              <a:t>完成</a:t>
            </a:r>
            <a:r>
              <a:rPr kumimoji="0" lang="en-US" altLang="zh-CN" sz="1800" b="1">
                <a:solidFill>
                  <a:srgbClr val="0000FF"/>
                </a:solidFill>
                <a:latin typeface="Times New Roman" panose="02020603050405020304" pitchFamily="18" charset="0"/>
                <a:ea typeface="宋体" panose="02010600030101010101" pitchFamily="2" charset="-122"/>
              </a:rPr>
              <a:t>/</a:t>
            </a:r>
            <a:r>
              <a:rPr kumimoji="0" lang="zh-CN" altLang="en-US" sz="1800" b="1">
                <a:solidFill>
                  <a:srgbClr val="0000FF"/>
                </a:solidFill>
                <a:latin typeface="Times New Roman" panose="02020603050405020304" pitchFamily="18" charset="0"/>
                <a:ea typeface="宋体" panose="02010600030101010101" pitchFamily="2" charset="-122"/>
              </a:rPr>
              <a:t>终止</a:t>
            </a:r>
            <a:endParaRPr kumimoji="0" lang="zh-CN" altLang="en-US" sz="1800">
              <a:latin typeface="Verdana" panose="020B0604030504040204" pitchFamily="34" charset="0"/>
              <a:ea typeface="宋体" panose="02010600030101010101" pitchFamily="2" charset="-122"/>
            </a:endParaRPr>
          </a:p>
        </p:txBody>
      </p:sp>
      <p:sp>
        <p:nvSpPr>
          <p:cNvPr id="27678" name="Freeform 46"/>
          <p:cNvSpPr/>
          <p:nvPr/>
        </p:nvSpPr>
        <p:spPr bwMode="auto">
          <a:xfrm>
            <a:off x="6223000" y="4110038"/>
            <a:ext cx="555625" cy="544512"/>
          </a:xfrm>
          <a:custGeom>
            <a:avLst/>
            <a:gdLst>
              <a:gd name="T0" fmla="*/ 2147483647 w 500"/>
              <a:gd name="T1" fmla="*/ 2147483647 h 472"/>
              <a:gd name="T2" fmla="*/ 2147483647 w 500"/>
              <a:gd name="T3" fmla="*/ 2147483647 h 472"/>
              <a:gd name="T4" fmla="*/ 2147483647 w 500"/>
              <a:gd name="T5" fmla="*/ 2147483647 h 472"/>
              <a:gd name="T6" fmla="*/ 2147483647 w 500"/>
              <a:gd name="T7" fmla="*/ 2147483647 h 472"/>
              <a:gd name="T8" fmla="*/ 2147483647 w 500"/>
              <a:gd name="T9" fmla="*/ 2147483647 h 472"/>
              <a:gd name="T10" fmla="*/ 0 w 500"/>
              <a:gd name="T11" fmla="*/ 2147483647 h 4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0" h="472">
                <a:moveTo>
                  <a:pt x="165" y="472"/>
                </a:moveTo>
                <a:cubicBezTo>
                  <a:pt x="212" y="455"/>
                  <a:pt x="400" y="410"/>
                  <a:pt x="450" y="352"/>
                </a:cubicBezTo>
                <a:cubicBezTo>
                  <a:pt x="500" y="294"/>
                  <a:pt x="495" y="184"/>
                  <a:pt x="465" y="127"/>
                </a:cubicBezTo>
                <a:cubicBezTo>
                  <a:pt x="435" y="70"/>
                  <a:pt x="340" y="14"/>
                  <a:pt x="270" y="7"/>
                </a:cubicBezTo>
                <a:cubicBezTo>
                  <a:pt x="200" y="0"/>
                  <a:pt x="90" y="17"/>
                  <a:pt x="45" y="82"/>
                </a:cubicBezTo>
                <a:cubicBezTo>
                  <a:pt x="0" y="147"/>
                  <a:pt x="9" y="332"/>
                  <a:pt x="0" y="397"/>
                </a:cubicBezTo>
              </a:path>
            </a:pathLst>
          </a:custGeom>
          <a:noFill/>
          <a:ln w="9525">
            <a:solidFill>
              <a:srgbClr val="00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79" name="Rectangle 47"/>
          <p:cNvSpPr>
            <a:spLocks noChangeArrowheads="1"/>
          </p:cNvSpPr>
          <p:nvPr/>
        </p:nvSpPr>
        <p:spPr bwMode="auto">
          <a:xfrm>
            <a:off x="6223000" y="4076700"/>
            <a:ext cx="12017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9pPr>
          </a:lstStyle>
          <a:p>
            <a:pPr algn="just">
              <a:spcBef>
                <a:spcPct val="0"/>
              </a:spcBef>
              <a:buClrTx/>
              <a:buSzTx/>
              <a:buFontTx/>
              <a:buNone/>
            </a:pPr>
            <a:r>
              <a:rPr kumimoji="0" lang="zh-CN" altLang="en-US" sz="1800" b="1">
                <a:solidFill>
                  <a:srgbClr val="0000FF"/>
                </a:solidFill>
                <a:latin typeface="Times New Roman" panose="02020603050405020304" pitchFamily="18" charset="0"/>
                <a:ea typeface="宋体" panose="02010600030101010101" pitchFamily="2" charset="-122"/>
              </a:rPr>
              <a:t>中断返回</a:t>
            </a:r>
            <a:endParaRPr kumimoji="0" lang="zh-CN" altLang="en-US" sz="1800">
              <a:latin typeface="Verdana" panose="020B0604030504040204" pitchFamily="34" charset="0"/>
              <a:ea typeface="宋体" panose="02010600030101010101" pitchFamily="2" charset="-122"/>
            </a:endParaRPr>
          </a:p>
        </p:txBody>
      </p:sp>
      <p:sp>
        <p:nvSpPr>
          <p:cNvPr id="265264" name="Rectangle 48"/>
          <p:cNvSpPr>
            <a:spLocks noChangeArrowheads="1"/>
          </p:cNvSpPr>
          <p:nvPr/>
        </p:nvSpPr>
        <p:spPr bwMode="auto">
          <a:xfrm>
            <a:off x="460375" y="5900738"/>
            <a:ext cx="8512175"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35000"/>
              </a:spcBef>
              <a:buClr>
                <a:srgbClr val="993300"/>
              </a:buClr>
              <a:buSzPct val="90000"/>
              <a:buFont typeface="Monotype Sorts" charset="2"/>
              <a:buChar char="n"/>
              <a:defRPr kumimoji="1">
                <a:solidFill>
                  <a:schemeClr val="tx1"/>
                </a:solidFill>
                <a:latin typeface="Helvetica"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MS PGothic" panose="020B0600070205080204" pitchFamily="34" charset="-128"/>
              </a:defRPr>
            </a:lvl2pPr>
            <a:lvl3pPr marL="108585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34" charset="0"/>
                <a:ea typeface="MS PGothic" panose="020B0600070205080204" pitchFamily="34" charset="-128"/>
              </a:defRPr>
            </a:lvl3pPr>
            <a:lvl4pPr marL="1428750" indent="-228600">
              <a:spcBef>
                <a:spcPct val="35000"/>
              </a:spcBef>
              <a:buClr>
                <a:schemeClr val="hlink"/>
              </a:buClr>
              <a:buSzPct val="75000"/>
              <a:buChar char="–"/>
              <a:defRPr kumimoji="1">
                <a:solidFill>
                  <a:schemeClr val="tx1"/>
                </a:solidFill>
                <a:latin typeface="Helvetica" pitchFamily="34" charset="0"/>
                <a:ea typeface="MS PGothic" panose="020B0600070205080204" pitchFamily="34" charset="-128"/>
              </a:defRPr>
            </a:lvl4pPr>
            <a:lvl5pPr marL="1771650" indent="-228600">
              <a:spcBef>
                <a:spcPct val="35000"/>
              </a:spcBef>
              <a:buClr>
                <a:srgbClr val="FF0066"/>
              </a:buClr>
              <a:buSzPct val="75000"/>
              <a:buChar char="»"/>
              <a:defRPr kumimoji="1">
                <a:solidFill>
                  <a:schemeClr val="tx1"/>
                </a:solidFill>
                <a:latin typeface="Helvetica" pitchFamily="34"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9pPr>
          </a:lstStyle>
          <a:p>
            <a:pPr>
              <a:lnSpc>
                <a:spcPct val="130000"/>
              </a:lnSpc>
              <a:buFont typeface="Monotype Sorts" charset="2"/>
              <a:buNone/>
            </a:pPr>
            <a:r>
              <a:rPr lang="zh-CN" altLang="en-US" sz="2000" b="1">
                <a:solidFill>
                  <a:srgbClr val="FF0000"/>
                </a:solidFill>
                <a:latin typeface="宋体" panose="02010600030101010101" pitchFamily="2" charset="-122"/>
                <a:ea typeface="宋体" panose="02010600030101010101" pitchFamily="2" charset="-122"/>
              </a:rPr>
              <a:t>挂起状态</a:t>
            </a:r>
            <a:r>
              <a:rPr lang="zh-CN" altLang="en-US" sz="2000" b="1">
                <a:latin typeface="宋体" panose="02010600030101010101" pitchFamily="2" charset="-122"/>
                <a:ea typeface="宋体" panose="02010600030101010101" pitchFamily="2" charset="-122"/>
              </a:rPr>
              <a:t> </a:t>
            </a:r>
            <a:r>
              <a:rPr lang="en-US" altLang="zh-CN" sz="2000" b="1">
                <a:latin typeface="宋体" panose="02010600030101010101" pitchFamily="2" charset="-122"/>
                <a:ea typeface="宋体" panose="02010600030101010101" pitchFamily="2" charset="-122"/>
              </a:rPr>
              <a:t>– </a:t>
            </a:r>
            <a:r>
              <a:rPr lang="zh-CN" altLang="en-US" sz="2000" b="1">
                <a:latin typeface="宋体" panose="02010600030101010101" pitchFamily="2" charset="-122"/>
                <a:ea typeface="宋体" panose="02010600030101010101" pitchFamily="2" charset="-122"/>
              </a:rPr>
              <a:t>引入主存←→外存的交换机制，虚拟存储管理的基础</a:t>
            </a:r>
          </a:p>
        </p:txBody>
      </p:sp>
      <p:sp>
        <p:nvSpPr>
          <p:cNvPr id="265268" name="Rectangle 52"/>
          <p:cNvSpPr>
            <a:spLocks noChangeArrowheads="1"/>
          </p:cNvSpPr>
          <p:nvPr/>
        </p:nvSpPr>
        <p:spPr bwMode="auto">
          <a:xfrm>
            <a:off x="6069013" y="1089499"/>
            <a:ext cx="2976562" cy="1338263"/>
          </a:xfrm>
          <a:prstGeom prst="rect">
            <a:avLst/>
          </a:prstGeom>
          <a:solidFill>
            <a:srgbClr val="A7FFFF"/>
          </a:solidFill>
          <a:ln w="9525">
            <a:solidFill>
              <a:srgbClr val="FF0000"/>
            </a:solidFill>
            <a:miter lim="800000"/>
          </a:ln>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S PGothic" panose="020B0600070205080204" pitchFamily="34" charset="-128"/>
              </a:defRPr>
            </a:lvl9pPr>
          </a:lstStyle>
          <a:p>
            <a:pPr>
              <a:spcBef>
                <a:spcPct val="0"/>
              </a:spcBef>
              <a:buClrTx/>
              <a:buSzTx/>
              <a:buFontTx/>
              <a:buNone/>
            </a:pPr>
            <a:r>
              <a:rPr kumimoji="0" lang="zh-CN" altLang="en-US" sz="2400" b="1">
                <a:solidFill>
                  <a:srgbClr val="FF0000"/>
                </a:solidFill>
                <a:latin typeface="宋体" panose="02010600030101010101" pitchFamily="2" charset="-122"/>
                <a:ea typeface="宋体" panose="02010600030101010101" pitchFamily="2" charset="-122"/>
              </a:rPr>
              <a:t>思考：</a:t>
            </a:r>
          </a:p>
          <a:p>
            <a:pPr>
              <a:spcBef>
                <a:spcPct val="0"/>
              </a:spcBef>
              <a:buClrTx/>
              <a:buSzTx/>
              <a:buFontTx/>
              <a:buNone/>
            </a:pPr>
            <a:r>
              <a:rPr kumimoji="0" lang="zh-CN" altLang="en-US" sz="2400" b="1">
                <a:latin typeface="宋体" panose="02010600030101010101" pitchFamily="2" charset="-122"/>
                <a:ea typeface="宋体" panose="02010600030101010101" pitchFamily="2" charset="-122"/>
              </a:rPr>
              <a:t>  必须换出先换谁？</a:t>
            </a:r>
          </a:p>
          <a:p>
            <a:pPr>
              <a:spcBef>
                <a:spcPct val="0"/>
              </a:spcBef>
              <a:buClrTx/>
              <a:buSzTx/>
              <a:buFontTx/>
              <a:buNone/>
            </a:pPr>
            <a:r>
              <a:rPr kumimoji="0" lang="zh-CN" altLang="en-US" sz="2400" b="1">
                <a:latin typeface="宋体" panose="02010600030101010101" pitchFamily="2" charset="-122"/>
                <a:ea typeface="宋体" panose="02010600030101010101" pitchFamily="2" charset="-122"/>
              </a:rPr>
              <a:t>  允许换入先换谁？</a:t>
            </a:r>
            <a:endParaRPr kumimoji="0" lang="zh-CN" altLang="en-US" sz="240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65267"/>
                                        </p:tgtEl>
                                        <p:attrNameLst>
                                          <p:attrName>style.visibility</p:attrName>
                                        </p:attrNameLst>
                                      </p:cBhvr>
                                      <p:to>
                                        <p:strVal val="visible"/>
                                      </p:to>
                                    </p:set>
                                    <p:animEffect transition="in" filter="slide(fromLeft)">
                                      <p:cBhvr>
                                        <p:cTn id="7" dur="500"/>
                                        <p:tgtEl>
                                          <p:spTgt spid="265267"/>
                                        </p:tgtEl>
                                      </p:cBhvr>
                                    </p:animEffect>
                                  </p:childTnLst>
                                </p:cTn>
                              </p:par>
                            </p:childTnLst>
                          </p:cTn>
                        </p:par>
                        <p:par>
                          <p:cTn id="8" fill="hold">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265264"/>
                                        </p:tgtEl>
                                        <p:attrNameLst>
                                          <p:attrName>style.visibility</p:attrName>
                                        </p:attrNameLst>
                                      </p:cBhvr>
                                      <p:to>
                                        <p:strVal val="visible"/>
                                      </p:to>
                                    </p:set>
                                    <p:animEffect transition="in" filter="blinds(vertical)">
                                      <p:cBhvr>
                                        <p:cTn id="11" dur="500"/>
                                        <p:tgtEl>
                                          <p:spTgt spid="265264"/>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65244"/>
                                        </p:tgtEl>
                                        <p:attrNameLst>
                                          <p:attrName>style.visibility</p:attrName>
                                        </p:attrNameLst>
                                      </p:cBhvr>
                                      <p:to>
                                        <p:strVal val="visible"/>
                                      </p:to>
                                    </p:set>
                                    <p:animEffect transition="in" filter="blinds(horizontal)">
                                      <p:cBhvr>
                                        <p:cTn id="15" dur="500"/>
                                        <p:tgtEl>
                                          <p:spTgt spid="26524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65266"/>
                                        </p:tgtEl>
                                        <p:attrNameLst>
                                          <p:attrName>style.visibility</p:attrName>
                                        </p:attrNameLst>
                                      </p:cBhvr>
                                      <p:to>
                                        <p:strVal val="visible"/>
                                      </p:to>
                                    </p:set>
                                    <p:animEffect transition="in" filter="fade">
                                      <p:cBhvr>
                                        <p:cTn id="20" dur="2000"/>
                                        <p:tgtEl>
                                          <p:spTgt spid="265266"/>
                                        </p:tgtEl>
                                      </p:cBhvr>
                                    </p:animEffect>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grpId="0" nodeType="clickEffect">
                                  <p:stCondLst>
                                    <p:cond delay="0"/>
                                  </p:stCondLst>
                                  <p:childTnLst>
                                    <p:set>
                                      <p:cBhvr>
                                        <p:cTn id="24" dur="1" fill="hold">
                                          <p:stCondLst>
                                            <p:cond delay="0"/>
                                          </p:stCondLst>
                                        </p:cTn>
                                        <p:tgtEl>
                                          <p:spTgt spid="265268"/>
                                        </p:tgtEl>
                                        <p:attrNameLst>
                                          <p:attrName>style.visibility</p:attrName>
                                        </p:attrNameLst>
                                      </p:cBhvr>
                                      <p:to>
                                        <p:strVal val="visible"/>
                                      </p:to>
                                    </p:set>
                                    <p:anim calcmode="lin" valueType="num">
                                      <p:cBhvr>
                                        <p:cTn id="25" dur="1000" fill="hold"/>
                                        <p:tgtEl>
                                          <p:spTgt spid="265268"/>
                                        </p:tgtEl>
                                        <p:attrNameLst>
                                          <p:attrName>ppt_w</p:attrName>
                                        </p:attrNameLst>
                                      </p:cBhvr>
                                      <p:tavLst>
                                        <p:tav tm="0">
                                          <p:val>
                                            <p:strVal val="#ppt_w*0.70"/>
                                          </p:val>
                                        </p:tav>
                                        <p:tav tm="100000">
                                          <p:val>
                                            <p:strVal val="#ppt_w"/>
                                          </p:val>
                                        </p:tav>
                                      </p:tavLst>
                                    </p:anim>
                                    <p:anim calcmode="lin" valueType="num">
                                      <p:cBhvr>
                                        <p:cTn id="26" dur="1000" fill="hold"/>
                                        <p:tgtEl>
                                          <p:spTgt spid="265268"/>
                                        </p:tgtEl>
                                        <p:attrNameLst>
                                          <p:attrName>ppt_h</p:attrName>
                                        </p:attrNameLst>
                                      </p:cBhvr>
                                      <p:tavLst>
                                        <p:tav tm="0">
                                          <p:val>
                                            <p:strVal val="#ppt_h"/>
                                          </p:val>
                                        </p:tav>
                                        <p:tav tm="100000">
                                          <p:val>
                                            <p:strVal val="#ppt_h"/>
                                          </p:val>
                                        </p:tav>
                                      </p:tavLst>
                                    </p:anim>
                                    <p:animEffect transition="in" filter="fade">
                                      <p:cBhvr>
                                        <p:cTn id="27" dur="1000"/>
                                        <p:tgtEl>
                                          <p:spTgt spid="265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44" grpId="0"/>
      <p:bldP spid="265264" grpId="0"/>
      <p:bldP spid="26526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304800"/>
            <a:ext cx="8229600" cy="676275"/>
          </a:xfrm>
        </p:spPr>
        <p:txBody>
          <a:bodyPr/>
          <a:lstStyle/>
          <a:p>
            <a:pPr eaLnBrk="1" hangingPunct="1"/>
            <a:r>
              <a:rPr lang="en-US" altLang="zh-CN" sz="3200" dirty="0">
                <a:sym typeface="Symbol" panose="05050102010706020507" pitchFamily="18" charset="2"/>
              </a:rPr>
              <a:t>LRU</a:t>
            </a:r>
            <a:r>
              <a:rPr lang="zh-CN" altLang="en-US" sz="3200" dirty="0">
                <a:sym typeface="Symbol" panose="05050102010706020507" pitchFamily="18" charset="2"/>
              </a:rPr>
              <a:t>的准确实现方法</a:t>
            </a:r>
            <a:r>
              <a:rPr lang="en-US" altLang="zh-CN" sz="3200" dirty="0">
                <a:sym typeface="Symbol" panose="05050102010706020507" pitchFamily="18" charset="2"/>
              </a:rPr>
              <a:t>1:</a:t>
            </a:r>
            <a:r>
              <a:rPr lang="zh-CN" altLang="en-US" sz="3200" dirty="0">
                <a:solidFill>
                  <a:srgbClr val="FF0000"/>
                </a:solidFill>
                <a:sym typeface="Symbol" panose="05050102010706020507" pitchFamily="18" charset="2"/>
              </a:rPr>
              <a:t>计数器法</a:t>
            </a:r>
            <a:endParaRPr lang="zh-CN" altLang="zh-CN" sz="3200" dirty="0">
              <a:solidFill>
                <a:srgbClr val="FF0000"/>
              </a:solidFill>
              <a:sym typeface="Symbol" panose="05050102010706020507" pitchFamily="18" charset="2"/>
            </a:endParaRPr>
          </a:p>
        </p:txBody>
      </p:sp>
      <p:sp>
        <p:nvSpPr>
          <p:cNvPr id="436227" name="Rectangle 3"/>
          <p:cNvSpPr>
            <a:spLocks noChangeArrowheads="1"/>
          </p:cNvSpPr>
          <p:nvPr/>
        </p:nvSpPr>
        <p:spPr bwMode="auto">
          <a:xfrm>
            <a:off x="307975" y="10779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zh-CN" altLang="en-US" sz="2400" dirty="0"/>
              <a:t>每页维护一个</a:t>
            </a:r>
            <a:r>
              <a:rPr lang="zh-CN" altLang="en-US" sz="2400" dirty="0">
                <a:highlight>
                  <a:srgbClr val="FFFF00"/>
                </a:highlight>
              </a:rPr>
              <a:t>时间戳</a:t>
            </a:r>
            <a:r>
              <a:rPr lang="en-US" altLang="zh-CN" sz="2400" dirty="0">
                <a:highlight>
                  <a:srgbClr val="FFFF00"/>
                </a:highlight>
              </a:rPr>
              <a:t>(</a:t>
            </a:r>
            <a:r>
              <a:rPr lang="en-US" altLang="zh-CN" sz="2400" dirty="0">
                <a:solidFill>
                  <a:srgbClr val="FF0000"/>
                </a:solidFill>
                <a:highlight>
                  <a:srgbClr val="FFFF00"/>
                </a:highlight>
              </a:rPr>
              <a:t>time stamp</a:t>
            </a:r>
            <a:r>
              <a:rPr lang="en-US" altLang="zh-CN" sz="2400" dirty="0">
                <a:highlight>
                  <a:srgbClr val="FFFF00"/>
                </a:highlight>
              </a:rPr>
              <a:t>)</a:t>
            </a:r>
            <a:r>
              <a:rPr lang="zh-CN" altLang="en-US" sz="2400" dirty="0"/>
              <a:t>，即计数器</a:t>
            </a:r>
            <a:endParaRPr lang="zh-CN" altLang="en-US" sz="1800" dirty="0"/>
          </a:p>
        </p:txBody>
      </p:sp>
      <p:grpSp>
        <p:nvGrpSpPr>
          <p:cNvPr id="436228" name="Group 4"/>
          <p:cNvGrpSpPr/>
          <p:nvPr/>
        </p:nvGrpSpPr>
        <p:grpSpPr bwMode="auto">
          <a:xfrm>
            <a:off x="466725" y="2025650"/>
            <a:ext cx="7543800" cy="603250"/>
            <a:chOff x="624" y="3680"/>
            <a:chExt cx="4752" cy="380"/>
          </a:xfrm>
        </p:grpSpPr>
        <p:sp>
          <p:nvSpPr>
            <p:cNvPr id="24703" name="Rectangle 5"/>
            <p:cNvSpPr>
              <a:spLocks noChangeArrowheads="1"/>
            </p:cNvSpPr>
            <p:nvPr/>
          </p:nvSpPr>
          <p:spPr bwMode="auto">
            <a:xfrm>
              <a:off x="624" y="368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继续上面的实例</a:t>
              </a:r>
              <a:r>
                <a:rPr lang="en-US" altLang="zh-CN" sz="2400"/>
                <a:t>: (3frame)</a:t>
              </a:r>
              <a:r>
                <a:rPr lang="en-US" altLang="zh-CN" sz="2400">
                  <a:solidFill>
                    <a:srgbClr val="FF0000"/>
                  </a:solidFill>
                </a:rPr>
                <a:t>A B C A B D A D B C B</a:t>
              </a:r>
            </a:p>
          </p:txBody>
        </p:sp>
        <p:pic>
          <p:nvPicPr>
            <p:cNvPr id="24704" name="Picture 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6231" name="Rectangle 7"/>
          <p:cNvSpPr>
            <a:spLocks noChangeArrowheads="1"/>
          </p:cNvSpPr>
          <p:nvPr/>
        </p:nvSpPr>
        <p:spPr bwMode="auto">
          <a:xfrm>
            <a:off x="8086725" y="247015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B</a:t>
            </a:r>
          </a:p>
        </p:txBody>
      </p:sp>
      <p:sp>
        <p:nvSpPr>
          <p:cNvPr id="436232" name="Rectangle 8"/>
          <p:cNvSpPr>
            <a:spLocks noChangeArrowheads="1"/>
          </p:cNvSpPr>
          <p:nvPr/>
        </p:nvSpPr>
        <p:spPr bwMode="auto">
          <a:xfrm>
            <a:off x="7488238" y="2470150"/>
            <a:ext cx="598487"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C</a:t>
            </a:r>
          </a:p>
        </p:txBody>
      </p:sp>
      <p:sp>
        <p:nvSpPr>
          <p:cNvPr id="436233" name="Rectangle 9"/>
          <p:cNvSpPr>
            <a:spLocks noChangeArrowheads="1"/>
          </p:cNvSpPr>
          <p:nvPr/>
        </p:nvSpPr>
        <p:spPr bwMode="auto">
          <a:xfrm>
            <a:off x="6888163" y="247015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B</a:t>
            </a:r>
          </a:p>
        </p:txBody>
      </p:sp>
      <p:sp>
        <p:nvSpPr>
          <p:cNvPr id="436234" name="Rectangle 10"/>
          <p:cNvSpPr>
            <a:spLocks noChangeArrowheads="1"/>
          </p:cNvSpPr>
          <p:nvPr/>
        </p:nvSpPr>
        <p:spPr bwMode="auto">
          <a:xfrm>
            <a:off x="6289675" y="2470150"/>
            <a:ext cx="598488" cy="730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D</a:t>
            </a:r>
          </a:p>
        </p:txBody>
      </p:sp>
      <p:sp>
        <p:nvSpPr>
          <p:cNvPr id="436235" name="Rectangle 11"/>
          <p:cNvSpPr>
            <a:spLocks noChangeArrowheads="1"/>
          </p:cNvSpPr>
          <p:nvPr/>
        </p:nvSpPr>
        <p:spPr bwMode="auto">
          <a:xfrm>
            <a:off x="5689600" y="2470150"/>
            <a:ext cx="600075"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a:t>
            </a:r>
          </a:p>
        </p:txBody>
      </p:sp>
      <p:sp>
        <p:nvSpPr>
          <p:cNvPr id="436236" name="Rectangle 12"/>
          <p:cNvSpPr>
            <a:spLocks noChangeArrowheads="1"/>
          </p:cNvSpPr>
          <p:nvPr/>
        </p:nvSpPr>
        <p:spPr bwMode="auto">
          <a:xfrm>
            <a:off x="5091113" y="2470150"/>
            <a:ext cx="598487" cy="730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D</a:t>
            </a:r>
          </a:p>
        </p:txBody>
      </p:sp>
      <p:sp>
        <p:nvSpPr>
          <p:cNvPr id="436237" name="Rectangle 13"/>
          <p:cNvSpPr>
            <a:spLocks noChangeArrowheads="1"/>
          </p:cNvSpPr>
          <p:nvPr/>
        </p:nvSpPr>
        <p:spPr bwMode="auto">
          <a:xfrm>
            <a:off x="4491038" y="247015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B</a:t>
            </a:r>
          </a:p>
        </p:txBody>
      </p:sp>
      <p:sp>
        <p:nvSpPr>
          <p:cNvPr id="436238" name="Rectangle 14"/>
          <p:cNvSpPr>
            <a:spLocks noChangeArrowheads="1"/>
          </p:cNvSpPr>
          <p:nvPr/>
        </p:nvSpPr>
        <p:spPr bwMode="auto">
          <a:xfrm>
            <a:off x="3890963" y="2470150"/>
            <a:ext cx="600075"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a:t>
            </a:r>
          </a:p>
        </p:txBody>
      </p:sp>
      <p:sp>
        <p:nvSpPr>
          <p:cNvPr id="436239" name="Rectangle 15"/>
          <p:cNvSpPr>
            <a:spLocks noChangeArrowheads="1"/>
          </p:cNvSpPr>
          <p:nvPr/>
        </p:nvSpPr>
        <p:spPr bwMode="auto">
          <a:xfrm>
            <a:off x="3292475" y="2470150"/>
            <a:ext cx="598488"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C</a:t>
            </a:r>
          </a:p>
        </p:txBody>
      </p:sp>
      <p:sp>
        <p:nvSpPr>
          <p:cNvPr id="436240" name="Rectangle 16"/>
          <p:cNvSpPr>
            <a:spLocks noChangeArrowheads="1"/>
          </p:cNvSpPr>
          <p:nvPr/>
        </p:nvSpPr>
        <p:spPr bwMode="auto">
          <a:xfrm>
            <a:off x="2692400" y="247015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B</a:t>
            </a:r>
          </a:p>
        </p:txBody>
      </p:sp>
      <p:sp>
        <p:nvSpPr>
          <p:cNvPr id="436241" name="Rectangle 17"/>
          <p:cNvSpPr>
            <a:spLocks noChangeArrowheads="1"/>
          </p:cNvSpPr>
          <p:nvPr/>
        </p:nvSpPr>
        <p:spPr bwMode="auto">
          <a:xfrm>
            <a:off x="2093913" y="2470150"/>
            <a:ext cx="598487"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a:t>
            </a:r>
          </a:p>
        </p:txBody>
      </p:sp>
      <p:sp>
        <p:nvSpPr>
          <p:cNvPr id="436242" name="Text Box 18"/>
          <p:cNvSpPr txBox="1">
            <a:spLocks noChangeArrowheads="1"/>
          </p:cNvSpPr>
          <p:nvPr/>
        </p:nvSpPr>
        <p:spPr bwMode="auto">
          <a:xfrm>
            <a:off x="66675" y="3190875"/>
            <a:ext cx="1219200" cy="831850"/>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0000"/>
                </a:solidFill>
              </a:rPr>
              <a:t>time stamp</a:t>
            </a:r>
          </a:p>
        </p:txBody>
      </p:sp>
      <p:grpSp>
        <p:nvGrpSpPr>
          <p:cNvPr id="436243" name="Group 19"/>
          <p:cNvGrpSpPr/>
          <p:nvPr/>
        </p:nvGrpSpPr>
        <p:grpSpPr bwMode="auto">
          <a:xfrm>
            <a:off x="1362075" y="2886075"/>
            <a:ext cx="1323975" cy="1838325"/>
            <a:chOff x="864" y="2064"/>
            <a:chExt cx="834" cy="1158"/>
          </a:xfrm>
        </p:grpSpPr>
        <p:grpSp>
          <p:nvGrpSpPr>
            <p:cNvPr id="24690" name="Group 20"/>
            <p:cNvGrpSpPr/>
            <p:nvPr/>
          </p:nvGrpSpPr>
          <p:grpSpPr bwMode="auto">
            <a:xfrm>
              <a:off x="864" y="2064"/>
              <a:ext cx="798" cy="1158"/>
              <a:chOff x="864" y="2064"/>
              <a:chExt cx="798" cy="1158"/>
            </a:xfrm>
          </p:grpSpPr>
          <p:sp>
            <p:nvSpPr>
              <p:cNvPr id="24693" name="Rectangle 21"/>
              <p:cNvSpPr>
                <a:spLocks noChangeArrowheads="1"/>
              </p:cNvSpPr>
              <p:nvPr/>
            </p:nvSpPr>
            <p:spPr bwMode="auto">
              <a:xfrm>
                <a:off x="1296" y="2064"/>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94" name="Text Box 22"/>
              <p:cNvSpPr txBox="1">
                <a:spLocks noChangeArrowheads="1"/>
              </p:cNvSpPr>
              <p:nvPr/>
            </p:nvSpPr>
            <p:spPr bwMode="auto">
              <a:xfrm>
                <a:off x="864" y="2064"/>
                <a:ext cx="432"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0000"/>
                    </a:solidFill>
                  </a:rPr>
                  <a:t>A</a:t>
                </a:r>
              </a:p>
            </p:txBody>
          </p:sp>
          <p:sp>
            <p:nvSpPr>
              <p:cNvPr id="24695" name="Text Box 23"/>
              <p:cNvSpPr txBox="1">
                <a:spLocks noChangeArrowheads="1"/>
              </p:cNvSpPr>
              <p:nvPr/>
            </p:nvSpPr>
            <p:spPr bwMode="auto">
              <a:xfrm>
                <a:off x="1296" y="2064"/>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1</a:t>
                </a:r>
              </a:p>
            </p:txBody>
          </p:sp>
          <p:sp>
            <p:nvSpPr>
              <p:cNvPr id="24696" name="Rectangle 24"/>
              <p:cNvSpPr>
                <a:spLocks noChangeArrowheads="1"/>
              </p:cNvSpPr>
              <p:nvPr/>
            </p:nvSpPr>
            <p:spPr bwMode="auto">
              <a:xfrm>
                <a:off x="1296" y="2354"/>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97" name="Text Box 25"/>
              <p:cNvSpPr txBox="1">
                <a:spLocks noChangeArrowheads="1"/>
              </p:cNvSpPr>
              <p:nvPr/>
            </p:nvSpPr>
            <p:spPr bwMode="auto">
              <a:xfrm>
                <a:off x="864" y="2352"/>
                <a:ext cx="432"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0000"/>
                    </a:solidFill>
                  </a:rPr>
                  <a:t>B</a:t>
                </a:r>
              </a:p>
            </p:txBody>
          </p:sp>
          <p:sp>
            <p:nvSpPr>
              <p:cNvPr id="24698" name="Rectangle 26"/>
              <p:cNvSpPr>
                <a:spLocks noChangeArrowheads="1"/>
              </p:cNvSpPr>
              <p:nvPr/>
            </p:nvSpPr>
            <p:spPr bwMode="auto">
              <a:xfrm>
                <a:off x="1296" y="264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99" name="Text Box 27"/>
              <p:cNvSpPr txBox="1">
                <a:spLocks noChangeArrowheads="1"/>
              </p:cNvSpPr>
              <p:nvPr/>
            </p:nvSpPr>
            <p:spPr bwMode="auto">
              <a:xfrm>
                <a:off x="864" y="2640"/>
                <a:ext cx="432"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0000"/>
                    </a:solidFill>
                  </a:rPr>
                  <a:t>C</a:t>
                </a:r>
              </a:p>
            </p:txBody>
          </p:sp>
          <p:sp>
            <p:nvSpPr>
              <p:cNvPr id="24700" name="Text Box 28"/>
              <p:cNvSpPr txBox="1">
                <a:spLocks noChangeArrowheads="1"/>
              </p:cNvSpPr>
              <p:nvPr/>
            </p:nvSpPr>
            <p:spPr bwMode="auto">
              <a:xfrm>
                <a:off x="1296" y="2640"/>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0</a:t>
                </a:r>
              </a:p>
            </p:txBody>
          </p:sp>
          <p:sp>
            <p:nvSpPr>
              <p:cNvPr id="24701" name="Rectangle 29"/>
              <p:cNvSpPr>
                <a:spLocks noChangeArrowheads="1"/>
              </p:cNvSpPr>
              <p:nvPr/>
            </p:nvSpPr>
            <p:spPr bwMode="auto">
              <a:xfrm>
                <a:off x="1296" y="293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702" name="Text Box 30"/>
              <p:cNvSpPr txBox="1">
                <a:spLocks noChangeArrowheads="1"/>
              </p:cNvSpPr>
              <p:nvPr/>
            </p:nvSpPr>
            <p:spPr bwMode="auto">
              <a:xfrm>
                <a:off x="864" y="2928"/>
                <a:ext cx="432"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0000"/>
                    </a:solidFill>
                  </a:rPr>
                  <a:t>D</a:t>
                </a:r>
              </a:p>
            </p:txBody>
          </p:sp>
        </p:grpSp>
        <p:sp>
          <p:nvSpPr>
            <p:cNvPr id="24691" name="Text Box 31"/>
            <p:cNvSpPr txBox="1">
              <a:spLocks noChangeArrowheads="1"/>
            </p:cNvSpPr>
            <p:nvPr/>
          </p:nvSpPr>
          <p:spPr bwMode="auto">
            <a:xfrm>
              <a:off x="1266" y="235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0</a:t>
              </a:r>
            </a:p>
          </p:txBody>
        </p:sp>
        <p:sp>
          <p:nvSpPr>
            <p:cNvPr id="24692" name="Text Box 32"/>
            <p:cNvSpPr txBox="1">
              <a:spLocks noChangeArrowheads="1"/>
            </p:cNvSpPr>
            <p:nvPr/>
          </p:nvSpPr>
          <p:spPr bwMode="auto">
            <a:xfrm>
              <a:off x="1266" y="293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0</a:t>
              </a:r>
            </a:p>
          </p:txBody>
        </p:sp>
      </p:grpSp>
      <p:grpSp>
        <p:nvGrpSpPr>
          <p:cNvPr id="436257" name="Group 33"/>
          <p:cNvGrpSpPr/>
          <p:nvPr/>
        </p:nvGrpSpPr>
        <p:grpSpPr bwMode="auto">
          <a:xfrm>
            <a:off x="2619375" y="2886075"/>
            <a:ext cx="685800" cy="1831975"/>
            <a:chOff x="1728" y="2064"/>
            <a:chExt cx="432" cy="1154"/>
          </a:xfrm>
        </p:grpSpPr>
        <p:sp>
          <p:nvSpPr>
            <p:cNvPr id="24682" name="Rectangle 34"/>
            <p:cNvSpPr>
              <a:spLocks noChangeArrowheads="1"/>
            </p:cNvSpPr>
            <p:nvPr/>
          </p:nvSpPr>
          <p:spPr bwMode="auto">
            <a:xfrm>
              <a:off x="1758" y="2064"/>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83" name="Text Box 35"/>
            <p:cNvSpPr txBox="1">
              <a:spLocks noChangeArrowheads="1"/>
            </p:cNvSpPr>
            <p:nvPr/>
          </p:nvSpPr>
          <p:spPr bwMode="auto">
            <a:xfrm>
              <a:off x="1758" y="2064"/>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1</a:t>
              </a:r>
            </a:p>
          </p:txBody>
        </p:sp>
        <p:sp>
          <p:nvSpPr>
            <p:cNvPr id="24684" name="Rectangle 36"/>
            <p:cNvSpPr>
              <a:spLocks noChangeArrowheads="1"/>
            </p:cNvSpPr>
            <p:nvPr/>
          </p:nvSpPr>
          <p:spPr bwMode="auto">
            <a:xfrm>
              <a:off x="1758" y="2354"/>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85" name="Text Box 37"/>
            <p:cNvSpPr txBox="1">
              <a:spLocks noChangeArrowheads="1"/>
            </p:cNvSpPr>
            <p:nvPr/>
          </p:nvSpPr>
          <p:spPr bwMode="auto">
            <a:xfrm>
              <a:off x="1728" y="235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2</a:t>
              </a:r>
            </a:p>
          </p:txBody>
        </p:sp>
        <p:sp>
          <p:nvSpPr>
            <p:cNvPr id="24686" name="Rectangle 38"/>
            <p:cNvSpPr>
              <a:spLocks noChangeArrowheads="1"/>
            </p:cNvSpPr>
            <p:nvPr/>
          </p:nvSpPr>
          <p:spPr bwMode="auto">
            <a:xfrm>
              <a:off x="1758" y="264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87" name="Text Box 39"/>
            <p:cNvSpPr txBox="1">
              <a:spLocks noChangeArrowheads="1"/>
            </p:cNvSpPr>
            <p:nvPr/>
          </p:nvSpPr>
          <p:spPr bwMode="auto">
            <a:xfrm>
              <a:off x="1758" y="2640"/>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0</a:t>
              </a:r>
            </a:p>
          </p:txBody>
        </p:sp>
        <p:sp>
          <p:nvSpPr>
            <p:cNvPr id="24688" name="Rectangle 40"/>
            <p:cNvSpPr>
              <a:spLocks noChangeArrowheads="1"/>
            </p:cNvSpPr>
            <p:nvPr/>
          </p:nvSpPr>
          <p:spPr bwMode="auto">
            <a:xfrm>
              <a:off x="1758" y="293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89" name="Text Box 41"/>
            <p:cNvSpPr txBox="1">
              <a:spLocks noChangeArrowheads="1"/>
            </p:cNvSpPr>
            <p:nvPr/>
          </p:nvSpPr>
          <p:spPr bwMode="auto">
            <a:xfrm>
              <a:off x="1728" y="293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0</a:t>
              </a:r>
            </a:p>
          </p:txBody>
        </p:sp>
      </p:grpSp>
      <p:grpSp>
        <p:nvGrpSpPr>
          <p:cNvPr id="436266" name="Group 42"/>
          <p:cNvGrpSpPr/>
          <p:nvPr/>
        </p:nvGrpSpPr>
        <p:grpSpPr bwMode="auto">
          <a:xfrm>
            <a:off x="3238500" y="2886075"/>
            <a:ext cx="685800" cy="1831975"/>
            <a:chOff x="2160" y="2064"/>
            <a:chExt cx="432" cy="1154"/>
          </a:xfrm>
        </p:grpSpPr>
        <p:sp>
          <p:nvSpPr>
            <p:cNvPr id="24674" name="Rectangle 43"/>
            <p:cNvSpPr>
              <a:spLocks noChangeArrowheads="1"/>
            </p:cNvSpPr>
            <p:nvPr/>
          </p:nvSpPr>
          <p:spPr bwMode="auto">
            <a:xfrm>
              <a:off x="2190" y="2064"/>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75" name="Text Box 44"/>
            <p:cNvSpPr txBox="1">
              <a:spLocks noChangeArrowheads="1"/>
            </p:cNvSpPr>
            <p:nvPr/>
          </p:nvSpPr>
          <p:spPr bwMode="auto">
            <a:xfrm>
              <a:off x="2190" y="2064"/>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1</a:t>
              </a:r>
            </a:p>
          </p:txBody>
        </p:sp>
        <p:sp>
          <p:nvSpPr>
            <p:cNvPr id="24676" name="Rectangle 45"/>
            <p:cNvSpPr>
              <a:spLocks noChangeArrowheads="1"/>
            </p:cNvSpPr>
            <p:nvPr/>
          </p:nvSpPr>
          <p:spPr bwMode="auto">
            <a:xfrm>
              <a:off x="2190" y="2354"/>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77" name="Text Box 46"/>
            <p:cNvSpPr txBox="1">
              <a:spLocks noChangeArrowheads="1"/>
            </p:cNvSpPr>
            <p:nvPr/>
          </p:nvSpPr>
          <p:spPr bwMode="auto">
            <a:xfrm>
              <a:off x="2160" y="235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2</a:t>
              </a:r>
            </a:p>
          </p:txBody>
        </p:sp>
        <p:sp>
          <p:nvSpPr>
            <p:cNvPr id="24678" name="Rectangle 47"/>
            <p:cNvSpPr>
              <a:spLocks noChangeArrowheads="1"/>
            </p:cNvSpPr>
            <p:nvPr/>
          </p:nvSpPr>
          <p:spPr bwMode="auto">
            <a:xfrm>
              <a:off x="2190" y="264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79" name="Text Box 48"/>
            <p:cNvSpPr txBox="1">
              <a:spLocks noChangeArrowheads="1"/>
            </p:cNvSpPr>
            <p:nvPr/>
          </p:nvSpPr>
          <p:spPr bwMode="auto">
            <a:xfrm>
              <a:off x="2190" y="2640"/>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3</a:t>
              </a:r>
            </a:p>
          </p:txBody>
        </p:sp>
        <p:sp>
          <p:nvSpPr>
            <p:cNvPr id="24680" name="Rectangle 49"/>
            <p:cNvSpPr>
              <a:spLocks noChangeArrowheads="1"/>
            </p:cNvSpPr>
            <p:nvPr/>
          </p:nvSpPr>
          <p:spPr bwMode="auto">
            <a:xfrm>
              <a:off x="2190" y="293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81" name="Text Box 50"/>
            <p:cNvSpPr txBox="1">
              <a:spLocks noChangeArrowheads="1"/>
            </p:cNvSpPr>
            <p:nvPr/>
          </p:nvSpPr>
          <p:spPr bwMode="auto">
            <a:xfrm>
              <a:off x="2160" y="293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0</a:t>
              </a:r>
            </a:p>
          </p:txBody>
        </p:sp>
      </p:grpSp>
      <p:grpSp>
        <p:nvGrpSpPr>
          <p:cNvPr id="436275" name="Group 51"/>
          <p:cNvGrpSpPr/>
          <p:nvPr/>
        </p:nvGrpSpPr>
        <p:grpSpPr bwMode="auto">
          <a:xfrm>
            <a:off x="3867150" y="2886075"/>
            <a:ext cx="685800" cy="1831975"/>
            <a:chOff x="2160" y="2064"/>
            <a:chExt cx="432" cy="1154"/>
          </a:xfrm>
        </p:grpSpPr>
        <p:sp>
          <p:nvSpPr>
            <p:cNvPr id="24666" name="Rectangle 52"/>
            <p:cNvSpPr>
              <a:spLocks noChangeArrowheads="1"/>
            </p:cNvSpPr>
            <p:nvPr/>
          </p:nvSpPr>
          <p:spPr bwMode="auto">
            <a:xfrm>
              <a:off x="2190" y="2064"/>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67" name="Text Box 53"/>
            <p:cNvSpPr txBox="1">
              <a:spLocks noChangeArrowheads="1"/>
            </p:cNvSpPr>
            <p:nvPr/>
          </p:nvSpPr>
          <p:spPr bwMode="auto">
            <a:xfrm>
              <a:off x="2190" y="2064"/>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4</a:t>
              </a:r>
            </a:p>
          </p:txBody>
        </p:sp>
        <p:sp>
          <p:nvSpPr>
            <p:cNvPr id="24668" name="Rectangle 54"/>
            <p:cNvSpPr>
              <a:spLocks noChangeArrowheads="1"/>
            </p:cNvSpPr>
            <p:nvPr/>
          </p:nvSpPr>
          <p:spPr bwMode="auto">
            <a:xfrm>
              <a:off x="2190" y="2354"/>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69" name="Text Box 55"/>
            <p:cNvSpPr txBox="1">
              <a:spLocks noChangeArrowheads="1"/>
            </p:cNvSpPr>
            <p:nvPr/>
          </p:nvSpPr>
          <p:spPr bwMode="auto">
            <a:xfrm>
              <a:off x="2160" y="235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2</a:t>
              </a:r>
            </a:p>
          </p:txBody>
        </p:sp>
        <p:sp>
          <p:nvSpPr>
            <p:cNvPr id="24670" name="Rectangle 56"/>
            <p:cNvSpPr>
              <a:spLocks noChangeArrowheads="1"/>
            </p:cNvSpPr>
            <p:nvPr/>
          </p:nvSpPr>
          <p:spPr bwMode="auto">
            <a:xfrm>
              <a:off x="2190" y="264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71" name="Text Box 57"/>
            <p:cNvSpPr txBox="1">
              <a:spLocks noChangeArrowheads="1"/>
            </p:cNvSpPr>
            <p:nvPr/>
          </p:nvSpPr>
          <p:spPr bwMode="auto">
            <a:xfrm>
              <a:off x="2190" y="2640"/>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3</a:t>
              </a:r>
            </a:p>
          </p:txBody>
        </p:sp>
        <p:sp>
          <p:nvSpPr>
            <p:cNvPr id="24672" name="Rectangle 58"/>
            <p:cNvSpPr>
              <a:spLocks noChangeArrowheads="1"/>
            </p:cNvSpPr>
            <p:nvPr/>
          </p:nvSpPr>
          <p:spPr bwMode="auto">
            <a:xfrm>
              <a:off x="2190" y="293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73" name="Text Box 59"/>
            <p:cNvSpPr txBox="1">
              <a:spLocks noChangeArrowheads="1"/>
            </p:cNvSpPr>
            <p:nvPr/>
          </p:nvSpPr>
          <p:spPr bwMode="auto">
            <a:xfrm>
              <a:off x="2160" y="293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0</a:t>
              </a:r>
            </a:p>
          </p:txBody>
        </p:sp>
      </p:grpSp>
      <p:grpSp>
        <p:nvGrpSpPr>
          <p:cNvPr id="436284" name="Group 60"/>
          <p:cNvGrpSpPr/>
          <p:nvPr/>
        </p:nvGrpSpPr>
        <p:grpSpPr bwMode="auto">
          <a:xfrm>
            <a:off x="4495800" y="2882900"/>
            <a:ext cx="685800" cy="1831975"/>
            <a:chOff x="2160" y="2064"/>
            <a:chExt cx="432" cy="1154"/>
          </a:xfrm>
        </p:grpSpPr>
        <p:sp>
          <p:nvSpPr>
            <p:cNvPr id="24658" name="Rectangle 61"/>
            <p:cNvSpPr>
              <a:spLocks noChangeArrowheads="1"/>
            </p:cNvSpPr>
            <p:nvPr/>
          </p:nvSpPr>
          <p:spPr bwMode="auto">
            <a:xfrm>
              <a:off x="2190" y="2064"/>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59" name="Text Box 62"/>
            <p:cNvSpPr txBox="1">
              <a:spLocks noChangeArrowheads="1"/>
            </p:cNvSpPr>
            <p:nvPr/>
          </p:nvSpPr>
          <p:spPr bwMode="auto">
            <a:xfrm>
              <a:off x="2190" y="2064"/>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4</a:t>
              </a:r>
            </a:p>
          </p:txBody>
        </p:sp>
        <p:sp>
          <p:nvSpPr>
            <p:cNvPr id="24660" name="Rectangle 63"/>
            <p:cNvSpPr>
              <a:spLocks noChangeArrowheads="1"/>
            </p:cNvSpPr>
            <p:nvPr/>
          </p:nvSpPr>
          <p:spPr bwMode="auto">
            <a:xfrm>
              <a:off x="2190" y="2354"/>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61" name="Text Box 64"/>
            <p:cNvSpPr txBox="1">
              <a:spLocks noChangeArrowheads="1"/>
            </p:cNvSpPr>
            <p:nvPr/>
          </p:nvSpPr>
          <p:spPr bwMode="auto">
            <a:xfrm>
              <a:off x="2160" y="235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5</a:t>
              </a:r>
            </a:p>
          </p:txBody>
        </p:sp>
        <p:sp>
          <p:nvSpPr>
            <p:cNvPr id="24662" name="Rectangle 65"/>
            <p:cNvSpPr>
              <a:spLocks noChangeArrowheads="1"/>
            </p:cNvSpPr>
            <p:nvPr/>
          </p:nvSpPr>
          <p:spPr bwMode="auto">
            <a:xfrm>
              <a:off x="2190" y="264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63" name="Text Box 66"/>
            <p:cNvSpPr txBox="1">
              <a:spLocks noChangeArrowheads="1"/>
            </p:cNvSpPr>
            <p:nvPr/>
          </p:nvSpPr>
          <p:spPr bwMode="auto">
            <a:xfrm>
              <a:off x="2190" y="2640"/>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3</a:t>
              </a:r>
            </a:p>
          </p:txBody>
        </p:sp>
        <p:sp>
          <p:nvSpPr>
            <p:cNvPr id="24664" name="Rectangle 67"/>
            <p:cNvSpPr>
              <a:spLocks noChangeArrowheads="1"/>
            </p:cNvSpPr>
            <p:nvPr/>
          </p:nvSpPr>
          <p:spPr bwMode="auto">
            <a:xfrm>
              <a:off x="2190" y="293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65" name="Text Box 68"/>
            <p:cNvSpPr txBox="1">
              <a:spLocks noChangeArrowheads="1"/>
            </p:cNvSpPr>
            <p:nvPr/>
          </p:nvSpPr>
          <p:spPr bwMode="auto">
            <a:xfrm>
              <a:off x="2160" y="293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0</a:t>
              </a:r>
            </a:p>
          </p:txBody>
        </p:sp>
      </p:grpSp>
      <p:sp>
        <p:nvSpPr>
          <p:cNvPr id="436293" name="AutoShape 69"/>
          <p:cNvSpPr>
            <a:spLocks noChangeArrowheads="1"/>
          </p:cNvSpPr>
          <p:nvPr/>
        </p:nvSpPr>
        <p:spPr bwMode="auto">
          <a:xfrm rot="10800000">
            <a:off x="1828800" y="4800600"/>
            <a:ext cx="3733800" cy="457200"/>
          </a:xfrm>
          <a:prstGeom prst="wedgeRoundRectCallout">
            <a:avLst>
              <a:gd name="adj1" fmla="val -28491"/>
              <a:gd name="adj2" fmla="val 222569"/>
              <a:gd name="adj3" fmla="val 16667"/>
            </a:avLst>
          </a:prstGeom>
          <a:solidFill>
            <a:schemeClr val="bg1">
              <a:alpha val="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ym typeface="Symbol" panose="05050102010706020507" pitchFamily="18" charset="2"/>
              </a:rPr>
              <a:t>选具有最小时间戳的页</a:t>
            </a:r>
            <a:r>
              <a:rPr lang="en-US" altLang="zh-CN" sz="2400">
                <a:sym typeface="Symbol" panose="05050102010706020507" pitchFamily="18" charset="2"/>
              </a:rPr>
              <a:t>!</a:t>
            </a:r>
          </a:p>
        </p:txBody>
      </p:sp>
      <p:grpSp>
        <p:nvGrpSpPr>
          <p:cNvPr id="436294" name="Group 70"/>
          <p:cNvGrpSpPr/>
          <p:nvPr/>
        </p:nvGrpSpPr>
        <p:grpSpPr bwMode="auto">
          <a:xfrm>
            <a:off x="5105400" y="2886075"/>
            <a:ext cx="685800" cy="1831975"/>
            <a:chOff x="2160" y="2064"/>
            <a:chExt cx="432" cy="1154"/>
          </a:xfrm>
        </p:grpSpPr>
        <p:sp>
          <p:nvSpPr>
            <p:cNvPr id="24650" name="Rectangle 71"/>
            <p:cNvSpPr>
              <a:spLocks noChangeArrowheads="1"/>
            </p:cNvSpPr>
            <p:nvPr/>
          </p:nvSpPr>
          <p:spPr bwMode="auto">
            <a:xfrm>
              <a:off x="2190" y="2064"/>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51" name="Text Box 72"/>
            <p:cNvSpPr txBox="1">
              <a:spLocks noChangeArrowheads="1"/>
            </p:cNvSpPr>
            <p:nvPr/>
          </p:nvSpPr>
          <p:spPr bwMode="auto">
            <a:xfrm>
              <a:off x="2190" y="2064"/>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4</a:t>
              </a:r>
            </a:p>
          </p:txBody>
        </p:sp>
        <p:sp>
          <p:nvSpPr>
            <p:cNvPr id="24652" name="Rectangle 73"/>
            <p:cNvSpPr>
              <a:spLocks noChangeArrowheads="1"/>
            </p:cNvSpPr>
            <p:nvPr/>
          </p:nvSpPr>
          <p:spPr bwMode="auto">
            <a:xfrm>
              <a:off x="2190" y="2354"/>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53" name="Text Box 74"/>
            <p:cNvSpPr txBox="1">
              <a:spLocks noChangeArrowheads="1"/>
            </p:cNvSpPr>
            <p:nvPr/>
          </p:nvSpPr>
          <p:spPr bwMode="auto">
            <a:xfrm>
              <a:off x="2160" y="235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5</a:t>
              </a:r>
            </a:p>
          </p:txBody>
        </p:sp>
        <p:sp>
          <p:nvSpPr>
            <p:cNvPr id="24654" name="Rectangle 75"/>
            <p:cNvSpPr>
              <a:spLocks noChangeArrowheads="1"/>
            </p:cNvSpPr>
            <p:nvPr/>
          </p:nvSpPr>
          <p:spPr bwMode="auto">
            <a:xfrm>
              <a:off x="2190" y="264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55" name="Text Box 76"/>
            <p:cNvSpPr txBox="1">
              <a:spLocks noChangeArrowheads="1"/>
            </p:cNvSpPr>
            <p:nvPr/>
          </p:nvSpPr>
          <p:spPr bwMode="auto">
            <a:xfrm>
              <a:off x="2190" y="2640"/>
              <a:ext cx="366" cy="294"/>
            </a:xfrm>
            <a:prstGeom prst="rect">
              <a:avLst/>
            </a:prstGeom>
            <a:solidFill>
              <a:srgbClr val="FFFF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3</a:t>
              </a:r>
            </a:p>
          </p:txBody>
        </p:sp>
        <p:sp>
          <p:nvSpPr>
            <p:cNvPr id="24656" name="Rectangle 77"/>
            <p:cNvSpPr>
              <a:spLocks noChangeArrowheads="1"/>
            </p:cNvSpPr>
            <p:nvPr/>
          </p:nvSpPr>
          <p:spPr bwMode="auto">
            <a:xfrm>
              <a:off x="2190" y="293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57" name="Text Box 78"/>
            <p:cNvSpPr txBox="1">
              <a:spLocks noChangeArrowheads="1"/>
            </p:cNvSpPr>
            <p:nvPr/>
          </p:nvSpPr>
          <p:spPr bwMode="auto">
            <a:xfrm>
              <a:off x="2160" y="293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6</a:t>
              </a:r>
            </a:p>
          </p:txBody>
        </p:sp>
      </p:grpSp>
      <p:grpSp>
        <p:nvGrpSpPr>
          <p:cNvPr id="436303" name="Group 79"/>
          <p:cNvGrpSpPr/>
          <p:nvPr/>
        </p:nvGrpSpPr>
        <p:grpSpPr bwMode="auto">
          <a:xfrm>
            <a:off x="5715000" y="2886075"/>
            <a:ext cx="685800" cy="1831975"/>
            <a:chOff x="2160" y="2064"/>
            <a:chExt cx="432" cy="1154"/>
          </a:xfrm>
        </p:grpSpPr>
        <p:sp>
          <p:nvSpPr>
            <p:cNvPr id="24642" name="Rectangle 80"/>
            <p:cNvSpPr>
              <a:spLocks noChangeArrowheads="1"/>
            </p:cNvSpPr>
            <p:nvPr/>
          </p:nvSpPr>
          <p:spPr bwMode="auto">
            <a:xfrm>
              <a:off x="2190" y="2064"/>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43" name="Text Box 81"/>
            <p:cNvSpPr txBox="1">
              <a:spLocks noChangeArrowheads="1"/>
            </p:cNvSpPr>
            <p:nvPr/>
          </p:nvSpPr>
          <p:spPr bwMode="auto">
            <a:xfrm>
              <a:off x="2190" y="2064"/>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7</a:t>
              </a:r>
            </a:p>
          </p:txBody>
        </p:sp>
        <p:sp>
          <p:nvSpPr>
            <p:cNvPr id="24644" name="Rectangle 82"/>
            <p:cNvSpPr>
              <a:spLocks noChangeArrowheads="1"/>
            </p:cNvSpPr>
            <p:nvPr/>
          </p:nvSpPr>
          <p:spPr bwMode="auto">
            <a:xfrm>
              <a:off x="2190" y="2354"/>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45" name="Text Box 83"/>
            <p:cNvSpPr txBox="1">
              <a:spLocks noChangeArrowheads="1"/>
            </p:cNvSpPr>
            <p:nvPr/>
          </p:nvSpPr>
          <p:spPr bwMode="auto">
            <a:xfrm>
              <a:off x="2160" y="235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5</a:t>
              </a:r>
            </a:p>
          </p:txBody>
        </p:sp>
        <p:sp>
          <p:nvSpPr>
            <p:cNvPr id="24646" name="Rectangle 84"/>
            <p:cNvSpPr>
              <a:spLocks noChangeArrowheads="1"/>
            </p:cNvSpPr>
            <p:nvPr/>
          </p:nvSpPr>
          <p:spPr bwMode="auto">
            <a:xfrm>
              <a:off x="2190" y="264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47" name="Text Box 85"/>
            <p:cNvSpPr txBox="1">
              <a:spLocks noChangeArrowheads="1"/>
            </p:cNvSpPr>
            <p:nvPr/>
          </p:nvSpPr>
          <p:spPr bwMode="auto">
            <a:xfrm>
              <a:off x="2190" y="2640"/>
              <a:ext cx="366" cy="294"/>
            </a:xfrm>
            <a:prstGeom prst="rect">
              <a:avLst/>
            </a:prstGeom>
            <a:solidFill>
              <a:srgbClr val="FFFF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3</a:t>
              </a:r>
            </a:p>
          </p:txBody>
        </p:sp>
        <p:sp>
          <p:nvSpPr>
            <p:cNvPr id="24648" name="Rectangle 86"/>
            <p:cNvSpPr>
              <a:spLocks noChangeArrowheads="1"/>
            </p:cNvSpPr>
            <p:nvPr/>
          </p:nvSpPr>
          <p:spPr bwMode="auto">
            <a:xfrm>
              <a:off x="2190" y="293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49" name="Text Box 87"/>
            <p:cNvSpPr txBox="1">
              <a:spLocks noChangeArrowheads="1"/>
            </p:cNvSpPr>
            <p:nvPr/>
          </p:nvSpPr>
          <p:spPr bwMode="auto">
            <a:xfrm>
              <a:off x="2160" y="293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6</a:t>
              </a:r>
            </a:p>
          </p:txBody>
        </p:sp>
      </p:grpSp>
      <p:grpSp>
        <p:nvGrpSpPr>
          <p:cNvPr id="436312" name="Group 88"/>
          <p:cNvGrpSpPr/>
          <p:nvPr/>
        </p:nvGrpSpPr>
        <p:grpSpPr bwMode="auto">
          <a:xfrm>
            <a:off x="6324600" y="2886075"/>
            <a:ext cx="685800" cy="1831975"/>
            <a:chOff x="2160" y="2064"/>
            <a:chExt cx="432" cy="1154"/>
          </a:xfrm>
        </p:grpSpPr>
        <p:sp>
          <p:nvSpPr>
            <p:cNvPr id="24634" name="Rectangle 89"/>
            <p:cNvSpPr>
              <a:spLocks noChangeArrowheads="1"/>
            </p:cNvSpPr>
            <p:nvPr/>
          </p:nvSpPr>
          <p:spPr bwMode="auto">
            <a:xfrm>
              <a:off x="2190" y="2064"/>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35" name="Text Box 90"/>
            <p:cNvSpPr txBox="1">
              <a:spLocks noChangeArrowheads="1"/>
            </p:cNvSpPr>
            <p:nvPr/>
          </p:nvSpPr>
          <p:spPr bwMode="auto">
            <a:xfrm>
              <a:off x="2190" y="2064"/>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7</a:t>
              </a:r>
            </a:p>
          </p:txBody>
        </p:sp>
        <p:sp>
          <p:nvSpPr>
            <p:cNvPr id="24636" name="Rectangle 91"/>
            <p:cNvSpPr>
              <a:spLocks noChangeArrowheads="1"/>
            </p:cNvSpPr>
            <p:nvPr/>
          </p:nvSpPr>
          <p:spPr bwMode="auto">
            <a:xfrm>
              <a:off x="2190" y="2354"/>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37" name="Text Box 92"/>
            <p:cNvSpPr txBox="1">
              <a:spLocks noChangeArrowheads="1"/>
            </p:cNvSpPr>
            <p:nvPr/>
          </p:nvSpPr>
          <p:spPr bwMode="auto">
            <a:xfrm>
              <a:off x="2160" y="235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5</a:t>
              </a:r>
            </a:p>
          </p:txBody>
        </p:sp>
        <p:sp>
          <p:nvSpPr>
            <p:cNvPr id="24638" name="Rectangle 93"/>
            <p:cNvSpPr>
              <a:spLocks noChangeArrowheads="1"/>
            </p:cNvSpPr>
            <p:nvPr/>
          </p:nvSpPr>
          <p:spPr bwMode="auto">
            <a:xfrm>
              <a:off x="2190" y="264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39" name="Text Box 94"/>
            <p:cNvSpPr txBox="1">
              <a:spLocks noChangeArrowheads="1"/>
            </p:cNvSpPr>
            <p:nvPr/>
          </p:nvSpPr>
          <p:spPr bwMode="auto">
            <a:xfrm>
              <a:off x="2190" y="2640"/>
              <a:ext cx="366" cy="294"/>
            </a:xfrm>
            <a:prstGeom prst="rect">
              <a:avLst/>
            </a:prstGeom>
            <a:solidFill>
              <a:srgbClr val="FFFF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3</a:t>
              </a:r>
            </a:p>
          </p:txBody>
        </p:sp>
        <p:sp>
          <p:nvSpPr>
            <p:cNvPr id="24640" name="Rectangle 95"/>
            <p:cNvSpPr>
              <a:spLocks noChangeArrowheads="1"/>
            </p:cNvSpPr>
            <p:nvPr/>
          </p:nvSpPr>
          <p:spPr bwMode="auto">
            <a:xfrm>
              <a:off x="2190" y="293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41" name="Text Box 96"/>
            <p:cNvSpPr txBox="1">
              <a:spLocks noChangeArrowheads="1"/>
            </p:cNvSpPr>
            <p:nvPr/>
          </p:nvSpPr>
          <p:spPr bwMode="auto">
            <a:xfrm>
              <a:off x="2160" y="293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8</a:t>
              </a:r>
            </a:p>
          </p:txBody>
        </p:sp>
      </p:grpSp>
      <p:grpSp>
        <p:nvGrpSpPr>
          <p:cNvPr id="436321" name="Group 97"/>
          <p:cNvGrpSpPr/>
          <p:nvPr/>
        </p:nvGrpSpPr>
        <p:grpSpPr bwMode="auto">
          <a:xfrm>
            <a:off x="6934200" y="2886075"/>
            <a:ext cx="685800" cy="1831975"/>
            <a:chOff x="2160" y="2064"/>
            <a:chExt cx="432" cy="1154"/>
          </a:xfrm>
        </p:grpSpPr>
        <p:sp>
          <p:nvSpPr>
            <p:cNvPr id="24626" name="Rectangle 98"/>
            <p:cNvSpPr>
              <a:spLocks noChangeArrowheads="1"/>
            </p:cNvSpPr>
            <p:nvPr/>
          </p:nvSpPr>
          <p:spPr bwMode="auto">
            <a:xfrm>
              <a:off x="2190" y="2064"/>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27" name="Text Box 99"/>
            <p:cNvSpPr txBox="1">
              <a:spLocks noChangeArrowheads="1"/>
            </p:cNvSpPr>
            <p:nvPr/>
          </p:nvSpPr>
          <p:spPr bwMode="auto">
            <a:xfrm>
              <a:off x="2190" y="2064"/>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7</a:t>
              </a:r>
            </a:p>
          </p:txBody>
        </p:sp>
        <p:sp>
          <p:nvSpPr>
            <p:cNvPr id="24628" name="Rectangle 100"/>
            <p:cNvSpPr>
              <a:spLocks noChangeArrowheads="1"/>
            </p:cNvSpPr>
            <p:nvPr/>
          </p:nvSpPr>
          <p:spPr bwMode="auto">
            <a:xfrm>
              <a:off x="2190" y="2354"/>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29" name="Text Box 101"/>
            <p:cNvSpPr txBox="1">
              <a:spLocks noChangeArrowheads="1"/>
            </p:cNvSpPr>
            <p:nvPr/>
          </p:nvSpPr>
          <p:spPr bwMode="auto">
            <a:xfrm>
              <a:off x="2160" y="235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9</a:t>
              </a:r>
            </a:p>
          </p:txBody>
        </p:sp>
        <p:sp>
          <p:nvSpPr>
            <p:cNvPr id="24630" name="Rectangle 102"/>
            <p:cNvSpPr>
              <a:spLocks noChangeArrowheads="1"/>
            </p:cNvSpPr>
            <p:nvPr/>
          </p:nvSpPr>
          <p:spPr bwMode="auto">
            <a:xfrm>
              <a:off x="2190" y="264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31" name="Text Box 103"/>
            <p:cNvSpPr txBox="1">
              <a:spLocks noChangeArrowheads="1"/>
            </p:cNvSpPr>
            <p:nvPr/>
          </p:nvSpPr>
          <p:spPr bwMode="auto">
            <a:xfrm>
              <a:off x="2190" y="2640"/>
              <a:ext cx="366" cy="294"/>
            </a:xfrm>
            <a:prstGeom prst="rect">
              <a:avLst/>
            </a:prstGeom>
            <a:solidFill>
              <a:srgbClr val="FFFF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3</a:t>
              </a:r>
            </a:p>
          </p:txBody>
        </p:sp>
        <p:sp>
          <p:nvSpPr>
            <p:cNvPr id="24632" name="Rectangle 104"/>
            <p:cNvSpPr>
              <a:spLocks noChangeArrowheads="1"/>
            </p:cNvSpPr>
            <p:nvPr/>
          </p:nvSpPr>
          <p:spPr bwMode="auto">
            <a:xfrm>
              <a:off x="2190" y="293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33" name="Text Box 105"/>
            <p:cNvSpPr txBox="1">
              <a:spLocks noChangeArrowheads="1"/>
            </p:cNvSpPr>
            <p:nvPr/>
          </p:nvSpPr>
          <p:spPr bwMode="auto">
            <a:xfrm>
              <a:off x="2160" y="293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8</a:t>
              </a:r>
            </a:p>
          </p:txBody>
        </p:sp>
      </p:grpSp>
      <p:grpSp>
        <p:nvGrpSpPr>
          <p:cNvPr id="436330" name="Group 106"/>
          <p:cNvGrpSpPr/>
          <p:nvPr/>
        </p:nvGrpSpPr>
        <p:grpSpPr bwMode="auto">
          <a:xfrm>
            <a:off x="7543800" y="2886075"/>
            <a:ext cx="685800" cy="1831975"/>
            <a:chOff x="2160" y="2064"/>
            <a:chExt cx="432" cy="1154"/>
          </a:xfrm>
        </p:grpSpPr>
        <p:sp>
          <p:nvSpPr>
            <p:cNvPr id="24618" name="Rectangle 107"/>
            <p:cNvSpPr>
              <a:spLocks noChangeArrowheads="1"/>
            </p:cNvSpPr>
            <p:nvPr/>
          </p:nvSpPr>
          <p:spPr bwMode="auto">
            <a:xfrm>
              <a:off x="2190" y="2064"/>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19" name="Text Box 108"/>
            <p:cNvSpPr txBox="1">
              <a:spLocks noChangeArrowheads="1"/>
            </p:cNvSpPr>
            <p:nvPr/>
          </p:nvSpPr>
          <p:spPr bwMode="auto">
            <a:xfrm>
              <a:off x="2190" y="2064"/>
              <a:ext cx="366" cy="294"/>
            </a:xfrm>
            <a:prstGeom prst="rect">
              <a:avLst/>
            </a:prstGeom>
            <a:solidFill>
              <a:srgbClr val="FFFF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7</a:t>
              </a:r>
            </a:p>
          </p:txBody>
        </p:sp>
        <p:sp>
          <p:nvSpPr>
            <p:cNvPr id="24620" name="Rectangle 109"/>
            <p:cNvSpPr>
              <a:spLocks noChangeArrowheads="1"/>
            </p:cNvSpPr>
            <p:nvPr/>
          </p:nvSpPr>
          <p:spPr bwMode="auto">
            <a:xfrm>
              <a:off x="2190" y="2354"/>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21" name="Text Box 110"/>
            <p:cNvSpPr txBox="1">
              <a:spLocks noChangeArrowheads="1"/>
            </p:cNvSpPr>
            <p:nvPr/>
          </p:nvSpPr>
          <p:spPr bwMode="auto">
            <a:xfrm>
              <a:off x="2160" y="235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9</a:t>
              </a:r>
            </a:p>
          </p:txBody>
        </p:sp>
        <p:sp>
          <p:nvSpPr>
            <p:cNvPr id="24622" name="Rectangle 111"/>
            <p:cNvSpPr>
              <a:spLocks noChangeArrowheads="1"/>
            </p:cNvSpPr>
            <p:nvPr/>
          </p:nvSpPr>
          <p:spPr bwMode="auto">
            <a:xfrm>
              <a:off x="2190" y="264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23" name="Text Box 112"/>
            <p:cNvSpPr txBox="1">
              <a:spLocks noChangeArrowheads="1"/>
            </p:cNvSpPr>
            <p:nvPr/>
          </p:nvSpPr>
          <p:spPr bwMode="auto">
            <a:xfrm>
              <a:off x="2190" y="2640"/>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10</a:t>
              </a:r>
            </a:p>
          </p:txBody>
        </p:sp>
        <p:sp>
          <p:nvSpPr>
            <p:cNvPr id="24624" name="Rectangle 113"/>
            <p:cNvSpPr>
              <a:spLocks noChangeArrowheads="1"/>
            </p:cNvSpPr>
            <p:nvPr/>
          </p:nvSpPr>
          <p:spPr bwMode="auto">
            <a:xfrm>
              <a:off x="2190" y="293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25" name="Text Box 114"/>
            <p:cNvSpPr txBox="1">
              <a:spLocks noChangeArrowheads="1"/>
            </p:cNvSpPr>
            <p:nvPr/>
          </p:nvSpPr>
          <p:spPr bwMode="auto">
            <a:xfrm>
              <a:off x="2160" y="293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8</a:t>
              </a:r>
            </a:p>
          </p:txBody>
        </p:sp>
      </p:grpSp>
      <p:sp>
        <p:nvSpPr>
          <p:cNvPr id="436339" name="AutoShape 115"/>
          <p:cNvSpPr>
            <a:spLocks noChangeArrowheads="1"/>
          </p:cNvSpPr>
          <p:nvPr/>
        </p:nvSpPr>
        <p:spPr bwMode="auto">
          <a:xfrm rot="10800000">
            <a:off x="5715000" y="4803775"/>
            <a:ext cx="1981200" cy="457200"/>
          </a:xfrm>
          <a:prstGeom prst="wedgeRoundRectCallout">
            <a:avLst>
              <a:gd name="adj1" fmla="val -25481"/>
              <a:gd name="adj2" fmla="val 403120"/>
              <a:gd name="adj3" fmla="val 16667"/>
            </a:avLst>
          </a:prstGeom>
          <a:solidFill>
            <a:schemeClr val="bg1">
              <a:alpha val="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ym typeface="Symbol" panose="05050102010706020507" pitchFamily="18" charset="2"/>
              </a:rPr>
              <a:t>选</a:t>
            </a:r>
            <a:r>
              <a:rPr lang="en-US" altLang="zh-CN" sz="2400">
                <a:sym typeface="Symbol" panose="05050102010706020507" pitchFamily="18" charset="2"/>
              </a:rPr>
              <a:t>A</a:t>
            </a:r>
            <a:r>
              <a:rPr lang="zh-CN" altLang="en-US" sz="2400">
                <a:sym typeface="Symbol" panose="05050102010706020507" pitchFamily="18" charset="2"/>
              </a:rPr>
              <a:t>淘汰</a:t>
            </a:r>
            <a:r>
              <a:rPr lang="en-US" altLang="zh-CN" sz="2400">
                <a:sym typeface="Symbol" panose="05050102010706020507" pitchFamily="18" charset="2"/>
              </a:rPr>
              <a:t>!</a:t>
            </a:r>
          </a:p>
        </p:txBody>
      </p:sp>
      <p:grpSp>
        <p:nvGrpSpPr>
          <p:cNvPr id="436340" name="Group 116"/>
          <p:cNvGrpSpPr/>
          <p:nvPr/>
        </p:nvGrpSpPr>
        <p:grpSpPr bwMode="auto">
          <a:xfrm>
            <a:off x="8153400" y="2886075"/>
            <a:ext cx="685800" cy="1831975"/>
            <a:chOff x="2160" y="2064"/>
            <a:chExt cx="432" cy="1154"/>
          </a:xfrm>
        </p:grpSpPr>
        <p:sp>
          <p:nvSpPr>
            <p:cNvPr id="24610" name="Rectangle 117"/>
            <p:cNvSpPr>
              <a:spLocks noChangeArrowheads="1"/>
            </p:cNvSpPr>
            <p:nvPr/>
          </p:nvSpPr>
          <p:spPr bwMode="auto">
            <a:xfrm>
              <a:off x="2190" y="2064"/>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11" name="Text Box 118"/>
            <p:cNvSpPr txBox="1">
              <a:spLocks noChangeArrowheads="1"/>
            </p:cNvSpPr>
            <p:nvPr/>
          </p:nvSpPr>
          <p:spPr bwMode="auto">
            <a:xfrm>
              <a:off x="2190" y="2064"/>
              <a:ext cx="366" cy="294"/>
            </a:xfrm>
            <a:prstGeom prst="rect">
              <a:avLst/>
            </a:prstGeom>
            <a:solidFill>
              <a:srgbClr val="FFFF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7</a:t>
              </a:r>
            </a:p>
          </p:txBody>
        </p:sp>
        <p:sp>
          <p:nvSpPr>
            <p:cNvPr id="24612" name="Rectangle 119"/>
            <p:cNvSpPr>
              <a:spLocks noChangeArrowheads="1"/>
            </p:cNvSpPr>
            <p:nvPr/>
          </p:nvSpPr>
          <p:spPr bwMode="auto">
            <a:xfrm>
              <a:off x="2190" y="2354"/>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13" name="Text Box 120"/>
            <p:cNvSpPr txBox="1">
              <a:spLocks noChangeArrowheads="1"/>
            </p:cNvSpPr>
            <p:nvPr/>
          </p:nvSpPr>
          <p:spPr bwMode="auto">
            <a:xfrm>
              <a:off x="2160" y="235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11</a:t>
              </a:r>
            </a:p>
          </p:txBody>
        </p:sp>
        <p:sp>
          <p:nvSpPr>
            <p:cNvPr id="24614" name="Rectangle 121"/>
            <p:cNvSpPr>
              <a:spLocks noChangeArrowheads="1"/>
            </p:cNvSpPr>
            <p:nvPr/>
          </p:nvSpPr>
          <p:spPr bwMode="auto">
            <a:xfrm>
              <a:off x="2190" y="264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15" name="Text Box 122"/>
            <p:cNvSpPr txBox="1">
              <a:spLocks noChangeArrowheads="1"/>
            </p:cNvSpPr>
            <p:nvPr/>
          </p:nvSpPr>
          <p:spPr bwMode="auto">
            <a:xfrm>
              <a:off x="2190" y="2640"/>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10</a:t>
              </a:r>
            </a:p>
          </p:txBody>
        </p:sp>
        <p:sp>
          <p:nvSpPr>
            <p:cNvPr id="24616" name="Rectangle 123"/>
            <p:cNvSpPr>
              <a:spLocks noChangeArrowheads="1"/>
            </p:cNvSpPr>
            <p:nvPr/>
          </p:nvSpPr>
          <p:spPr bwMode="auto">
            <a:xfrm>
              <a:off x="2190" y="293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617" name="Text Box 124"/>
            <p:cNvSpPr txBox="1">
              <a:spLocks noChangeArrowheads="1"/>
            </p:cNvSpPr>
            <p:nvPr/>
          </p:nvSpPr>
          <p:spPr bwMode="auto">
            <a:xfrm>
              <a:off x="2160" y="293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8</a:t>
              </a:r>
            </a:p>
          </p:txBody>
        </p:sp>
      </p:grpSp>
      <p:grpSp>
        <p:nvGrpSpPr>
          <p:cNvPr id="436349" name="Group 125"/>
          <p:cNvGrpSpPr/>
          <p:nvPr/>
        </p:nvGrpSpPr>
        <p:grpSpPr bwMode="auto">
          <a:xfrm>
            <a:off x="457200" y="5332413"/>
            <a:ext cx="7543800" cy="1296987"/>
            <a:chOff x="616" y="3312"/>
            <a:chExt cx="4752" cy="817"/>
          </a:xfrm>
        </p:grpSpPr>
        <p:sp>
          <p:nvSpPr>
            <p:cNvPr id="24608" name="Rectangle 126"/>
            <p:cNvSpPr>
              <a:spLocks noChangeArrowheads="1"/>
            </p:cNvSpPr>
            <p:nvPr/>
          </p:nvSpPr>
          <p:spPr bwMode="auto">
            <a:xfrm>
              <a:off x="616" y="3312"/>
              <a:ext cx="4752" cy="8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200"/>
                <a:t>每次地址访问都需要修改时间戳，需维护一个全局时钟</a:t>
              </a:r>
              <a:r>
                <a:rPr lang="en-US" altLang="zh-CN" sz="2200"/>
                <a:t>(</a:t>
              </a:r>
              <a:r>
                <a:rPr lang="zh-CN" altLang="en-US" sz="2200"/>
                <a:t>该时钟溢出怎么办</a:t>
              </a:r>
              <a:r>
                <a:rPr lang="en-US" altLang="zh-CN" sz="2200"/>
                <a:t>?)</a:t>
              </a:r>
              <a:r>
                <a:rPr lang="zh-CN" altLang="en-US" sz="2200"/>
                <a:t>，</a:t>
              </a:r>
              <a:r>
                <a:rPr lang="zh-CN" altLang="en-US" sz="2200">
                  <a:solidFill>
                    <a:srgbClr val="FF0000"/>
                  </a:solidFill>
                </a:rPr>
                <a:t>需要找到最小值</a:t>
              </a:r>
              <a:r>
                <a:rPr lang="zh-CN" altLang="en-US" sz="2200"/>
                <a:t>  </a:t>
              </a:r>
              <a:r>
                <a:rPr lang="en-US" altLang="zh-CN" sz="2200"/>
                <a:t>… </a:t>
              </a:r>
              <a:r>
                <a:rPr lang="zh-CN" altLang="en-US" sz="2200"/>
                <a:t>这样的实现代价较大 </a:t>
              </a:r>
              <a:r>
                <a:rPr lang="zh-CN" altLang="en-US" sz="2200">
                  <a:sym typeface="Symbol" panose="05050102010706020507" pitchFamily="18" charset="2"/>
                </a:rPr>
                <a:t> </a:t>
              </a:r>
              <a:r>
                <a:rPr lang="zh-CN" altLang="en-US" sz="2200">
                  <a:solidFill>
                    <a:srgbClr val="FF0000"/>
                  </a:solidFill>
                  <a:sym typeface="Symbol" panose="05050102010706020507" pitchFamily="18" charset="2"/>
                </a:rPr>
                <a:t>几乎</a:t>
              </a:r>
              <a:r>
                <a:rPr lang="zh-CN" altLang="en-US" sz="2200">
                  <a:solidFill>
                    <a:srgbClr val="FF0000"/>
                  </a:solidFill>
                </a:rPr>
                <a:t>没人用</a:t>
              </a:r>
            </a:p>
          </p:txBody>
        </p:sp>
        <p:pic>
          <p:nvPicPr>
            <p:cNvPr id="24609" name="Picture 127"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 y="34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6353" name="Rectangle 129"/>
          <p:cNvSpPr>
            <a:spLocks noChangeArrowheads="1"/>
          </p:cNvSpPr>
          <p:nvPr/>
        </p:nvSpPr>
        <p:spPr bwMode="auto">
          <a:xfrm>
            <a:off x="660400" y="1473200"/>
            <a:ext cx="7848600" cy="685800"/>
          </a:xfrm>
          <a:prstGeom prst="rect">
            <a:avLst/>
          </a:prstGeom>
          <a:solidFill>
            <a:srgbClr val="FFFFFF"/>
          </a:soli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dirty="0">
                <a:solidFill>
                  <a:srgbClr val="CC0000"/>
                </a:solidFill>
                <a:ea typeface="黑体" panose="02010609060101010101" pitchFamily="49" charset="-122"/>
              </a:rPr>
              <a:t>具体方法：</a:t>
            </a:r>
            <a:r>
              <a:rPr lang="zh-CN" altLang="en-US" sz="1800" dirty="0"/>
              <a:t>设</a:t>
            </a:r>
            <a:r>
              <a:rPr lang="en-US" altLang="zh-CN" sz="1800" dirty="0"/>
              <a:t>1</a:t>
            </a:r>
            <a:r>
              <a:rPr lang="zh-CN" altLang="en-US" sz="1800" dirty="0"/>
              <a:t>个时钟</a:t>
            </a:r>
            <a:r>
              <a:rPr lang="en-US" altLang="zh-CN" sz="1800" dirty="0"/>
              <a:t>(</a:t>
            </a:r>
            <a:r>
              <a:rPr lang="zh-CN" altLang="en-US" sz="1800" dirty="0"/>
              <a:t>计数</a:t>
            </a:r>
            <a:r>
              <a:rPr lang="en-US" altLang="zh-CN" sz="1800" dirty="0"/>
              <a:t>)</a:t>
            </a:r>
            <a:r>
              <a:rPr lang="zh-CN" altLang="en-US" sz="1800" dirty="0"/>
              <a:t>寄存器，每次页引用时，计数器加</a:t>
            </a:r>
            <a:r>
              <a:rPr lang="en-US" altLang="zh-CN" sz="1800" dirty="0"/>
              <a:t>1</a:t>
            </a:r>
            <a:r>
              <a:rPr lang="zh-CN" altLang="en-US" sz="1800" dirty="0"/>
              <a:t>，并将该值复制到相应页表项中。当需要置换页时，选则计数值最小的页。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36227"/>
                                        </p:tgtEl>
                                        <p:attrNameLst>
                                          <p:attrName>style.visibility</p:attrName>
                                        </p:attrNameLst>
                                      </p:cBhvr>
                                      <p:to>
                                        <p:strVal val="visible"/>
                                      </p:to>
                                    </p:set>
                                    <p:animEffect transition="in" filter="dissolve">
                                      <p:cBhvr>
                                        <p:cTn id="7" dur="500"/>
                                        <p:tgtEl>
                                          <p:spTgt spid="4362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6353"/>
                                        </p:tgtEl>
                                        <p:attrNameLst>
                                          <p:attrName>style.visibility</p:attrName>
                                        </p:attrNameLst>
                                      </p:cBhvr>
                                      <p:to>
                                        <p:strVal val="visible"/>
                                      </p:to>
                                    </p:set>
                                    <p:animEffect transition="in" filter="wipe(left)">
                                      <p:cBhvr>
                                        <p:cTn id="12" dur="500"/>
                                        <p:tgtEl>
                                          <p:spTgt spid="43635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36228"/>
                                        </p:tgtEl>
                                        <p:attrNameLst>
                                          <p:attrName>style.visibility</p:attrName>
                                        </p:attrNameLst>
                                      </p:cBhvr>
                                      <p:to>
                                        <p:strVal val="visible"/>
                                      </p:to>
                                    </p:set>
                                    <p:animEffect transition="in" filter="dissolve">
                                      <p:cBhvr>
                                        <p:cTn id="17" dur="500"/>
                                        <p:tgtEl>
                                          <p:spTgt spid="43622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6242"/>
                                        </p:tgtEl>
                                        <p:attrNameLst>
                                          <p:attrName>style.visibility</p:attrName>
                                        </p:attrNameLst>
                                      </p:cBhvr>
                                      <p:to>
                                        <p:strVal val="visible"/>
                                      </p:to>
                                    </p:set>
                                    <p:animEffect transition="in" filter="dissolve">
                                      <p:cBhvr>
                                        <p:cTn id="22" dur="500"/>
                                        <p:tgtEl>
                                          <p:spTgt spid="43624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62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436243"/>
                                        </p:tgtEl>
                                        <p:attrNameLst>
                                          <p:attrName>style.visibility</p:attrName>
                                        </p:attrNameLst>
                                      </p:cBhvr>
                                      <p:to>
                                        <p:strVal val="visible"/>
                                      </p:to>
                                    </p:set>
                                    <p:animEffect transition="in" filter="dissolve">
                                      <p:cBhvr>
                                        <p:cTn id="31" dur="500"/>
                                        <p:tgtEl>
                                          <p:spTgt spid="43624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3624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436257"/>
                                        </p:tgtEl>
                                        <p:attrNameLst>
                                          <p:attrName>style.visibility</p:attrName>
                                        </p:attrNameLst>
                                      </p:cBhvr>
                                      <p:to>
                                        <p:strVal val="visible"/>
                                      </p:to>
                                    </p:set>
                                    <p:animEffect transition="in" filter="dissolve">
                                      <p:cBhvr>
                                        <p:cTn id="40" dur="500"/>
                                        <p:tgtEl>
                                          <p:spTgt spid="43625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62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436266"/>
                                        </p:tgtEl>
                                        <p:attrNameLst>
                                          <p:attrName>style.visibility</p:attrName>
                                        </p:attrNameLst>
                                      </p:cBhvr>
                                      <p:to>
                                        <p:strVal val="visible"/>
                                      </p:to>
                                    </p:set>
                                    <p:animEffect transition="in" filter="dissolve">
                                      <p:cBhvr>
                                        <p:cTn id="49" dur="500"/>
                                        <p:tgtEl>
                                          <p:spTgt spid="436266"/>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3623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436275"/>
                                        </p:tgtEl>
                                        <p:attrNameLst>
                                          <p:attrName>style.visibility</p:attrName>
                                        </p:attrNameLst>
                                      </p:cBhvr>
                                      <p:to>
                                        <p:strVal val="visible"/>
                                      </p:to>
                                    </p:set>
                                    <p:animEffect transition="in" filter="dissolve">
                                      <p:cBhvr>
                                        <p:cTn id="58" dur="500"/>
                                        <p:tgtEl>
                                          <p:spTgt spid="436275"/>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3623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436284"/>
                                        </p:tgtEl>
                                        <p:attrNameLst>
                                          <p:attrName>style.visibility</p:attrName>
                                        </p:attrNameLst>
                                      </p:cBhvr>
                                      <p:to>
                                        <p:strVal val="visible"/>
                                      </p:to>
                                    </p:set>
                                    <p:animEffect transition="in" filter="dissolve">
                                      <p:cBhvr>
                                        <p:cTn id="67" dur="500"/>
                                        <p:tgtEl>
                                          <p:spTgt spid="436284"/>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436236"/>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436293"/>
                                        </p:tgtEl>
                                        <p:attrNameLst>
                                          <p:attrName>style.visibility</p:attrName>
                                        </p:attrNameLst>
                                      </p:cBhvr>
                                      <p:to>
                                        <p:strVal val="visible"/>
                                      </p:to>
                                    </p:set>
                                    <p:animEffect transition="in" filter="dissolve">
                                      <p:cBhvr>
                                        <p:cTn id="76" dur="500"/>
                                        <p:tgtEl>
                                          <p:spTgt spid="436293"/>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436294"/>
                                        </p:tgtEl>
                                        <p:attrNameLst>
                                          <p:attrName>style.visibility</p:attrName>
                                        </p:attrNameLst>
                                      </p:cBhvr>
                                      <p:to>
                                        <p:strVal val="visible"/>
                                      </p:to>
                                    </p:set>
                                    <p:animEffect transition="in" filter="dissolve">
                                      <p:cBhvr>
                                        <p:cTn id="81" dur="500"/>
                                        <p:tgtEl>
                                          <p:spTgt spid="436294"/>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436235"/>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nodeType="clickEffect">
                                  <p:stCondLst>
                                    <p:cond delay="0"/>
                                  </p:stCondLst>
                                  <p:childTnLst>
                                    <p:set>
                                      <p:cBhvr>
                                        <p:cTn id="89" dur="1" fill="hold">
                                          <p:stCondLst>
                                            <p:cond delay="0"/>
                                          </p:stCondLst>
                                        </p:cTn>
                                        <p:tgtEl>
                                          <p:spTgt spid="436303"/>
                                        </p:tgtEl>
                                        <p:attrNameLst>
                                          <p:attrName>style.visibility</p:attrName>
                                        </p:attrNameLst>
                                      </p:cBhvr>
                                      <p:to>
                                        <p:strVal val="visible"/>
                                      </p:to>
                                    </p:set>
                                    <p:animEffect transition="in" filter="dissolve">
                                      <p:cBhvr>
                                        <p:cTn id="90" dur="500"/>
                                        <p:tgtEl>
                                          <p:spTgt spid="436303"/>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3623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436312"/>
                                        </p:tgtEl>
                                        <p:attrNameLst>
                                          <p:attrName>style.visibility</p:attrName>
                                        </p:attrNameLst>
                                      </p:cBhvr>
                                      <p:to>
                                        <p:strVal val="visible"/>
                                      </p:to>
                                    </p:set>
                                    <p:animEffect transition="in" filter="dissolve">
                                      <p:cBhvr>
                                        <p:cTn id="99" dur="500"/>
                                        <p:tgtEl>
                                          <p:spTgt spid="436312"/>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436233"/>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436321"/>
                                        </p:tgtEl>
                                        <p:attrNameLst>
                                          <p:attrName>style.visibility</p:attrName>
                                        </p:attrNameLst>
                                      </p:cBhvr>
                                      <p:to>
                                        <p:strVal val="visible"/>
                                      </p:to>
                                    </p:set>
                                    <p:animEffect transition="in" filter="dissolve">
                                      <p:cBhvr>
                                        <p:cTn id="108" dur="500"/>
                                        <p:tgtEl>
                                          <p:spTgt spid="436321"/>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36232"/>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436339"/>
                                        </p:tgtEl>
                                        <p:attrNameLst>
                                          <p:attrName>style.visibility</p:attrName>
                                        </p:attrNameLst>
                                      </p:cBhvr>
                                      <p:to>
                                        <p:strVal val="visible"/>
                                      </p:to>
                                    </p:set>
                                    <p:animEffect transition="in" filter="dissolve">
                                      <p:cBhvr>
                                        <p:cTn id="117" dur="500"/>
                                        <p:tgtEl>
                                          <p:spTgt spid="436339"/>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nodeType="clickEffect">
                                  <p:stCondLst>
                                    <p:cond delay="0"/>
                                  </p:stCondLst>
                                  <p:childTnLst>
                                    <p:set>
                                      <p:cBhvr>
                                        <p:cTn id="121" dur="1" fill="hold">
                                          <p:stCondLst>
                                            <p:cond delay="0"/>
                                          </p:stCondLst>
                                        </p:cTn>
                                        <p:tgtEl>
                                          <p:spTgt spid="436330"/>
                                        </p:tgtEl>
                                        <p:attrNameLst>
                                          <p:attrName>style.visibility</p:attrName>
                                        </p:attrNameLst>
                                      </p:cBhvr>
                                      <p:to>
                                        <p:strVal val="visible"/>
                                      </p:to>
                                    </p:set>
                                    <p:animEffect transition="in" filter="dissolve">
                                      <p:cBhvr>
                                        <p:cTn id="122" dur="500"/>
                                        <p:tgtEl>
                                          <p:spTgt spid="436330"/>
                                        </p:tgtEl>
                                      </p:cBhvr>
                                    </p:animEffec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43623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nodeType="clickEffect">
                                  <p:stCondLst>
                                    <p:cond delay="0"/>
                                  </p:stCondLst>
                                  <p:childTnLst>
                                    <p:set>
                                      <p:cBhvr>
                                        <p:cTn id="130" dur="1" fill="hold">
                                          <p:stCondLst>
                                            <p:cond delay="0"/>
                                          </p:stCondLst>
                                        </p:cTn>
                                        <p:tgtEl>
                                          <p:spTgt spid="436340"/>
                                        </p:tgtEl>
                                        <p:attrNameLst>
                                          <p:attrName>style.visibility</p:attrName>
                                        </p:attrNameLst>
                                      </p:cBhvr>
                                      <p:to>
                                        <p:strVal val="visible"/>
                                      </p:to>
                                    </p:set>
                                    <p:animEffect transition="in" filter="dissolve">
                                      <p:cBhvr>
                                        <p:cTn id="131" dur="500"/>
                                        <p:tgtEl>
                                          <p:spTgt spid="436340"/>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nodeType="clickEffect">
                                  <p:stCondLst>
                                    <p:cond delay="0"/>
                                  </p:stCondLst>
                                  <p:childTnLst>
                                    <p:set>
                                      <p:cBhvr>
                                        <p:cTn id="135" dur="1" fill="hold">
                                          <p:stCondLst>
                                            <p:cond delay="0"/>
                                          </p:stCondLst>
                                        </p:cTn>
                                        <p:tgtEl>
                                          <p:spTgt spid="436349"/>
                                        </p:tgtEl>
                                        <p:attrNameLst>
                                          <p:attrName>style.visibility</p:attrName>
                                        </p:attrNameLst>
                                      </p:cBhvr>
                                      <p:to>
                                        <p:strVal val="visible"/>
                                      </p:to>
                                    </p:set>
                                    <p:animEffect transition="in" filter="dissolve">
                                      <p:cBhvr>
                                        <p:cTn id="136" dur="500"/>
                                        <p:tgtEl>
                                          <p:spTgt spid="436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7" grpId="0"/>
      <p:bldP spid="436231" grpId="0"/>
      <p:bldP spid="436232" grpId="0"/>
      <p:bldP spid="436233" grpId="0"/>
      <p:bldP spid="436234" grpId="0"/>
      <p:bldP spid="436235" grpId="0"/>
      <p:bldP spid="436238" grpId="0"/>
      <p:bldP spid="436239" grpId="0"/>
      <p:bldP spid="436240" grpId="0"/>
      <p:bldP spid="436241" grpId="0"/>
      <p:bldP spid="436242" grpId="0" animBg="1"/>
      <p:bldP spid="436293" grpId="0" animBg="1"/>
      <p:bldP spid="436339" grpId="0" animBg="1"/>
      <p:bldP spid="43635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304800"/>
            <a:ext cx="8229600" cy="676275"/>
          </a:xfrm>
        </p:spPr>
        <p:txBody>
          <a:bodyPr/>
          <a:lstStyle/>
          <a:p>
            <a:pPr eaLnBrk="1" hangingPunct="1"/>
            <a:r>
              <a:rPr lang="en-US" altLang="zh-CN" sz="3200" dirty="0">
                <a:sym typeface="Symbol" panose="05050102010706020507" pitchFamily="18" charset="2"/>
              </a:rPr>
              <a:t>LRU</a:t>
            </a:r>
            <a:r>
              <a:rPr lang="zh-CN" altLang="en-US" sz="3200" dirty="0">
                <a:sym typeface="Symbol" panose="05050102010706020507" pitchFamily="18" charset="2"/>
              </a:rPr>
              <a:t>准确实现方法</a:t>
            </a:r>
            <a:r>
              <a:rPr lang="en-US" altLang="zh-CN" sz="3200" dirty="0">
                <a:sym typeface="Symbol" panose="05050102010706020507" pitchFamily="18" charset="2"/>
              </a:rPr>
              <a:t>2:</a:t>
            </a:r>
            <a:r>
              <a:rPr lang="zh-CN" altLang="en-US" sz="3200" dirty="0">
                <a:solidFill>
                  <a:srgbClr val="FF0000"/>
                </a:solidFill>
                <a:sym typeface="Symbol" panose="05050102010706020507" pitchFamily="18" charset="2"/>
              </a:rPr>
              <a:t>页码栈法</a:t>
            </a:r>
            <a:endParaRPr lang="zh-CN" altLang="zh-CN" sz="3200" dirty="0">
              <a:solidFill>
                <a:srgbClr val="FF0000"/>
              </a:solidFill>
              <a:sym typeface="Symbol" panose="05050102010706020507" pitchFamily="18" charset="2"/>
            </a:endParaRPr>
          </a:p>
        </p:txBody>
      </p:sp>
      <p:sp>
        <p:nvSpPr>
          <p:cNvPr id="437251" name="Rectangle 3"/>
          <p:cNvSpPr>
            <a:spLocks noChangeArrowheads="1"/>
          </p:cNvSpPr>
          <p:nvPr/>
        </p:nvSpPr>
        <p:spPr bwMode="auto">
          <a:xfrm>
            <a:off x="381000" y="9906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a:t>维护一个页码栈</a:t>
            </a:r>
          </a:p>
        </p:txBody>
      </p:sp>
      <p:grpSp>
        <p:nvGrpSpPr>
          <p:cNvPr id="437252" name="Group 4"/>
          <p:cNvGrpSpPr/>
          <p:nvPr/>
        </p:nvGrpSpPr>
        <p:grpSpPr bwMode="auto">
          <a:xfrm>
            <a:off x="835025" y="2216150"/>
            <a:ext cx="7543800" cy="603250"/>
            <a:chOff x="624" y="3680"/>
            <a:chExt cx="4752" cy="380"/>
          </a:xfrm>
        </p:grpSpPr>
        <p:sp>
          <p:nvSpPr>
            <p:cNvPr id="25721" name="Rectangle 5"/>
            <p:cNvSpPr>
              <a:spLocks noChangeArrowheads="1"/>
            </p:cNvSpPr>
            <p:nvPr/>
          </p:nvSpPr>
          <p:spPr bwMode="auto">
            <a:xfrm>
              <a:off x="624" y="368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继续上面的实例</a:t>
              </a:r>
              <a:r>
                <a:rPr lang="en-US" altLang="zh-CN" sz="2400"/>
                <a:t>: (3frame)</a:t>
              </a:r>
              <a:r>
                <a:rPr lang="en-US" altLang="zh-CN" sz="2400">
                  <a:solidFill>
                    <a:srgbClr val="FF0000"/>
                  </a:solidFill>
                </a:rPr>
                <a:t>A B C A B D A D B C B</a:t>
              </a:r>
            </a:p>
          </p:txBody>
        </p:sp>
        <p:pic>
          <p:nvPicPr>
            <p:cNvPr id="25722" name="Picture 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7255" name="Rectangle 7"/>
          <p:cNvSpPr>
            <a:spLocks noChangeArrowheads="1"/>
          </p:cNvSpPr>
          <p:nvPr/>
        </p:nvSpPr>
        <p:spPr bwMode="auto">
          <a:xfrm>
            <a:off x="8153400" y="269875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B</a:t>
            </a:r>
          </a:p>
        </p:txBody>
      </p:sp>
      <p:sp>
        <p:nvSpPr>
          <p:cNvPr id="437256" name="Rectangle 8"/>
          <p:cNvSpPr>
            <a:spLocks noChangeArrowheads="1"/>
          </p:cNvSpPr>
          <p:nvPr/>
        </p:nvSpPr>
        <p:spPr bwMode="auto">
          <a:xfrm>
            <a:off x="7478713" y="2698750"/>
            <a:ext cx="598487"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C</a:t>
            </a:r>
          </a:p>
        </p:txBody>
      </p:sp>
      <p:sp>
        <p:nvSpPr>
          <p:cNvPr id="437257" name="Rectangle 9"/>
          <p:cNvSpPr>
            <a:spLocks noChangeArrowheads="1"/>
          </p:cNvSpPr>
          <p:nvPr/>
        </p:nvSpPr>
        <p:spPr bwMode="auto">
          <a:xfrm>
            <a:off x="6867525" y="269875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B</a:t>
            </a:r>
          </a:p>
        </p:txBody>
      </p:sp>
      <p:sp>
        <p:nvSpPr>
          <p:cNvPr id="437258" name="Rectangle 10"/>
          <p:cNvSpPr>
            <a:spLocks noChangeArrowheads="1"/>
          </p:cNvSpPr>
          <p:nvPr/>
        </p:nvSpPr>
        <p:spPr bwMode="auto">
          <a:xfrm>
            <a:off x="6259513" y="2698750"/>
            <a:ext cx="598487" cy="730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D</a:t>
            </a:r>
          </a:p>
        </p:txBody>
      </p:sp>
      <p:sp>
        <p:nvSpPr>
          <p:cNvPr id="437259" name="Rectangle 11"/>
          <p:cNvSpPr>
            <a:spLocks noChangeArrowheads="1"/>
          </p:cNvSpPr>
          <p:nvPr/>
        </p:nvSpPr>
        <p:spPr bwMode="auto">
          <a:xfrm>
            <a:off x="5648325" y="2698750"/>
            <a:ext cx="600075"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a:t>
            </a:r>
          </a:p>
        </p:txBody>
      </p:sp>
      <p:sp>
        <p:nvSpPr>
          <p:cNvPr id="437260" name="Rectangle 12"/>
          <p:cNvSpPr>
            <a:spLocks noChangeArrowheads="1"/>
          </p:cNvSpPr>
          <p:nvPr/>
        </p:nvSpPr>
        <p:spPr bwMode="auto">
          <a:xfrm>
            <a:off x="4964113" y="2698750"/>
            <a:ext cx="598487" cy="730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D</a:t>
            </a:r>
          </a:p>
        </p:txBody>
      </p:sp>
      <p:sp>
        <p:nvSpPr>
          <p:cNvPr id="437261" name="Rectangle 13"/>
          <p:cNvSpPr>
            <a:spLocks noChangeArrowheads="1"/>
          </p:cNvSpPr>
          <p:nvPr/>
        </p:nvSpPr>
        <p:spPr bwMode="auto">
          <a:xfrm>
            <a:off x="4338638" y="269875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B</a:t>
            </a:r>
          </a:p>
        </p:txBody>
      </p:sp>
      <p:sp>
        <p:nvSpPr>
          <p:cNvPr id="437262" name="Rectangle 14"/>
          <p:cNvSpPr>
            <a:spLocks noChangeArrowheads="1"/>
          </p:cNvSpPr>
          <p:nvPr/>
        </p:nvSpPr>
        <p:spPr bwMode="auto">
          <a:xfrm>
            <a:off x="3738563" y="2698750"/>
            <a:ext cx="600075"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a:t>
            </a:r>
          </a:p>
        </p:txBody>
      </p:sp>
      <p:sp>
        <p:nvSpPr>
          <p:cNvPr id="437263" name="Rectangle 15"/>
          <p:cNvSpPr>
            <a:spLocks noChangeArrowheads="1"/>
          </p:cNvSpPr>
          <p:nvPr/>
        </p:nvSpPr>
        <p:spPr bwMode="auto">
          <a:xfrm>
            <a:off x="3140075" y="2698750"/>
            <a:ext cx="598488"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C</a:t>
            </a:r>
          </a:p>
        </p:txBody>
      </p:sp>
      <p:sp>
        <p:nvSpPr>
          <p:cNvPr id="437264" name="Rectangle 16"/>
          <p:cNvSpPr>
            <a:spLocks noChangeArrowheads="1"/>
          </p:cNvSpPr>
          <p:nvPr/>
        </p:nvSpPr>
        <p:spPr bwMode="auto">
          <a:xfrm>
            <a:off x="2514600" y="269875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B</a:t>
            </a:r>
          </a:p>
        </p:txBody>
      </p:sp>
      <p:sp>
        <p:nvSpPr>
          <p:cNvPr id="437265" name="Rectangle 17"/>
          <p:cNvSpPr>
            <a:spLocks noChangeArrowheads="1"/>
          </p:cNvSpPr>
          <p:nvPr/>
        </p:nvSpPr>
        <p:spPr bwMode="auto">
          <a:xfrm>
            <a:off x="1828800" y="2698750"/>
            <a:ext cx="598488"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a:t>
            </a:r>
          </a:p>
        </p:txBody>
      </p:sp>
      <p:sp>
        <p:nvSpPr>
          <p:cNvPr id="437266" name="Text Box 18"/>
          <p:cNvSpPr txBox="1">
            <a:spLocks noChangeArrowheads="1"/>
          </p:cNvSpPr>
          <p:nvPr/>
        </p:nvSpPr>
        <p:spPr bwMode="auto">
          <a:xfrm>
            <a:off x="419100" y="3575050"/>
            <a:ext cx="1219200" cy="466725"/>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solidFill>
                  <a:srgbClr val="FF0000"/>
                </a:solidFill>
              </a:rPr>
              <a:t>页码栈</a:t>
            </a:r>
          </a:p>
        </p:txBody>
      </p:sp>
      <p:grpSp>
        <p:nvGrpSpPr>
          <p:cNvPr id="437267" name="Group 19"/>
          <p:cNvGrpSpPr/>
          <p:nvPr/>
        </p:nvGrpSpPr>
        <p:grpSpPr bwMode="auto">
          <a:xfrm>
            <a:off x="977900" y="5486403"/>
            <a:ext cx="7543800" cy="935038"/>
            <a:chOff x="616" y="3374"/>
            <a:chExt cx="4752" cy="589"/>
          </a:xfrm>
        </p:grpSpPr>
        <p:sp>
          <p:nvSpPr>
            <p:cNvPr id="25719" name="Rectangle 20"/>
            <p:cNvSpPr>
              <a:spLocks noChangeArrowheads="1"/>
            </p:cNvSpPr>
            <p:nvPr/>
          </p:nvSpPr>
          <p:spPr bwMode="auto">
            <a:xfrm>
              <a:off x="616" y="3374"/>
              <a:ext cx="4752" cy="5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dirty="0"/>
                <a:t>每次地址访问都需要</a:t>
              </a:r>
              <a:r>
                <a:rPr lang="zh-CN" altLang="en-US" sz="2400" dirty="0">
                  <a:highlight>
                    <a:srgbClr val="FFFF00"/>
                  </a:highlight>
                </a:rPr>
                <a:t>修改栈，实现代价仍然较大 </a:t>
              </a:r>
              <a:r>
                <a:rPr lang="zh-CN" altLang="en-US" sz="2400" dirty="0">
                  <a:sym typeface="Symbol" panose="05050102010706020507" pitchFamily="18" charset="2"/>
                </a:rPr>
                <a:t> </a:t>
              </a:r>
              <a:r>
                <a:rPr lang="en-US" altLang="zh-CN" sz="2400" dirty="0">
                  <a:solidFill>
                    <a:srgbClr val="FF0000"/>
                  </a:solidFill>
                  <a:sym typeface="Symbol" panose="05050102010706020507" pitchFamily="18" charset="2"/>
                </a:rPr>
                <a:t>LRU</a:t>
              </a:r>
              <a:r>
                <a:rPr lang="zh-CN" altLang="en-US" sz="2400" dirty="0">
                  <a:solidFill>
                    <a:srgbClr val="FF0000"/>
                  </a:solidFill>
                  <a:sym typeface="Symbol" panose="05050102010706020507" pitchFamily="18" charset="2"/>
                </a:rPr>
                <a:t>准确实现用的少</a:t>
              </a:r>
              <a:endParaRPr lang="zh-CN" altLang="zh-CN" sz="2400" dirty="0">
                <a:solidFill>
                  <a:srgbClr val="FF0000"/>
                </a:solidFill>
                <a:sym typeface="Symbol" panose="05050102010706020507" pitchFamily="18" charset="2"/>
              </a:endParaRPr>
            </a:p>
          </p:txBody>
        </p:sp>
        <p:pic>
          <p:nvPicPr>
            <p:cNvPr id="25720" name="Picture 21"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 y="348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7270" name="Group 22"/>
          <p:cNvGrpSpPr/>
          <p:nvPr/>
        </p:nvGrpSpPr>
        <p:grpSpPr bwMode="auto">
          <a:xfrm>
            <a:off x="1809750" y="3124200"/>
            <a:ext cx="685800" cy="1749425"/>
            <a:chOff x="1260" y="1872"/>
            <a:chExt cx="432" cy="1102"/>
          </a:xfrm>
        </p:grpSpPr>
        <p:sp>
          <p:nvSpPr>
            <p:cNvPr id="25711" name="Rectangle 23"/>
            <p:cNvSpPr>
              <a:spLocks noChangeArrowheads="1"/>
            </p:cNvSpPr>
            <p:nvPr/>
          </p:nvSpPr>
          <p:spPr bwMode="auto">
            <a:xfrm>
              <a:off x="1290" y="211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712" name="Text Box 24"/>
            <p:cNvSpPr txBox="1">
              <a:spLocks noChangeArrowheads="1"/>
            </p:cNvSpPr>
            <p:nvPr/>
          </p:nvSpPr>
          <p:spPr bwMode="auto">
            <a:xfrm>
              <a:off x="1290" y="2110"/>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2400"/>
            </a:p>
          </p:txBody>
        </p:sp>
        <p:sp>
          <p:nvSpPr>
            <p:cNvPr id="25713" name="Rectangle 25"/>
            <p:cNvSpPr>
              <a:spLocks noChangeArrowheads="1"/>
            </p:cNvSpPr>
            <p:nvPr/>
          </p:nvSpPr>
          <p:spPr bwMode="auto">
            <a:xfrm>
              <a:off x="1290" y="240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714" name="Rectangle 26"/>
            <p:cNvSpPr>
              <a:spLocks noChangeArrowheads="1"/>
            </p:cNvSpPr>
            <p:nvPr/>
          </p:nvSpPr>
          <p:spPr bwMode="auto">
            <a:xfrm>
              <a:off x="1290" y="2686"/>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715" name="Text Box 27"/>
            <p:cNvSpPr txBox="1">
              <a:spLocks noChangeArrowheads="1"/>
            </p:cNvSpPr>
            <p:nvPr/>
          </p:nvSpPr>
          <p:spPr bwMode="auto">
            <a:xfrm>
              <a:off x="1290" y="2686"/>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A</a:t>
              </a:r>
            </a:p>
          </p:txBody>
        </p:sp>
        <p:sp>
          <p:nvSpPr>
            <p:cNvPr id="25716" name="Text Box 28"/>
            <p:cNvSpPr txBox="1">
              <a:spLocks noChangeArrowheads="1"/>
            </p:cNvSpPr>
            <p:nvPr/>
          </p:nvSpPr>
          <p:spPr bwMode="auto">
            <a:xfrm>
              <a:off x="1260" y="240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2400">
                <a:sym typeface="Symbol" panose="05050102010706020507" pitchFamily="18" charset="2"/>
              </a:endParaRPr>
            </a:p>
          </p:txBody>
        </p:sp>
        <p:sp>
          <p:nvSpPr>
            <p:cNvPr id="25717" name="Line 29"/>
            <p:cNvSpPr>
              <a:spLocks noChangeShapeType="1"/>
            </p:cNvSpPr>
            <p:nvPr/>
          </p:nvSpPr>
          <p:spPr bwMode="auto">
            <a:xfrm flipV="1">
              <a:off x="1288" y="1872"/>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718" name="Line 30"/>
            <p:cNvSpPr>
              <a:spLocks noChangeShapeType="1"/>
            </p:cNvSpPr>
            <p:nvPr/>
          </p:nvSpPr>
          <p:spPr bwMode="auto">
            <a:xfrm flipV="1">
              <a:off x="1656" y="1872"/>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7279" name="Group 31"/>
          <p:cNvGrpSpPr/>
          <p:nvPr/>
        </p:nvGrpSpPr>
        <p:grpSpPr bwMode="auto">
          <a:xfrm>
            <a:off x="2451100" y="3124200"/>
            <a:ext cx="685800" cy="1749425"/>
            <a:chOff x="1260" y="1872"/>
            <a:chExt cx="432" cy="1102"/>
          </a:xfrm>
        </p:grpSpPr>
        <p:sp>
          <p:nvSpPr>
            <p:cNvPr id="25703" name="Rectangle 32"/>
            <p:cNvSpPr>
              <a:spLocks noChangeArrowheads="1"/>
            </p:cNvSpPr>
            <p:nvPr/>
          </p:nvSpPr>
          <p:spPr bwMode="auto">
            <a:xfrm>
              <a:off x="1290" y="211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704" name="Text Box 33"/>
            <p:cNvSpPr txBox="1">
              <a:spLocks noChangeArrowheads="1"/>
            </p:cNvSpPr>
            <p:nvPr/>
          </p:nvSpPr>
          <p:spPr bwMode="auto">
            <a:xfrm>
              <a:off x="1290" y="2110"/>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2400"/>
            </a:p>
          </p:txBody>
        </p:sp>
        <p:sp>
          <p:nvSpPr>
            <p:cNvPr id="25705" name="Rectangle 34"/>
            <p:cNvSpPr>
              <a:spLocks noChangeArrowheads="1"/>
            </p:cNvSpPr>
            <p:nvPr/>
          </p:nvSpPr>
          <p:spPr bwMode="auto">
            <a:xfrm>
              <a:off x="1290" y="240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706" name="Rectangle 35"/>
            <p:cNvSpPr>
              <a:spLocks noChangeArrowheads="1"/>
            </p:cNvSpPr>
            <p:nvPr/>
          </p:nvSpPr>
          <p:spPr bwMode="auto">
            <a:xfrm>
              <a:off x="1290" y="2686"/>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707" name="Text Box 36"/>
            <p:cNvSpPr txBox="1">
              <a:spLocks noChangeArrowheads="1"/>
            </p:cNvSpPr>
            <p:nvPr/>
          </p:nvSpPr>
          <p:spPr bwMode="auto">
            <a:xfrm>
              <a:off x="1290" y="2686"/>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A</a:t>
              </a:r>
            </a:p>
          </p:txBody>
        </p:sp>
        <p:sp>
          <p:nvSpPr>
            <p:cNvPr id="25708" name="Text Box 37"/>
            <p:cNvSpPr txBox="1">
              <a:spLocks noChangeArrowheads="1"/>
            </p:cNvSpPr>
            <p:nvPr/>
          </p:nvSpPr>
          <p:spPr bwMode="auto">
            <a:xfrm>
              <a:off x="1260" y="240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B</a:t>
              </a:r>
            </a:p>
          </p:txBody>
        </p:sp>
        <p:sp>
          <p:nvSpPr>
            <p:cNvPr id="25709" name="Line 38"/>
            <p:cNvSpPr>
              <a:spLocks noChangeShapeType="1"/>
            </p:cNvSpPr>
            <p:nvPr/>
          </p:nvSpPr>
          <p:spPr bwMode="auto">
            <a:xfrm flipV="1">
              <a:off x="1288" y="1872"/>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710" name="Line 39"/>
            <p:cNvSpPr>
              <a:spLocks noChangeShapeType="1"/>
            </p:cNvSpPr>
            <p:nvPr/>
          </p:nvSpPr>
          <p:spPr bwMode="auto">
            <a:xfrm flipV="1">
              <a:off x="1656" y="1872"/>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7288" name="Group 40"/>
          <p:cNvGrpSpPr/>
          <p:nvPr/>
        </p:nvGrpSpPr>
        <p:grpSpPr bwMode="auto">
          <a:xfrm>
            <a:off x="3086100" y="3124200"/>
            <a:ext cx="685800" cy="1749425"/>
            <a:chOff x="1260" y="1872"/>
            <a:chExt cx="432" cy="1102"/>
          </a:xfrm>
        </p:grpSpPr>
        <p:sp>
          <p:nvSpPr>
            <p:cNvPr id="25695" name="Rectangle 41"/>
            <p:cNvSpPr>
              <a:spLocks noChangeArrowheads="1"/>
            </p:cNvSpPr>
            <p:nvPr/>
          </p:nvSpPr>
          <p:spPr bwMode="auto">
            <a:xfrm>
              <a:off x="1290" y="211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696" name="Text Box 42"/>
            <p:cNvSpPr txBox="1">
              <a:spLocks noChangeArrowheads="1"/>
            </p:cNvSpPr>
            <p:nvPr/>
          </p:nvSpPr>
          <p:spPr bwMode="auto">
            <a:xfrm>
              <a:off x="1290" y="2110"/>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C</a:t>
              </a:r>
            </a:p>
          </p:txBody>
        </p:sp>
        <p:sp>
          <p:nvSpPr>
            <p:cNvPr id="25697" name="Rectangle 43"/>
            <p:cNvSpPr>
              <a:spLocks noChangeArrowheads="1"/>
            </p:cNvSpPr>
            <p:nvPr/>
          </p:nvSpPr>
          <p:spPr bwMode="auto">
            <a:xfrm>
              <a:off x="1290" y="240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698" name="Rectangle 44"/>
            <p:cNvSpPr>
              <a:spLocks noChangeArrowheads="1"/>
            </p:cNvSpPr>
            <p:nvPr/>
          </p:nvSpPr>
          <p:spPr bwMode="auto">
            <a:xfrm>
              <a:off x="1290" y="2686"/>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699" name="Text Box 45"/>
            <p:cNvSpPr txBox="1">
              <a:spLocks noChangeArrowheads="1"/>
            </p:cNvSpPr>
            <p:nvPr/>
          </p:nvSpPr>
          <p:spPr bwMode="auto">
            <a:xfrm>
              <a:off x="1290" y="2686"/>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A</a:t>
              </a:r>
            </a:p>
          </p:txBody>
        </p:sp>
        <p:sp>
          <p:nvSpPr>
            <p:cNvPr id="25700" name="Text Box 46"/>
            <p:cNvSpPr txBox="1">
              <a:spLocks noChangeArrowheads="1"/>
            </p:cNvSpPr>
            <p:nvPr/>
          </p:nvSpPr>
          <p:spPr bwMode="auto">
            <a:xfrm>
              <a:off x="1260" y="240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B</a:t>
              </a:r>
            </a:p>
          </p:txBody>
        </p:sp>
        <p:sp>
          <p:nvSpPr>
            <p:cNvPr id="25701" name="Line 47"/>
            <p:cNvSpPr>
              <a:spLocks noChangeShapeType="1"/>
            </p:cNvSpPr>
            <p:nvPr/>
          </p:nvSpPr>
          <p:spPr bwMode="auto">
            <a:xfrm flipV="1">
              <a:off x="1288" y="1872"/>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702" name="Line 48"/>
            <p:cNvSpPr>
              <a:spLocks noChangeShapeType="1"/>
            </p:cNvSpPr>
            <p:nvPr/>
          </p:nvSpPr>
          <p:spPr bwMode="auto">
            <a:xfrm flipV="1">
              <a:off x="1656" y="1872"/>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7297" name="Group 49"/>
          <p:cNvGrpSpPr/>
          <p:nvPr/>
        </p:nvGrpSpPr>
        <p:grpSpPr bwMode="auto">
          <a:xfrm>
            <a:off x="3708400" y="3124200"/>
            <a:ext cx="685800" cy="1749425"/>
            <a:chOff x="1260" y="1872"/>
            <a:chExt cx="432" cy="1102"/>
          </a:xfrm>
        </p:grpSpPr>
        <p:sp>
          <p:nvSpPr>
            <p:cNvPr id="25687" name="Rectangle 50"/>
            <p:cNvSpPr>
              <a:spLocks noChangeArrowheads="1"/>
            </p:cNvSpPr>
            <p:nvPr/>
          </p:nvSpPr>
          <p:spPr bwMode="auto">
            <a:xfrm>
              <a:off x="1290" y="211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688" name="Text Box 51"/>
            <p:cNvSpPr txBox="1">
              <a:spLocks noChangeArrowheads="1"/>
            </p:cNvSpPr>
            <p:nvPr/>
          </p:nvSpPr>
          <p:spPr bwMode="auto">
            <a:xfrm>
              <a:off x="1290" y="2110"/>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A</a:t>
              </a:r>
            </a:p>
          </p:txBody>
        </p:sp>
        <p:sp>
          <p:nvSpPr>
            <p:cNvPr id="25689" name="Rectangle 52"/>
            <p:cNvSpPr>
              <a:spLocks noChangeArrowheads="1"/>
            </p:cNvSpPr>
            <p:nvPr/>
          </p:nvSpPr>
          <p:spPr bwMode="auto">
            <a:xfrm>
              <a:off x="1290" y="240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690" name="Rectangle 53"/>
            <p:cNvSpPr>
              <a:spLocks noChangeArrowheads="1"/>
            </p:cNvSpPr>
            <p:nvPr/>
          </p:nvSpPr>
          <p:spPr bwMode="auto">
            <a:xfrm>
              <a:off x="1290" y="2686"/>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691" name="Text Box 54"/>
            <p:cNvSpPr txBox="1">
              <a:spLocks noChangeArrowheads="1"/>
            </p:cNvSpPr>
            <p:nvPr/>
          </p:nvSpPr>
          <p:spPr bwMode="auto">
            <a:xfrm>
              <a:off x="1290" y="2686"/>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B</a:t>
              </a:r>
            </a:p>
          </p:txBody>
        </p:sp>
        <p:sp>
          <p:nvSpPr>
            <p:cNvPr id="25692" name="Text Box 55"/>
            <p:cNvSpPr txBox="1">
              <a:spLocks noChangeArrowheads="1"/>
            </p:cNvSpPr>
            <p:nvPr/>
          </p:nvSpPr>
          <p:spPr bwMode="auto">
            <a:xfrm>
              <a:off x="1260" y="240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C</a:t>
              </a:r>
            </a:p>
          </p:txBody>
        </p:sp>
        <p:sp>
          <p:nvSpPr>
            <p:cNvPr id="25693" name="Line 56"/>
            <p:cNvSpPr>
              <a:spLocks noChangeShapeType="1"/>
            </p:cNvSpPr>
            <p:nvPr/>
          </p:nvSpPr>
          <p:spPr bwMode="auto">
            <a:xfrm flipV="1">
              <a:off x="1288" y="1872"/>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94" name="Line 57"/>
            <p:cNvSpPr>
              <a:spLocks noChangeShapeType="1"/>
            </p:cNvSpPr>
            <p:nvPr/>
          </p:nvSpPr>
          <p:spPr bwMode="auto">
            <a:xfrm flipV="1">
              <a:off x="1656" y="1872"/>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7306" name="Group 58"/>
          <p:cNvGrpSpPr/>
          <p:nvPr/>
        </p:nvGrpSpPr>
        <p:grpSpPr bwMode="auto">
          <a:xfrm>
            <a:off x="4330700" y="3124200"/>
            <a:ext cx="685800" cy="1758950"/>
            <a:chOff x="1260" y="1872"/>
            <a:chExt cx="432" cy="1108"/>
          </a:xfrm>
        </p:grpSpPr>
        <p:sp>
          <p:nvSpPr>
            <p:cNvPr id="25679" name="Rectangle 59"/>
            <p:cNvSpPr>
              <a:spLocks noChangeArrowheads="1"/>
            </p:cNvSpPr>
            <p:nvPr/>
          </p:nvSpPr>
          <p:spPr bwMode="auto">
            <a:xfrm>
              <a:off x="1290" y="211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680" name="Text Box 60"/>
            <p:cNvSpPr txBox="1">
              <a:spLocks noChangeArrowheads="1"/>
            </p:cNvSpPr>
            <p:nvPr/>
          </p:nvSpPr>
          <p:spPr bwMode="auto">
            <a:xfrm>
              <a:off x="1290" y="2110"/>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B</a:t>
              </a:r>
            </a:p>
          </p:txBody>
        </p:sp>
        <p:sp>
          <p:nvSpPr>
            <p:cNvPr id="25681" name="Rectangle 61"/>
            <p:cNvSpPr>
              <a:spLocks noChangeArrowheads="1"/>
            </p:cNvSpPr>
            <p:nvPr/>
          </p:nvSpPr>
          <p:spPr bwMode="auto">
            <a:xfrm>
              <a:off x="1290" y="240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682" name="Rectangle 62"/>
            <p:cNvSpPr>
              <a:spLocks noChangeArrowheads="1"/>
            </p:cNvSpPr>
            <p:nvPr/>
          </p:nvSpPr>
          <p:spPr bwMode="auto">
            <a:xfrm>
              <a:off x="1290" y="2686"/>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683" name="Text Box 63"/>
            <p:cNvSpPr txBox="1">
              <a:spLocks noChangeArrowheads="1"/>
            </p:cNvSpPr>
            <p:nvPr/>
          </p:nvSpPr>
          <p:spPr bwMode="auto">
            <a:xfrm>
              <a:off x="1290" y="2686"/>
              <a:ext cx="366" cy="294"/>
            </a:xfrm>
            <a:prstGeom prst="rect">
              <a:avLst/>
            </a:prstGeom>
            <a:solidFill>
              <a:srgbClr val="FFFF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C</a:t>
              </a:r>
            </a:p>
          </p:txBody>
        </p:sp>
        <p:sp>
          <p:nvSpPr>
            <p:cNvPr id="25684" name="Text Box 64"/>
            <p:cNvSpPr txBox="1">
              <a:spLocks noChangeArrowheads="1"/>
            </p:cNvSpPr>
            <p:nvPr/>
          </p:nvSpPr>
          <p:spPr bwMode="auto">
            <a:xfrm>
              <a:off x="1260" y="240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A</a:t>
              </a:r>
            </a:p>
          </p:txBody>
        </p:sp>
        <p:sp>
          <p:nvSpPr>
            <p:cNvPr id="25685" name="Line 65"/>
            <p:cNvSpPr>
              <a:spLocks noChangeShapeType="1"/>
            </p:cNvSpPr>
            <p:nvPr/>
          </p:nvSpPr>
          <p:spPr bwMode="auto">
            <a:xfrm flipV="1">
              <a:off x="1288" y="1872"/>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86" name="Line 66"/>
            <p:cNvSpPr>
              <a:spLocks noChangeShapeType="1"/>
            </p:cNvSpPr>
            <p:nvPr/>
          </p:nvSpPr>
          <p:spPr bwMode="auto">
            <a:xfrm flipV="1">
              <a:off x="1656" y="1872"/>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37315" name="AutoShape 67"/>
          <p:cNvSpPr>
            <a:spLocks noChangeArrowheads="1"/>
          </p:cNvSpPr>
          <p:nvPr/>
        </p:nvSpPr>
        <p:spPr bwMode="auto">
          <a:xfrm rot="10800000">
            <a:off x="2476500" y="5029200"/>
            <a:ext cx="2590800" cy="533400"/>
          </a:xfrm>
          <a:prstGeom prst="wedgeRoundRectCallout">
            <a:avLst>
              <a:gd name="adj1" fmla="val -28310"/>
              <a:gd name="adj2" fmla="val 124106"/>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ym typeface="Symbol" panose="05050102010706020507" pitchFamily="18" charset="2"/>
              </a:rPr>
              <a:t>选栈底页淘汰</a:t>
            </a:r>
            <a:r>
              <a:rPr lang="en-US" altLang="zh-CN" sz="2400">
                <a:sym typeface="Symbol" panose="05050102010706020507" pitchFamily="18" charset="2"/>
              </a:rPr>
              <a:t>!</a:t>
            </a:r>
          </a:p>
        </p:txBody>
      </p:sp>
      <p:grpSp>
        <p:nvGrpSpPr>
          <p:cNvPr id="437316" name="Group 68"/>
          <p:cNvGrpSpPr/>
          <p:nvPr/>
        </p:nvGrpSpPr>
        <p:grpSpPr bwMode="auto">
          <a:xfrm>
            <a:off x="4953000" y="3124200"/>
            <a:ext cx="685800" cy="1749425"/>
            <a:chOff x="1260" y="1872"/>
            <a:chExt cx="432" cy="1102"/>
          </a:xfrm>
        </p:grpSpPr>
        <p:sp>
          <p:nvSpPr>
            <p:cNvPr id="25671" name="Rectangle 69"/>
            <p:cNvSpPr>
              <a:spLocks noChangeArrowheads="1"/>
            </p:cNvSpPr>
            <p:nvPr/>
          </p:nvSpPr>
          <p:spPr bwMode="auto">
            <a:xfrm>
              <a:off x="1290" y="211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672" name="Text Box 70"/>
            <p:cNvSpPr txBox="1">
              <a:spLocks noChangeArrowheads="1"/>
            </p:cNvSpPr>
            <p:nvPr/>
          </p:nvSpPr>
          <p:spPr bwMode="auto">
            <a:xfrm>
              <a:off x="1290" y="2110"/>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D</a:t>
              </a:r>
            </a:p>
          </p:txBody>
        </p:sp>
        <p:sp>
          <p:nvSpPr>
            <p:cNvPr id="25673" name="Rectangle 71"/>
            <p:cNvSpPr>
              <a:spLocks noChangeArrowheads="1"/>
            </p:cNvSpPr>
            <p:nvPr/>
          </p:nvSpPr>
          <p:spPr bwMode="auto">
            <a:xfrm>
              <a:off x="1290" y="240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674" name="Rectangle 72"/>
            <p:cNvSpPr>
              <a:spLocks noChangeArrowheads="1"/>
            </p:cNvSpPr>
            <p:nvPr/>
          </p:nvSpPr>
          <p:spPr bwMode="auto">
            <a:xfrm>
              <a:off x="1290" y="2686"/>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675" name="Text Box 73"/>
            <p:cNvSpPr txBox="1">
              <a:spLocks noChangeArrowheads="1"/>
            </p:cNvSpPr>
            <p:nvPr/>
          </p:nvSpPr>
          <p:spPr bwMode="auto">
            <a:xfrm>
              <a:off x="1290" y="2686"/>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A</a:t>
              </a:r>
            </a:p>
          </p:txBody>
        </p:sp>
        <p:sp>
          <p:nvSpPr>
            <p:cNvPr id="25676" name="Text Box 74"/>
            <p:cNvSpPr txBox="1">
              <a:spLocks noChangeArrowheads="1"/>
            </p:cNvSpPr>
            <p:nvPr/>
          </p:nvSpPr>
          <p:spPr bwMode="auto">
            <a:xfrm>
              <a:off x="1260" y="240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B</a:t>
              </a:r>
            </a:p>
          </p:txBody>
        </p:sp>
        <p:sp>
          <p:nvSpPr>
            <p:cNvPr id="25677" name="Line 75"/>
            <p:cNvSpPr>
              <a:spLocks noChangeShapeType="1"/>
            </p:cNvSpPr>
            <p:nvPr/>
          </p:nvSpPr>
          <p:spPr bwMode="auto">
            <a:xfrm flipV="1">
              <a:off x="1288" y="1872"/>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78" name="Line 76"/>
            <p:cNvSpPr>
              <a:spLocks noChangeShapeType="1"/>
            </p:cNvSpPr>
            <p:nvPr/>
          </p:nvSpPr>
          <p:spPr bwMode="auto">
            <a:xfrm flipV="1">
              <a:off x="1656" y="1872"/>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7325" name="Group 77"/>
          <p:cNvGrpSpPr/>
          <p:nvPr/>
        </p:nvGrpSpPr>
        <p:grpSpPr bwMode="auto">
          <a:xfrm>
            <a:off x="5575300" y="3124200"/>
            <a:ext cx="685800" cy="1749425"/>
            <a:chOff x="1260" y="1872"/>
            <a:chExt cx="432" cy="1102"/>
          </a:xfrm>
        </p:grpSpPr>
        <p:sp>
          <p:nvSpPr>
            <p:cNvPr id="25663" name="Rectangle 78"/>
            <p:cNvSpPr>
              <a:spLocks noChangeArrowheads="1"/>
            </p:cNvSpPr>
            <p:nvPr/>
          </p:nvSpPr>
          <p:spPr bwMode="auto">
            <a:xfrm>
              <a:off x="1290" y="211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664" name="Text Box 79"/>
            <p:cNvSpPr txBox="1">
              <a:spLocks noChangeArrowheads="1"/>
            </p:cNvSpPr>
            <p:nvPr/>
          </p:nvSpPr>
          <p:spPr bwMode="auto">
            <a:xfrm>
              <a:off x="1290" y="2110"/>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A</a:t>
              </a:r>
            </a:p>
          </p:txBody>
        </p:sp>
        <p:sp>
          <p:nvSpPr>
            <p:cNvPr id="25665" name="Rectangle 80"/>
            <p:cNvSpPr>
              <a:spLocks noChangeArrowheads="1"/>
            </p:cNvSpPr>
            <p:nvPr/>
          </p:nvSpPr>
          <p:spPr bwMode="auto">
            <a:xfrm>
              <a:off x="1290" y="240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666" name="Rectangle 81"/>
            <p:cNvSpPr>
              <a:spLocks noChangeArrowheads="1"/>
            </p:cNvSpPr>
            <p:nvPr/>
          </p:nvSpPr>
          <p:spPr bwMode="auto">
            <a:xfrm>
              <a:off x="1290" y="2686"/>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667" name="Text Box 82"/>
            <p:cNvSpPr txBox="1">
              <a:spLocks noChangeArrowheads="1"/>
            </p:cNvSpPr>
            <p:nvPr/>
          </p:nvSpPr>
          <p:spPr bwMode="auto">
            <a:xfrm>
              <a:off x="1290" y="2686"/>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B</a:t>
              </a:r>
            </a:p>
          </p:txBody>
        </p:sp>
        <p:sp>
          <p:nvSpPr>
            <p:cNvPr id="25668" name="Text Box 83"/>
            <p:cNvSpPr txBox="1">
              <a:spLocks noChangeArrowheads="1"/>
            </p:cNvSpPr>
            <p:nvPr/>
          </p:nvSpPr>
          <p:spPr bwMode="auto">
            <a:xfrm>
              <a:off x="1260" y="240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D</a:t>
              </a:r>
            </a:p>
          </p:txBody>
        </p:sp>
        <p:sp>
          <p:nvSpPr>
            <p:cNvPr id="25669" name="Line 84"/>
            <p:cNvSpPr>
              <a:spLocks noChangeShapeType="1"/>
            </p:cNvSpPr>
            <p:nvPr/>
          </p:nvSpPr>
          <p:spPr bwMode="auto">
            <a:xfrm flipV="1">
              <a:off x="1288" y="1872"/>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70" name="Line 85"/>
            <p:cNvSpPr>
              <a:spLocks noChangeShapeType="1"/>
            </p:cNvSpPr>
            <p:nvPr/>
          </p:nvSpPr>
          <p:spPr bwMode="auto">
            <a:xfrm flipV="1">
              <a:off x="1656" y="1872"/>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7334" name="Group 86"/>
          <p:cNvGrpSpPr/>
          <p:nvPr/>
        </p:nvGrpSpPr>
        <p:grpSpPr bwMode="auto">
          <a:xfrm>
            <a:off x="6197600" y="3124200"/>
            <a:ext cx="685800" cy="1749425"/>
            <a:chOff x="1260" y="1872"/>
            <a:chExt cx="432" cy="1102"/>
          </a:xfrm>
        </p:grpSpPr>
        <p:sp>
          <p:nvSpPr>
            <p:cNvPr id="25655" name="Rectangle 87"/>
            <p:cNvSpPr>
              <a:spLocks noChangeArrowheads="1"/>
            </p:cNvSpPr>
            <p:nvPr/>
          </p:nvSpPr>
          <p:spPr bwMode="auto">
            <a:xfrm>
              <a:off x="1290" y="211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656" name="Text Box 88"/>
            <p:cNvSpPr txBox="1">
              <a:spLocks noChangeArrowheads="1"/>
            </p:cNvSpPr>
            <p:nvPr/>
          </p:nvSpPr>
          <p:spPr bwMode="auto">
            <a:xfrm>
              <a:off x="1290" y="2110"/>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D</a:t>
              </a:r>
            </a:p>
          </p:txBody>
        </p:sp>
        <p:sp>
          <p:nvSpPr>
            <p:cNvPr id="25657" name="Rectangle 89"/>
            <p:cNvSpPr>
              <a:spLocks noChangeArrowheads="1"/>
            </p:cNvSpPr>
            <p:nvPr/>
          </p:nvSpPr>
          <p:spPr bwMode="auto">
            <a:xfrm>
              <a:off x="1290" y="240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658" name="Rectangle 90"/>
            <p:cNvSpPr>
              <a:spLocks noChangeArrowheads="1"/>
            </p:cNvSpPr>
            <p:nvPr/>
          </p:nvSpPr>
          <p:spPr bwMode="auto">
            <a:xfrm>
              <a:off x="1290" y="2686"/>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659" name="Text Box 91"/>
            <p:cNvSpPr txBox="1">
              <a:spLocks noChangeArrowheads="1"/>
            </p:cNvSpPr>
            <p:nvPr/>
          </p:nvSpPr>
          <p:spPr bwMode="auto">
            <a:xfrm>
              <a:off x="1290" y="2686"/>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B</a:t>
              </a:r>
            </a:p>
          </p:txBody>
        </p:sp>
        <p:sp>
          <p:nvSpPr>
            <p:cNvPr id="25660" name="Text Box 92"/>
            <p:cNvSpPr txBox="1">
              <a:spLocks noChangeArrowheads="1"/>
            </p:cNvSpPr>
            <p:nvPr/>
          </p:nvSpPr>
          <p:spPr bwMode="auto">
            <a:xfrm>
              <a:off x="1260" y="240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A</a:t>
              </a:r>
            </a:p>
          </p:txBody>
        </p:sp>
        <p:sp>
          <p:nvSpPr>
            <p:cNvPr id="25661" name="Line 93"/>
            <p:cNvSpPr>
              <a:spLocks noChangeShapeType="1"/>
            </p:cNvSpPr>
            <p:nvPr/>
          </p:nvSpPr>
          <p:spPr bwMode="auto">
            <a:xfrm flipV="1">
              <a:off x="1288" y="1872"/>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62" name="Line 94"/>
            <p:cNvSpPr>
              <a:spLocks noChangeShapeType="1"/>
            </p:cNvSpPr>
            <p:nvPr/>
          </p:nvSpPr>
          <p:spPr bwMode="auto">
            <a:xfrm flipV="1">
              <a:off x="1656" y="1872"/>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7343" name="Group 95"/>
          <p:cNvGrpSpPr/>
          <p:nvPr/>
        </p:nvGrpSpPr>
        <p:grpSpPr bwMode="auto">
          <a:xfrm>
            <a:off x="6819900" y="3124200"/>
            <a:ext cx="685800" cy="1758950"/>
            <a:chOff x="1260" y="1872"/>
            <a:chExt cx="432" cy="1108"/>
          </a:xfrm>
        </p:grpSpPr>
        <p:sp>
          <p:nvSpPr>
            <p:cNvPr id="25647" name="Rectangle 96"/>
            <p:cNvSpPr>
              <a:spLocks noChangeArrowheads="1"/>
            </p:cNvSpPr>
            <p:nvPr/>
          </p:nvSpPr>
          <p:spPr bwMode="auto">
            <a:xfrm>
              <a:off x="1290" y="211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648" name="Text Box 97"/>
            <p:cNvSpPr txBox="1">
              <a:spLocks noChangeArrowheads="1"/>
            </p:cNvSpPr>
            <p:nvPr/>
          </p:nvSpPr>
          <p:spPr bwMode="auto">
            <a:xfrm>
              <a:off x="1290" y="2110"/>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B</a:t>
              </a:r>
            </a:p>
          </p:txBody>
        </p:sp>
        <p:sp>
          <p:nvSpPr>
            <p:cNvPr id="25649" name="Rectangle 98"/>
            <p:cNvSpPr>
              <a:spLocks noChangeArrowheads="1"/>
            </p:cNvSpPr>
            <p:nvPr/>
          </p:nvSpPr>
          <p:spPr bwMode="auto">
            <a:xfrm>
              <a:off x="1290" y="240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650" name="Rectangle 99"/>
            <p:cNvSpPr>
              <a:spLocks noChangeArrowheads="1"/>
            </p:cNvSpPr>
            <p:nvPr/>
          </p:nvSpPr>
          <p:spPr bwMode="auto">
            <a:xfrm>
              <a:off x="1290" y="2686"/>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651" name="Text Box 100"/>
            <p:cNvSpPr txBox="1">
              <a:spLocks noChangeArrowheads="1"/>
            </p:cNvSpPr>
            <p:nvPr/>
          </p:nvSpPr>
          <p:spPr bwMode="auto">
            <a:xfrm>
              <a:off x="1290" y="2686"/>
              <a:ext cx="366" cy="294"/>
            </a:xfrm>
            <a:prstGeom prst="rect">
              <a:avLst/>
            </a:prstGeom>
            <a:solidFill>
              <a:srgbClr val="FFFF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A</a:t>
              </a:r>
            </a:p>
          </p:txBody>
        </p:sp>
        <p:sp>
          <p:nvSpPr>
            <p:cNvPr id="25652" name="Text Box 101"/>
            <p:cNvSpPr txBox="1">
              <a:spLocks noChangeArrowheads="1"/>
            </p:cNvSpPr>
            <p:nvPr/>
          </p:nvSpPr>
          <p:spPr bwMode="auto">
            <a:xfrm>
              <a:off x="1260" y="240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D</a:t>
              </a:r>
            </a:p>
          </p:txBody>
        </p:sp>
        <p:sp>
          <p:nvSpPr>
            <p:cNvPr id="25653" name="Line 102"/>
            <p:cNvSpPr>
              <a:spLocks noChangeShapeType="1"/>
            </p:cNvSpPr>
            <p:nvPr/>
          </p:nvSpPr>
          <p:spPr bwMode="auto">
            <a:xfrm flipV="1">
              <a:off x="1288" y="1872"/>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54" name="Line 103"/>
            <p:cNvSpPr>
              <a:spLocks noChangeShapeType="1"/>
            </p:cNvSpPr>
            <p:nvPr/>
          </p:nvSpPr>
          <p:spPr bwMode="auto">
            <a:xfrm flipV="1">
              <a:off x="1656" y="1872"/>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7352" name="Group 104"/>
          <p:cNvGrpSpPr/>
          <p:nvPr/>
        </p:nvGrpSpPr>
        <p:grpSpPr bwMode="auto">
          <a:xfrm>
            <a:off x="7442200" y="3124200"/>
            <a:ext cx="685800" cy="1749425"/>
            <a:chOff x="1260" y="1872"/>
            <a:chExt cx="432" cy="1102"/>
          </a:xfrm>
        </p:grpSpPr>
        <p:sp>
          <p:nvSpPr>
            <p:cNvPr id="25639" name="Rectangle 105"/>
            <p:cNvSpPr>
              <a:spLocks noChangeArrowheads="1"/>
            </p:cNvSpPr>
            <p:nvPr/>
          </p:nvSpPr>
          <p:spPr bwMode="auto">
            <a:xfrm>
              <a:off x="1290" y="211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640" name="Text Box 106"/>
            <p:cNvSpPr txBox="1">
              <a:spLocks noChangeArrowheads="1"/>
            </p:cNvSpPr>
            <p:nvPr/>
          </p:nvSpPr>
          <p:spPr bwMode="auto">
            <a:xfrm>
              <a:off x="1290" y="2110"/>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C</a:t>
              </a:r>
            </a:p>
          </p:txBody>
        </p:sp>
        <p:sp>
          <p:nvSpPr>
            <p:cNvPr id="25641" name="Rectangle 107"/>
            <p:cNvSpPr>
              <a:spLocks noChangeArrowheads="1"/>
            </p:cNvSpPr>
            <p:nvPr/>
          </p:nvSpPr>
          <p:spPr bwMode="auto">
            <a:xfrm>
              <a:off x="1290" y="240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642" name="Rectangle 108"/>
            <p:cNvSpPr>
              <a:spLocks noChangeArrowheads="1"/>
            </p:cNvSpPr>
            <p:nvPr/>
          </p:nvSpPr>
          <p:spPr bwMode="auto">
            <a:xfrm>
              <a:off x="1290" y="2686"/>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643" name="Text Box 109"/>
            <p:cNvSpPr txBox="1">
              <a:spLocks noChangeArrowheads="1"/>
            </p:cNvSpPr>
            <p:nvPr/>
          </p:nvSpPr>
          <p:spPr bwMode="auto">
            <a:xfrm>
              <a:off x="1290" y="2686"/>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D</a:t>
              </a:r>
            </a:p>
          </p:txBody>
        </p:sp>
        <p:sp>
          <p:nvSpPr>
            <p:cNvPr id="25644" name="Text Box 110"/>
            <p:cNvSpPr txBox="1">
              <a:spLocks noChangeArrowheads="1"/>
            </p:cNvSpPr>
            <p:nvPr/>
          </p:nvSpPr>
          <p:spPr bwMode="auto">
            <a:xfrm>
              <a:off x="1260" y="240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B</a:t>
              </a:r>
            </a:p>
          </p:txBody>
        </p:sp>
        <p:sp>
          <p:nvSpPr>
            <p:cNvPr id="25645" name="Line 111"/>
            <p:cNvSpPr>
              <a:spLocks noChangeShapeType="1"/>
            </p:cNvSpPr>
            <p:nvPr/>
          </p:nvSpPr>
          <p:spPr bwMode="auto">
            <a:xfrm flipV="1">
              <a:off x="1288" y="1872"/>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46" name="Line 112"/>
            <p:cNvSpPr>
              <a:spLocks noChangeShapeType="1"/>
            </p:cNvSpPr>
            <p:nvPr/>
          </p:nvSpPr>
          <p:spPr bwMode="auto">
            <a:xfrm flipV="1">
              <a:off x="1656" y="1872"/>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7361" name="Group 113"/>
          <p:cNvGrpSpPr/>
          <p:nvPr/>
        </p:nvGrpSpPr>
        <p:grpSpPr bwMode="auto">
          <a:xfrm>
            <a:off x="8077200" y="3124200"/>
            <a:ext cx="685800" cy="1749425"/>
            <a:chOff x="1260" y="1872"/>
            <a:chExt cx="432" cy="1102"/>
          </a:xfrm>
        </p:grpSpPr>
        <p:sp>
          <p:nvSpPr>
            <p:cNvPr id="25631" name="Rectangle 114"/>
            <p:cNvSpPr>
              <a:spLocks noChangeArrowheads="1"/>
            </p:cNvSpPr>
            <p:nvPr/>
          </p:nvSpPr>
          <p:spPr bwMode="auto">
            <a:xfrm>
              <a:off x="1290" y="211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632" name="Text Box 115"/>
            <p:cNvSpPr txBox="1">
              <a:spLocks noChangeArrowheads="1"/>
            </p:cNvSpPr>
            <p:nvPr/>
          </p:nvSpPr>
          <p:spPr bwMode="auto">
            <a:xfrm>
              <a:off x="1290" y="2110"/>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B</a:t>
              </a:r>
            </a:p>
          </p:txBody>
        </p:sp>
        <p:sp>
          <p:nvSpPr>
            <p:cNvPr id="25633" name="Rectangle 116"/>
            <p:cNvSpPr>
              <a:spLocks noChangeArrowheads="1"/>
            </p:cNvSpPr>
            <p:nvPr/>
          </p:nvSpPr>
          <p:spPr bwMode="auto">
            <a:xfrm>
              <a:off x="1290" y="240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634" name="Rectangle 117"/>
            <p:cNvSpPr>
              <a:spLocks noChangeArrowheads="1"/>
            </p:cNvSpPr>
            <p:nvPr/>
          </p:nvSpPr>
          <p:spPr bwMode="auto">
            <a:xfrm>
              <a:off x="1290" y="2686"/>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635" name="Text Box 118"/>
            <p:cNvSpPr txBox="1">
              <a:spLocks noChangeArrowheads="1"/>
            </p:cNvSpPr>
            <p:nvPr/>
          </p:nvSpPr>
          <p:spPr bwMode="auto">
            <a:xfrm>
              <a:off x="1290" y="2686"/>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D</a:t>
              </a:r>
            </a:p>
          </p:txBody>
        </p:sp>
        <p:sp>
          <p:nvSpPr>
            <p:cNvPr id="25636" name="Text Box 119"/>
            <p:cNvSpPr txBox="1">
              <a:spLocks noChangeArrowheads="1"/>
            </p:cNvSpPr>
            <p:nvPr/>
          </p:nvSpPr>
          <p:spPr bwMode="auto">
            <a:xfrm>
              <a:off x="1260" y="240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C</a:t>
              </a:r>
            </a:p>
          </p:txBody>
        </p:sp>
        <p:sp>
          <p:nvSpPr>
            <p:cNvPr id="25637" name="Line 120"/>
            <p:cNvSpPr>
              <a:spLocks noChangeShapeType="1"/>
            </p:cNvSpPr>
            <p:nvPr/>
          </p:nvSpPr>
          <p:spPr bwMode="auto">
            <a:xfrm flipV="1">
              <a:off x="1288" y="1872"/>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38" name="Line 121"/>
            <p:cNvSpPr>
              <a:spLocks noChangeShapeType="1"/>
            </p:cNvSpPr>
            <p:nvPr/>
          </p:nvSpPr>
          <p:spPr bwMode="auto">
            <a:xfrm flipV="1">
              <a:off x="1656" y="1872"/>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37370" name="Rectangle 122"/>
          <p:cNvSpPr>
            <a:spLocks noChangeArrowheads="1"/>
          </p:cNvSpPr>
          <p:nvPr/>
        </p:nvSpPr>
        <p:spPr bwMode="auto">
          <a:xfrm>
            <a:off x="393700" y="1536700"/>
            <a:ext cx="8369300" cy="762000"/>
          </a:xfrm>
          <a:prstGeom prst="rect">
            <a:avLst/>
          </a:prstGeom>
          <a:solidFill>
            <a:srgbClr val="FFFFFF"/>
          </a:soli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solidFill>
                  <a:srgbClr val="CC0000"/>
                </a:solidFill>
                <a:ea typeface="黑体" panose="02010609060101010101" pitchFamily="49" charset="-122"/>
              </a:rPr>
              <a:t>具体方法：</a:t>
            </a:r>
            <a:r>
              <a:rPr lang="zh-CN" altLang="en-US" sz="1800"/>
              <a:t>建立一个容量为有效帧数的页码栈。每当引用一个页时，该页号就从栈中上升到栈的顶部，栈底为</a:t>
            </a:r>
            <a:r>
              <a:rPr lang="en-US" altLang="zh-CN" sz="1800"/>
              <a:t>LRU</a:t>
            </a:r>
            <a:r>
              <a:rPr lang="zh-CN" altLang="en-US" sz="1800"/>
              <a:t>页。当需要置换页时，直接置换栈底页即可。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37251"/>
                                        </p:tgtEl>
                                        <p:attrNameLst>
                                          <p:attrName>style.visibility</p:attrName>
                                        </p:attrNameLst>
                                      </p:cBhvr>
                                      <p:to>
                                        <p:strVal val="visible"/>
                                      </p:to>
                                    </p:set>
                                    <p:animEffect transition="in" filter="dissolve">
                                      <p:cBhvr>
                                        <p:cTn id="7" dur="500"/>
                                        <p:tgtEl>
                                          <p:spTgt spid="4372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7370"/>
                                        </p:tgtEl>
                                        <p:attrNameLst>
                                          <p:attrName>style.visibility</p:attrName>
                                        </p:attrNameLst>
                                      </p:cBhvr>
                                      <p:to>
                                        <p:strVal val="visible"/>
                                      </p:to>
                                    </p:set>
                                    <p:animEffect transition="in" filter="wipe(left)">
                                      <p:cBhvr>
                                        <p:cTn id="12" dur="500"/>
                                        <p:tgtEl>
                                          <p:spTgt spid="43737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37252"/>
                                        </p:tgtEl>
                                        <p:attrNameLst>
                                          <p:attrName>style.visibility</p:attrName>
                                        </p:attrNameLst>
                                      </p:cBhvr>
                                      <p:to>
                                        <p:strVal val="visible"/>
                                      </p:to>
                                    </p:set>
                                    <p:animEffect transition="in" filter="dissolve">
                                      <p:cBhvr>
                                        <p:cTn id="17" dur="500"/>
                                        <p:tgtEl>
                                          <p:spTgt spid="43725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7266"/>
                                        </p:tgtEl>
                                        <p:attrNameLst>
                                          <p:attrName>style.visibility</p:attrName>
                                        </p:attrNameLst>
                                      </p:cBhvr>
                                      <p:to>
                                        <p:strVal val="visible"/>
                                      </p:to>
                                    </p:set>
                                    <p:animEffect transition="in" filter="dissolve">
                                      <p:cBhvr>
                                        <p:cTn id="22" dur="500"/>
                                        <p:tgtEl>
                                          <p:spTgt spid="43726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72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437270"/>
                                        </p:tgtEl>
                                        <p:attrNameLst>
                                          <p:attrName>style.visibility</p:attrName>
                                        </p:attrNameLst>
                                      </p:cBhvr>
                                      <p:to>
                                        <p:strVal val="visible"/>
                                      </p:to>
                                    </p:set>
                                    <p:animEffect transition="in" filter="dissolve">
                                      <p:cBhvr>
                                        <p:cTn id="31" dur="500"/>
                                        <p:tgtEl>
                                          <p:spTgt spid="43727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3726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437279"/>
                                        </p:tgtEl>
                                        <p:attrNameLst>
                                          <p:attrName>style.visibility</p:attrName>
                                        </p:attrNameLst>
                                      </p:cBhvr>
                                      <p:to>
                                        <p:strVal val="visible"/>
                                      </p:to>
                                    </p:set>
                                    <p:animEffect transition="in" filter="dissolve">
                                      <p:cBhvr>
                                        <p:cTn id="40" dur="500"/>
                                        <p:tgtEl>
                                          <p:spTgt spid="437279"/>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726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437288"/>
                                        </p:tgtEl>
                                        <p:attrNameLst>
                                          <p:attrName>style.visibility</p:attrName>
                                        </p:attrNameLst>
                                      </p:cBhvr>
                                      <p:to>
                                        <p:strVal val="visible"/>
                                      </p:to>
                                    </p:set>
                                    <p:animEffect transition="in" filter="dissolve">
                                      <p:cBhvr>
                                        <p:cTn id="49" dur="500"/>
                                        <p:tgtEl>
                                          <p:spTgt spid="437288"/>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3726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437297"/>
                                        </p:tgtEl>
                                        <p:attrNameLst>
                                          <p:attrName>style.visibility</p:attrName>
                                        </p:attrNameLst>
                                      </p:cBhvr>
                                      <p:to>
                                        <p:strVal val="visible"/>
                                      </p:to>
                                    </p:set>
                                    <p:animEffect transition="in" filter="dissolve">
                                      <p:cBhvr>
                                        <p:cTn id="58" dur="500"/>
                                        <p:tgtEl>
                                          <p:spTgt spid="437297"/>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3726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437306"/>
                                        </p:tgtEl>
                                        <p:attrNameLst>
                                          <p:attrName>style.visibility</p:attrName>
                                        </p:attrNameLst>
                                      </p:cBhvr>
                                      <p:to>
                                        <p:strVal val="visible"/>
                                      </p:to>
                                    </p:set>
                                    <p:animEffect transition="in" filter="dissolve">
                                      <p:cBhvr>
                                        <p:cTn id="67" dur="500"/>
                                        <p:tgtEl>
                                          <p:spTgt spid="437306"/>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437260"/>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437315"/>
                                        </p:tgtEl>
                                        <p:attrNameLst>
                                          <p:attrName>style.visibility</p:attrName>
                                        </p:attrNameLst>
                                      </p:cBhvr>
                                      <p:to>
                                        <p:strVal val="visible"/>
                                      </p:to>
                                    </p:set>
                                    <p:animEffect transition="in" filter="dissolve">
                                      <p:cBhvr>
                                        <p:cTn id="76" dur="500"/>
                                        <p:tgtEl>
                                          <p:spTgt spid="437315"/>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437316"/>
                                        </p:tgtEl>
                                        <p:attrNameLst>
                                          <p:attrName>style.visibility</p:attrName>
                                        </p:attrNameLst>
                                      </p:cBhvr>
                                      <p:to>
                                        <p:strVal val="visible"/>
                                      </p:to>
                                    </p:set>
                                    <p:animEffect transition="in" filter="dissolve">
                                      <p:cBhvr>
                                        <p:cTn id="81" dur="500"/>
                                        <p:tgtEl>
                                          <p:spTgt spid="437316"/>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437259"/>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nodeType="clickEffect">
                                  <p:stCondLst>
                                    <p:cond delay="0"/>
                                  </p:stCondLst>
                                  <p:childTnLst>
                                    <p:set>
                                      <p:cBhvr>
                                        <p:cTn id="89" dur="1" fill="hold">
                                          <p:stCondLst>
                                            <p:cond delay="0"/>
                                          </p:stCondLst>
                                        </p:cTn>
                                        <p:tgtEl>
                                          <p:spTgt spid="437325"/>
                                        </p:tgtEl>
                                        <p:attrNameLst>
                                          <p:attrName>style.visibility</p:attrName>
                                        </p:attrNameLst>
                                      </p:cBhvr>
                                      <p:to>
                                        <p:strVal val="visible"/>
                                      </p:to>
                                    </p:set>
                                    <p:animEffect transition="in" filter="dissolve">
                                      <p:cBhvr>
                                        <p:cTn id="90" dur="500"/>
                                        <p:tgtEl>
                                          <p:spTgt spid="437325"/>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3725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437334"/>
                                        </p:tgtEl>
                                        <p:attrNameLst>
                                          <p:attrName>style.visibility</p:attrName>
                                        </p:attrNameLst>
                                      </p:cBhvr>
                                      <p:to>
                                        <p:strVal val="visible"/>
                                      </p:to>
                                    </p:set>
                                    <p:animEffect transition="in" filter="dissolve">
                                      <p:cBhvr>
                                        <p:cTn id="99" dur="500"/>
                                        <p:tgtEl>
                                          <p:spTgt spid="437334"/>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43725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437343"/>
                                        </p:tgtEl>
                                        <p:attrNameLst>
                                          <p:attrName>style.visibility</p:attrName>
                                        </p:attrNameLst>
                                      </p:cBhvr>
                                      <p:to>
                                        <p:strVal val="visible"/>
                                      </p:to>
                                    </p:set>
                                    <p:animEffect transition="in" filter="dissolve">
                                      <p:cBhvr>
                                        <p:cTn id="108" dur="500"/>
                                        <p:tgtEl>
                                          <p:spTgt spid="437343"/>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3725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nodeType="clickEffect">
                                  <p:stCondLst>
                                    <p:cond delay="0"/>
                                  </p:stCondLst>
                                  <p:childTnLst>
                                    <p:set>
                                      <p:cBhvr>
                                        <p:cTn id="116" dur="1" fill="hold">
                                          <p:stCondLst>
                                            <p:cond delay="0"/>
                                          </p:stCondLst>
                                        </p:cTn>
                                        <p:tgtEl>
                                          <p:spTgt spid="437352"/>
                                        </p:tgtEl>
                                        <p:attrNameLst>
                                          <p:attrName>style.visibility</p:attrName>
                                        </p:attrNameLst>
                                      </p:cBhvr>
                                      <p:to>
                                        <p:strVal val="visible"/>
                                      </p:to>
                                    </p:set>
                                    <p:animEffect transition="in" filter="dissolve">
                                      <p:cBhvr>
                                        <p:cTn id="117" dur="500"/>
                                        <p:tgtEl>
                                          <p:spTgt spid="437352"/>
                                        </p:tgtEl>
                                      </p:cBhvr>
                                    </p:animEffec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437255"/>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nodeType="clickEffect">
                                  <p:stCondLst>
                                    <p:cond delay="0"/>
                                  </p:stCondLst>
                                  <p:childTnLst>
                                    <p:set>
                                      <p:cBhvr>
                                        <p:cTn id="125" dur="1" fill="hold">
                                          <p:stCondLst>
                                            <p:cond delay="0"/>
                                          </p:stCondLst>
                                        </p:cTn>
                                        <p:tgtEl>
                                          <p:spTgt spid="437361"/>
                                        </p:tgtEl>
                                        <p:attrNameLst>
                                          <p:attrName>style.visibility</p:attrName>
                                        </p:attrNameLst>
                                      </p:cBhvr>
                                      <p:to>
                                        <p:strVal val="visible"/>
                                      </p:to>
                                    </p:set>
                                    <p:animEffect transition="in" filter="dissolve">
                                      <p:cBhvr>
                                        <p:cTn id="126" dur="500"/>
                                        <p:tgtEl>
                                          <p:spTgt spid="437361"/>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nodeType="clickEffect">
                                  <p:stCondLst>
                                    <p:cond delay="0"/>
                                  </p:stCondLst>
                                  <p:childTnLst>
                                    <p:set>
                                      <p:cBhvr>
                                        <p:cTn id="130" dur="1" fill="hold">
                                          <p:stCondLst>
                                            <p:cond delay="0"/>
                                          </p:stCondLst>
                                        </p:cTn>
                                        <p:tgtEl>
                                          <p:spTgt spid="437267"/>
                                        </p:tgtEl>
                                        <p:attrNameLst>
                                          <p:attrName>style.visibility</p:attrName>
                                        </p:attrNameLst>
                                      </p:cBhvr>
                                      <p:to>
                                        <p:strVal val="visible"/>
                                      </p:to>
                                    </p:set>
                                    <p:animEffect transition="in" filter="dissolve">
                                      <p:cBhvr>
                                        <p:cTn id="131" dur="500"/>
                                        <p:tgtEl>
                                          <p:spTgt spid="437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1" grpId="0"/>
      <p:bldP spid="437255" grpId="0"/>
      <p:bldP spid="437256" grpId="0"/>
      <p:bldP spid="437257" grpId="0"/>
      <p:bldP spid="437258" grpId="0"/>
      <p:bldP spid="437259" grpId="0"/>
      <p:bldP spid="437261" grpId="0"/>
      <p:bldP spid="437262" grpId="0"/>
      <p:bldP spid="437263" grpId="0"/>
      <p:bldP spid="437264" grpId="0"/>
      <p:bldP spid="437265" grpId="0"/>
      <p:bldP spid="437266" grpId="0" animBg="1"/>
      <p:bldP spid="437315" grpId="0" animBg="1"/>
      <p:bldP spid="43737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81000" y="304800"/>
            <a:ext cx="8229600" cy="676275"/>
          </a:xfrm>
        </p:spPr>
        <p:txBody>
          <a:bodyPr/>
          <a:lstStyle/>
          <a:p>
            <a:pPr eaLnBrk="1" hangingPunct="1"/>
            <a:r>
              <a:rPr lang="en-US" altLang="zh-CN">
                <a:sym typeface="Symbol" panose="05050102010706020507" pitchFamily="18" charset="2"/>
              </a:rPr>
              <a:t>LRU</a:t>
            </a:r>
            <a:r>
              <a:rPr lang="zh-CN" altLang="en-US">
                <a:sym typeface="Symbol" panose="05050102010706020507" pitchFamily="18" charset="2"/>
              </a:rPr>
              <a:t>近似实现  将时间计数变为</a:t>
            </a:r>
            <a:r>
              <a:rPr lang="zh-CN" altLang="en-US">
                <a:solidFill>
                  <a:srgbClr val="FF3300"/>
                </a:solidFill>
                <a:sym typeface="Symbol" panose="05050102010706020507" pitchFamily="18" charset="2"/>
              </a:rPr>
              <a:t>是和否</a:t>
            </a:r>
            <a:endParaRPr lang="zh-CN" altLang="zh-CN">
              <a:solidFill>
                <a:srgbClr val="FF3300"/>
              </a:solidFill>
              <a:sym typeface="Symbol" panose="05050102010706020507" pitchFamily="18" charset="2"/>
            </a:endParaRPr>
          </a:p>
        </p:txBody>
      </p:sp>
      <p:sp>
        <p:nvSpPr>
          <p:cNvPr id="438275" name="Rectangle 3"/>
          <p:cNvSpPr>
            <a:spLocks noChangeArrowheads="1"/>
          </p:cNvSpPr>
          <p:nvPr/>
        </p:nvSpPr>
        <p:spPr bwMode="auto">
          <a:xfrm>
            <a:off x="381000" y="11922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dirty="0"/>
              <a:t>每个页加一个引用（访问）位</a:t>
            </a:r>
            <a:r>
              <a:rPr lang="en-US" altLang="zh-CN" dirty="0"/>
              <a:t>(reference bit)</a:t>
            </a:r>
          </a:p>
        </p:txBody>
      </p:sp>
      <p:grpSp>
        <p:nvGrpSpPr>
          <p:cNvPr id="438276" name="Group 4"/>
          <p:cNvGrpSpPr/>
          <p:nvPr/>
        </p:nvGrpSpPr>
        <p:grpSpPr bwMode="auto">
          <a:xfrm>
            <a:off x="381000" y="1676400"/>
            <a:ext cx="7543800" cy="603250"/>
            <a:chOff x="624" y="3680"/>
            <a:chExt cx="4752" cy="380"/>
          </a:xfrm>
        </p:grpSpPr>
        <p:sp>
          <p:nvSpPr>
            <p:cNvPr id="26666" name="Rectangle 5"/>
            <p:cNvSpPr>
              <a:spLocks noChangeArrowheads="1"/>
            </p:cNvSpPr>
            <p:nvPr/>
          </p:nvSpPr>
          <p:spPr bwMode="auto">
            <a:xfrm>
              <a:off x="624" y="368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每次访问一页时，硬件自动设置该位为</a:t>
              </a:r>
              <a:r>
                <a:rPr lang="en-US" altLang="zh-CN" sz="2400" dirty="0"/>
                <a:t>1</a:t>
              </a:r>
              <a:endParaRPr lang="en-US" altLang="zh-CN" sz="2400" dirty="0">
                <a:solidFill>
                  <a:srgbClr val="FF0000"/>
                </a:solidFill>
              </a:endParaRPr>
            </a:p>
          </p:txBody>
        </p:sp>
        <p:pic>
          <p:nvPicPr>
            <p:cNvPr id="26667" name="Picture 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8279" name="Group 7"/>
          <p:cNvGrpSpPr/>
          <p:nvPr/>
        </p:nvGrpSpPr>
        <p:grpSpPr bwMode="auto">
          <a:xfrm>
            <a:off x="381000" y="2209800"/>
            <a:ext cx="7543800" cy="968375"/>
            <a:chOff x="616" y="1506"/>
            <a:chExt cx="4752" cy="610"/>
          </a:xfrm>
        </p:grpSpPr>
        <p:sp>
          <p:nvSpPr>
            <p:cNvPr id="26664" name="Rectangle 8"/>
            <p:cNvSpPr>
              <a:spLocks noChangeArrowheads="1"/>
            </p:cNvSpPr>
            <p:nvPr/>
          </p:nvSpPr>
          <p:spPr bwMode="auto">
            <a:xfrm>
              <a:off x="616" y="1506"/>
              <a:ext cx="4752" cy="6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dirty="0"/>
                <a:t>选择淘汰页：扫描该位，</a:t>
              </a:r>
              <a:r>
                <a:rPr lang="zh-CN" altLang="en-US" sz="2400" dirty="0">
                  <a:solidFill>
                    <a:srgbClr val="FF0000"/>
                  </a:solidFill>
                </a:rPr>
                <a:t>是</a:t>
              </a:r>
              <a:r>
                <a:rPr lang="en-US" altLang="zh-CN" sz="2400" dirty="0">
                  <a:solidFill>
                    <a:srgbClr val="FF0000"/>
                  </a:solidFill>
                </a:rPr>
                <a:t>1</a:t>
              </a:r>
              <a:r>
                <a:rPr lang="zh-CN" altLang="en-US" sz="2400" dirty="0">
                  <a:solidFill>
                    <a:srgbClr val="FF0000"/>
                  </a:solidFill>
                </a:rPr>
                <a:t>时清</a:t>
              </a:r>
              <a:r>
                <a:rPr lang="en-US" altLang="zh-CN" sz="2400" dirty="0">
                  <a:solidFill>
                    <a:srgbClr val="FF0000"/>
                  </a:solidFill>
                </a:rPr>
                <a:t>0</a:t>
              </a:r>
              <a:r>
                <a:rPr lang="zh-CN" altLang="en-US" sz="2400" dirty="0">
                  <a:solidFill>
                    <a:srgbClr val="FF0000"/>
                  </a:solidFill>
                </a:rPr>
                <a:t>，并继续扫描</a:t>
              </a:r>
              <a:r>
                <a:rPr lang="zh-CN" altLang="en-US" sz="2400" dirty="0"/>
                <a:t>；直到碰到</a:t>
              </a:r>
              <a:r>
                <a:rPr lang="zh-CN" altLang="en-US" sz="2400" dirty="0">
                  <a:solidFill>
                    <a:srgbClr val="FF0000"/>
                  </a:solidFill>
                </a:rPr>
                <a:t>是</a:t>
              </a:r>
              <a:r>
                <a:rPr lang="en-US" altLang="zh-CN" sz="2400" dirty="0">
                  <a:solidFill>
                    <a:srgbClr val="FF0000"/>
                  </a:solidFill>
                </a:rPr>
                <a:t>0</a:t>
              </a:r>
              <a:r>
                <a:rPr lang="zh-CN" altLang="en-US" sz="2400" dirty="0">
                  <a:solidFill>
                    <a:srgbClr val="FF0000"/>
                  </a:solidFill>
                </a:rPr>
                <a:t>时淘汰该页，记录该位置，下次继续</a:t>
              </a:r>
            </a:p>
          </p:txBody>
        </p:sp>
        <p:pic>
          <p:nvPicPr>
            <p:cNvPr id="26665" name="Picture 9"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 y="165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8282" name="AutoShape 10"/>
          <p:cNvSpPr>
            <a:spLocks noChangeArrowheads="1"/>
          </p:cNvSpPr>
          <p:nvPr/>
        </p:nvSpPr>
        <p:spPr bwMode="auto">
          <a:xfrm rot="10800000">
            <a:off x="6934200" y="1743074"/>
            <a:ext cx="1566862" cy="619125"/>
          </a:xfrm>
          <a:prstGeom prst="wedgeRoundRectCallout">
            <a:avLst>
              <a:gd name="adj1" fmla="val 110773"/>
              <a:gd name="adj2" fmla="val -56644"/>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lang="zh-CN" altLang="en-US" sz="1200" dirty="0">
                <a:sym typeface="Symbol" panose="05050102010706020507" pitchFamily="18" charset="2"/>
              </a:rPr>
              <a:t>再给一次机会</a:t>
            </a:r>
            <a:r>
              <a:rPr lang="en-US" altLang="zh-CN" sz="1200" dirty="0">
                <a:sym typeface="Symbol" panose="05050102010706020507" pitchFamily="18" charset="2"/>
              </a:rPr>
              <a:t>(</a:t>
            </a:r>
            <a:r>
              <a:rPr lang="en-US" altLang="zh-CN" sz="1200" dirty="0">
                <a:solidFill>
                  <a:srgbClr val="FF0000"/>
                </a:solidFill>
                <a:sym typeface="Symbol" panose="05050102010706020507" pitchFamily="18" charset="2"/>
              </a:rPr>
              <a:t>S</a:t>
            </a:r>
            <a:r>
              <a:rPr lang="en-US" altLang="zh-CN" sz="1200" dirty="0">
                <a:sym typeface="Symbol" panose="05050102010706020507" pitchFamily="18" charset="2"/>
              </a:rPr>
              <a:t>econd </a:t>
            </a:r>
            <a:r>
              <a:rPr lang="en-US" altLang="zh-CN" sz="1200" dirty="0">
                <a:solidFill>
                  <a:srgbClr val="FF0000"/>
                </a:solidFill>
                <a:sym typeface="Symbol" panose="05050102010706020507" pitchFamily="18" charset="2"/>
              </a:rPr>
              <a:t>C</a:t>
            </a:r>
            <a:r>
              <a:rPr lang="en-US" altLang="zh-CN" sz="1200" dirty="0">
                <a:sym typeface="Symbol" panose="05050102010706020507" pitchFamily="18" charset="2"/>
              </a:rPr>
              <a:t>hance </a:t>
            </a:r>
            <a:r>
              <a:rPr lang="en-US" altLang="zh-CN" sz="1200" dirty="0">
                <a:solidFill>
                  <a:srgbClr val="FF0000"/>
                </a:solidFill>
                <a:sym typeface="Symbol" panose="05050102010706020507" pitchFamily="18" charset="2"/>
              </a:rPr>
              <a:t>R</a:t>
            </a:r>
            <a:r>
              <a:rPr lang="en-US" altLang="zh-CN" sz="1200" dirty="0">
                <a:sym typeface="Symbol" panose="05050102010706020507" pitchFamily="18" charset="2"/>
              </a:rPr>
              <a:t>eplacement)</a:t>
            </a:r>
          </a:p>
        </p:txBody>
      </p:sp>
      <p:sp>
        <p:nvSpPr>
          <p:cNvPr id="438283" name="AutoShape 11"/>
          <p:cNvSpPr>
            <a:spLocks noChangeArrowheads="1"/>
          </p:cNvSpPr>
          <p:nvPr/>
        </p:nvSpPr>
        <p:spPr bwMode="auto">
          <a:xfrm rot="10800000">
            <a:off x="685800" y="3429000"/>
            <a:ext cx="3657600" cy="533400"/>
          </a:xfrm>
          <a:prstGeom prst="wedgeRoundRectCallout">
            <a:avLst>
              <a:gd name="adj1" fmla="val -17407"/>
              <a:gd name="adj2" fmla="val 128569"/>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lIns="0" rIns="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ym typeface="Symbol" panose="05050102010706020507" pitchFamily="18" charset="2"/>
              </a:rPr>
              <a:t>组织成循环队列较合适！</a:t>
            </a:r>
          </a:p>
        </p:txBody>
      </p:sp>
      <p:grpSp>
        <p:nvGrpSpPr>
          <p:cNvPr id="438284" name="Group 12"/>
          <p:cNvGrpSpPr/>
          <p:nvPr/>
        </p:nvGrpSpPr>
        <p:grpSpPr bwMode="auto">
          <a:xfrm>
            <a:off x="1285875" y="4111625"/>
            <a:ext cx="3167063" cy="2632075"/>
            <a:chOff x="1200" y="2590"/>
            <a:chExt cx="1995" cy="1658"/>
          </a:xfrm>
        </p:grpSpPr>
        <p:sp>
          <p:nvSpPr>
            <p:cNvPr id="26652" name="Rectangle 13"/>
            <p:cNvSpPr>
              <a:spLocks noChangeArrowheads="1"/>
            </p:cNvSpPr>
            <p:nvPr/>
          </p:nvSpPr>
          <p:spPr bwMode="auto">
            <a:xfrm>
              <a:off x="1977" y="2590"/>
              <a:ext cx="498" cy="312"/>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R=1</a:t>
              </a:r>
            </a:p>
          </p:txBody>
        </p:sp>
        <p:sp>
          <p:nvSpPr>
            <p:cNvPr id="26653" name="Rectangle 14"/>
            <p:cNvSpPr>
              <a:spLocks noChangeArrowheads="1"/>
            </p:cNvSpPr>
            <p:nvPr/>
          </p:nvSpPr>
          <p:spPr bwMode="auto">
            <a:xfrm>
              <a:off x="2400" y="2688"/>
              <a:ext cx="498" cy="312"/>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R=1</a:t>
              </a:r>
            </a:p>
          </p:txBody>
        </p:sp>
        <p:sp>
          <p:nvSpPr>
            <p:cNvPr id="26654" name="Rectangle 15"/>
            <p:cNvSpPr>
              <a:spLocks noChangeArrowheads="1"/>
            </p:cNvSpPr>
            <p:nvPr/>
          </p:nvSpPr>
          <p:spPr bwMode="auto">
            <a:xfrm>
              <a:off x="2585" y="2976"/>
              <a:ext cx="498" cy="312"/>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R=0</a:t>
              </a:r>
            </a:p>
          </p:txBody>
        </p:sp>
        <p:sp>
          <p:nvSpPr>
            <p:cNvPr id="26655" name="Rectangle 16"/>
            <p:cNvSpPr>
              <a:spLocks noChangeArrowheads="1"/>
            </p:cNvSpPr>
            <p:nvPr/>
          </p:nvSpPr>
          <p:spPr bwMode="auto">
            <a:xfrm>
              <a:off x="2697" y="3264"/>
              <a:ext cx="498" cy="312"/>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R=1</a:t>
              </a:r>
            </a:p>
          </p:txBody>
        </p:sp>
        <p:sp>
          <p:nvSpPr>
            <p:cNvPr id="26656" name="Rectangle 17"/>
            <p:cNvSpPr>
              <a:spLocks noChangeArrowheads="1"/>
            </p:cNvSpPr>
            <p:nvPr/>
          </p:nvSpPr>
          <p:spPr bwMode="auto">
            <a:xfrm>
              <a:off x="2566" y="3528"/>
              <a:ext cx="498" cy="312"/>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R=1</a:t>
              </a:r>
            </a:p>
          </p:txBody>
        </p:sp>
        <p:sp>
          <p:nvSpPr>
            <p:cNvPr id="26657" name="Rectangle 18"/>
            <p:cNvSpPr>
              <a:spLocks noChangeArrowheads="1"/>
            </p:cNvSpPr>
            <p:nvPr/>
          </p:nvSpPr>
          <p:spPr bwMode="auto">
            <a:xfrm>
              <a:off x="2374" y="3792"/>
              <a:ext cx="498" cy="312"/>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R=1</a:t>
              </a:r>
            </a:p>
          </p:txBody>
        </p:sp>
        <p:sp>
          <p:nvSpPr>
            <p:cNvPr id="26658" name="Rectangle 19"/>
            <p:cNvSpPr>
              <a:spLocks noChangeArrowheads="1"/>
            </p:cNvSpPr>
            <p:nvPr/>
          </p:nvSpPr>
          <p:spPr bwMode="auto">
            <a:xfrm>
              <a:off x="1957" y="3936"/>
              <a:ext cx="498" cy="312"/>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R=0</a:t>
              </a:r>
            </a:p>
          </p:txBody>
        </p:sp>
        <p:sp>
          <p:nvSpPr>
            <p:cNvPr id="26659" name="Rectangle 20"/>
            <p:cNvSpPr>
              <a:spLocks noChangeArrowheads="1"/>
            </p:cNvSpPr>
            <p:nvPr/>
          </p:nvSpPr>
          <p:spPr bwMode="auto">
            <a:xfrm>
              <a:off x="1536" y="3853"/>
              <a:ext cx="498" cy="312"/>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R=0</a:t>
              </a:r>
            </a:p>
          </p:txBody>
        </p:sp>
        <p:sp>
          <p:nvSpPr>
            <p:cNvPr id="26660" name="Rectangle 21"/>
            <p:cNvSpPr>
              <a:spLocks noChangeArrowheads="1"/>
            </p:cNvSpPr>
            <p:nvPr/>
          </p:nvSpPr>
          <p:spPr bwMode="auto">
            <a:xfrm>
              <a:off x="1296" y="3552"/>
              <a:ext cx="535" cy="312"/>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R=1</a:t>
              </a:r>
            </a:p>
          </p:txBody>
        </p:sp>
        <p:sp>
          <p:nvSpPr>
            <p:cNvPr id="26661" name="Rectangle 22"/>
            <p:cNvSpPr>
              <a:spLocks noChangeArrowheads="1"/>
            </p:cNvSpPr>
            <p:nvPr/>
          </p:nvSpPr>
          <p:spPr bwMode="auto">
            <a:xfrm>
              <a:off x="1200" y="3288"/>
              <a:ext cx="535" cy="312"/>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R=0</a:t>
              </a:r>
            </a:p>
          </p:txBody>
        </p:sp>
        <p:sp>
          <p:nvSpPr>
            <p:cNvPr id="26662" name="Rectangle 23"/>
            <p:cNvSpPr>
              <a:spLocks noChangeArrowheads="1"/>
            </p:cNvSpPr>
            <p:nvPr/>
          </p:nvSpPr>
          <p:spPr bwMode="auto">
            <a:xfrm>
              <a:off x="1289" y="3000"/>
              <a:ext cx="535" cy="312"/>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R=0</a:t>
              </a:r>
            </a:p>
          </p:txBody>
        </p:sp>
        <p:sp>
          <p:nvSpPr>
            <p:cNvPr id="26663" name="Rectangle 24"/>
            <p:cNvSpPr>
              <a:spLocks noChangeArrowheads="1"/>
            </p:cNvSpPr>
            <p:nvPr/>
          </p:nvSpPr>
          <p:spPr bwMode="auto">
            <a:xfrm>
              <a:off x="1488" y="2712"/>
              <a:ext cx="535" cy="312"/>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R=1</a:t>
              </a:r>
            </a:p>
          </p:txBody>
        </p:sp>
      </p:grpSp>
      <p:sp>
        <p:nvSpPr>
          <p:cNvPr id="438297" name="Line 25"/>
          <p:cNvSpPr>
            <a:spLocks noChangeShapeType="1"/>
          </p:cNvSpPr>
          <p:nvPr/>
        </p:nvSpPr>
        <p:spPr bwMode="auto">
          <a:xfrm flipH="1" flipV="1">
            <a:off x="2428875" y="4800600"/>
            <a:ext cx="457200" cy="68580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38298" name="Arc 26"/>
          <p:cNvSpPr/>
          <p:nvPr/>
        </p:nvSpPr>
        <p:spPr bwMode="auto">
          <a:xfrm rot="16277629" flipH="1">
            <a:off x="631032" y="5504656"/>
            <a:ext cx="1295400" cy="490537"/>
          </a:xfrm>
          <a:custGeom>
            <a:avLst/>
            <a:gdLst>
              <a:gd name="T0" fmla="*/ 0 w 30409"/>
              <a:gd name="T1" fmla="*/ 968561 h 21600"/>
              <a:gd name="T2" fmla="*/ 55183043 w 30409"/>
              <a:gd name="T3" fmla="*/ 11140118 h 21600"/>
              <a:gd name="T4" fmla="*/ 15985659 w 30409"/>
              <a:gd name="T5" fmla="*/ 11140118 h 21600"/>
              <a:gd name="T6" fmla="*/ 0 60000 65536"/>
              <a:gd name="T7" fmla="*/ 0 60000 65536"/>
              <a:gd name="T8" fmla="*/ 0 60000 65536"/>
            </a:gdLst>
            <a:ahLst/>
            <a:cxnLst>
              <a:cxn ang="T6">
                <a:pos x="T0" y="T1"/>
              </a:cxn>
              <a:cxn ang="T7">
                <a:pos x="T2" y="T3"/>
              </a:cxn>
              <a:cxn ang="T8">
                <a:pos x="T4" y="T5"/>
              </a:cxn>
            </a:cxnLst>
            <a:rect l="0" t="0" r="r" b="b"/>
            <a:pathLst>
              <a:path w="30409" h="21600" fill="none" extrusionOk="0">
                <a:moveTo>
                  <a:pt x="-1" y="1877"/>
                </a:moveTo>
                <a:cubicBezTo>
                  <a:pt x="2771" y="639"/>
                  <a:pt x="5773" y="-1"/>
                  <a:pt x="8809" y="0"/>
                </a:cubicBezTo>
                <a:cubicBezTo>
                  <a:pt x="20738" y="0"/>
                  <a:pt x="30409" y="9670"/>
                  <a:pt x="30409" y="21600"/>
                </a:cubicBezTo>
              </a:path>
              <a:path w="30409" h="21600" stroke="0" extrusionOk="0">
                <a:moveTo>
                  <a:pt x="-1" y="1877"/>
                </a:moveTo>
                <a:cubicBezTo>
                  <a:pt x="2771" y="639"/>
                  <a:pt x="5773" y="-1"/>
                  <a:pt x="8809" y="0"/>
                </a:cubicBezTo>
                <a:cubicBezTo>
                  <a:pt x="20738" y="0"/>
                  <a:pt x="30409" y="9670"/>
                  <a:pt x="30409" y="21600"/>
                </a:cubicBezTo>
                <a:lnTo>
                  <a:pt x="8809" y="21600"/>
                </a:lnTo>
                <a:lnTo>
                  <a:pt x="-1" y="1877"/>
                </a:lnTo>
                <a:close/>
              </a:path>
            </a:pathLst>
          </a:custGeom>
          <a:noFill/>
          <a:ln w="38100">
            <a:solidFill>
              <a:srgbClr val="FF0000"/>
            </a:solidFill>
            <a:round/>
            <a:head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38299" name="AutoShape 27"/>
          <p:cNvSpPr>
            <a:spLocks noChangeArrowheads="1"/>
          </p:cNvSpPr>
          <p:nvPr/>
        </p:nvSpPr>
        <p:spPr bwMode="auto">
          <a:xfrm>
            <a:off x="4714875" y="5257800"/>
            <a:ext cx="533400" cy="381000"/>
          </a:xfrm>
          <a:prstGeom prst="rightArrow">
            <a:avLst>
              <a:gd name="adj1" fmla="val 50000"/>
              <a:gd name="adj2" fmla="val 35000"/>
            </a:avLst>
          </a:prstGeom>
          <a:solidFill>
            <a:srgbClr val="FF3300"/>
          </a:solidFill>
          <a:ln w="9525"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nvGrpSpPr>
          <p:cNvPr id="438300" name="Group 28"/>
          <p:cNvGrpSpPr/>
          <p:nvPr/>
        </p:nvGrpSpPr>
        <p:grpSpPr bwMode="auto">
          <a:xfrm>
            <a:off x="5367338" y="4038600"/>
            <a:ext cx="3167062" cy="2632075"/>
            <a:chOff x="3552" y="2544"/>
            <a:chExt cx="1995" cy="1658"/>
          </a:xfrm>
        </p:grpSpPr>
        <p:grpSp>
          <p:nvGrpSpPr>
            <p:cNvPr id="26638" name="Group 29"/>
            <p:cNvGrpSpPr/>
            <p:nvPr/>
          </p:nvGrpSpPr>
          <p:grpSpPr bwMode="auto">
            <a:xfrm>
              <a:off x="3552" y="2544"/>
              <a:ext cx="1995" cy="1658"/>
              <a:chOff x="1200" y="2590"/>
              <a:chExt cx="1995" cy="1658"/>
            </a:xfrm>
          </p:grpSpPr>
          <p:sp>
            <p:nvSpPr>
              <p:cNvPr id="26640" name="Rectangle 30"/>
              <p:cNvSpPr>
                <a:spLocks noChangeArrowheads="1"/>
              </p:cNvSpPr>
              <p:nvPr/>
            </p:nvSpPr>
            <p:spPr bwMode="auto">
              <a:xfrm>
                <a:off x="1977" y="2590"/>
                <a:ext cx="498" cy="312"/>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R=1</a:t>
                </a:r>
              </a:p>
            </p:txBody>
          </p:sp>
          <p:sp>
            <p:nvSpPr>
              <p:cNvPr id="26641" name="Rectangle 31"/>
              <p:cNvSpPr>
                <a:spLocks noChangeArrowheads="1"/>
              </p:cNvSpPr>
              <p:nvPr/>
            </p:nvSpPr>
            <p:spPr bwMode="auto">
              <a:xfrm>
                <a:off x="2400" y="2688"/>
                <a:ext cx="498" cy="312"/>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R=1</a:t>
                </a:r>
              </a:p>
            </p:txBody>
          </p:sp>
          <p:sp>
            <p:nvSpPr>
              <p:cNvPr id="26642" name="Rectangle 32"/>
              <p:cNvSpPr>
                <a:spLocks noChangeArrowheads="1"/>
              </p:cNvSpPr>
              <p:nvPr/>
            </p:nvSpPr>
            <p:spPr bwMode="auto">
              <a:xfrm>
                <a:off x="2585" y="2976"/>
                <a:ext cx="498" cy="312"/>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R=0</a:t>
                </a:r>
              </a:p>
            </p:txBody>
          </p:sp>
          <p:sp>
            <p:nvSpPr>
              <p:cNvPr id="26643" name="Rectangle 33"/>
              <p:cNvSpPr>
                <a:spLocks noChangeArrowheads="1"/>
              </p:cNvSpPr>
              <p:nvPr/>
            </p:nvSpPr>
            <p:spPr bwMode="auto">
              <a:xfrm>
                <a:off x="2697" y="3264"/>
                <a:ext cx="498" cy="312"/>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R=1</a:t>
                </a:r>
              </a:p>
            </p:txBody>
          </p:sp>
          <p:sp>
            <p:nvSpPr>
              <p:cNvPr id="26644" name="Rectangle 34"/>
              <p:cNvSpPr>
                <a:spLocks noChangeArrowheads="1"/>
              </p:cNvSpPr>
              <p:nvPr/>
            </p:nvSpPr>
            <p:spPr bwMode="auto">
              <a:xfrm>
                <a:off x="2566" y="3528"/>
                <a:ext cx="498" cy="312"/>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R=1</a:t>
                </a:r>
              </a:p>
            </p:txBody>
          </p:sp>
          <p:sp>
            <p:nvSpPr>
              <p:cNvPr id="26645" name="Rectangle 35"/>
              <p:cNvSpPr>
                <a:spLocks noChangeArrowheads="1"/>
              </p:cNvSpPr>
              <p:nvPr/>
            </p:nvSpPr>
            <p:spPr bwMode="auto">
              <a:xfrm>
                <a:off x="2374" y="3792"/>
                <a:ext cx="498" cy="312"/>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R=1</a:t>
                </a:r>
              </a:p>
            </p:txBody>
          </p:sp>
          <p:sp>
            <p:nvSpPr>
              <p:cNvPr id="26646" name="Rectangle 36"/>
              <p:cNvSpPr>
                <a:spLocks noChangeArrowheads="1"/>
              </p:cNvSpPr>
              <p:nvPr/>
            </p:nvSpPr>
            <p:spPr bwMode="auto">
              <a:xfrm>
                <a:off x="1957" y="3936"/>
                <a:ext cx="498" cy="312"/>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R=0</a:t>
                </a:r>
              </a:p>
            </p:txBody>
          </p:sp>
          <p:sp>
            <p:nvSpPr>
              <p:cNvPr id="26647" name="Rectangle 37"/>
              <p:cNvSpPr>
                <a:spLocks noChangeArrowheads="1"/>
              </p:cNvSpPr>
              <p:nvPr/>
            </p:nvSpPr>
            <p:spPr bwMode="auto">
              <a:xfrm>
                <a:off x="1536" y="3853"/>
                <a:ext cx="498" cy="312"/>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R=0</a:t>
                </a:r>
              </a:p>
            </p:txBody>
          </p:sp>
          <p:sp>
            <p:nvSpPr>
              <p:cNvPr id="26648" name="Rectangle 38"/>
              <p:cNvSpPr>
                <a:spLocks noChangeArrowheads="1"/>
              </p:cNvSpPr>
              <p:nvPr/>
            </p:nvSpPr>
            <p:spPr bwMode="auto">
              <a:xfrm>
                <a:off x="1296" y="3552"/>
                <a:ext cx="535" cy="312"/>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R=1</a:t>
                </a:r>
              </a:p>
            </p:txBody>
          </p:sp>
          <p:sp>
            <p:nvSpPr>
              <p:cNvPr id="26649" name="Rectangle 39"/>
              <p:cNvSpPr>
                <a:spLocks noChangeArrowheads="1"/>
              </p:cNvSpPr>
              <p:nvPr/>
            </p:nvSpPr>
            <p:spPr bwMode="auto">
              <a:xfrm>
                <a:off x="1200" y="3288"/>
                <a:ext cx="535" cy="312"/>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R=0</a:t>
                </a:r>
              </a:p>
            </p:txBody>
          </p:sp>
          <p:sp>
            <p:nvSpPr>
              <p:cNvPr id="26650" name="Rectangle 40"/>
              <p:cNvSpPr>
                <a:spLocks noChangeArrowheads="1"/>
              </p:cNvSpPr>
              <p:nvPr/>
            </p:nvSpPr>
            <p:spPr bwMode="auto">
              <a:xfrm>
                <a:off x="1289" y="3000"/>
                <a:ext cx="535" cy="312"/>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R=0</a:t>
                </a:r>
              </a:p>
            </p:txBody>
          </p:sp>
          <p:sp>
            <p:nvSpPr>
              <p:cNvPr id="26651" name="Rectangle 41"/>
              <p:cNvSpPr>
                <a:spLocks noChangeArrowheads="1"/>
              </p:cNvSpPr>
              <p:nvPr/>
            </p:nvSpPr>
            <p:spPr bwMode="auto">
              <a:xfrm>
                <a:off x="1488" y="2712"/>
                <a:ext cx="535" cy="312"/>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solidFill>
                      <a:srgbClr val="FF3300"/>
                    </a:solidFill>
                  </a:rPr>
                  <a:t>R=0</a:t>
                </a:r>
              </a:p>
            </p:txBody>
          </p:sp>
        </p:grpSp>
        <p:sp>
          <p:nvSpPr>
            <p:cNvPr id="26639" name="Line 42"/>
            <p:cNvSpPr>
              <a:spLocks noChangeShapeType="1"/>
            </p:cNvSpPr>
            <p:nvPr/>
          </p:nvSpPr>
          <p:spPr bwMode="auto">
            <a:xfrm flipH="1" flipV="1">
              <a:off x="4560" y="2880"/>
              <a:ext cx="0" cy="53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438315" name="AutoShape 43"/>
          <p:cNvSpPr>
            <a:spLocks noChangeArrowheads="1"/>
          </p:cNvSpPr>
          <p:nvPr/>
        </p:nvSpPr>
        <p:spPr bwMode="auto">
          <a:xfrm rot="10800000">
            <a:off x="5105400" y="3200400"/>
            <a:ext cx="3581400" cy="685800"/>
          </a:xfrm>
          <a:prstGeom prst="wedgeRoundRectCallout">
            <a:avLst>
              <a:gd name="adj1" fmla="val -6120"/>
              <a:gd name="adj2" fmla="val -97690"/>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FF0000"/>
                </a:solidFill>
                <a:sym typeface="Symbol" panose="05050102010706020507" pitchFamily="18" charset="2"/>
              </a:rPr>
              <a:t>SCR</a:t>
            </a:r>
            <a:r>
              <a:rPr lang="zh-CN" altLang="en-US" sz="2000">
                <a:sym typeface="Symbol" panose="05050102010706020507" pitchFamily="18" charset="2"/>
              </a:rPr>
              <a:t>实现方法称为</a:t>
            </a:r>
            <a:r>
              <a:rPr lang="en-US" altLang="zh-CN" sz="2000">
                <a:sym typeface="Symbol" panose="05050102010706020507" pitchFamily="18" charset="2"/>
              </a:rPr>
              <a:t>Clock Algorithm</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3" name="墨迹 2">
                <a:extLst>
                  <a:ext uri="{FF2B5EF4-FFF2-40B4-BE49-F238E27FC236}">
                    <a16:creationId xmlns:a16="http://schemas.microsoft.com/office/drawing/2014/main" id="{F11EB8F3-487F-B423-4E21-EFE514DF15B2}"/>
                  </a:ext>
                </a:extLst>
              </p14:cNvPr>
              <p14:cNvContentPartPr/>
              <p14:nvPr/>
            </p14:nvContentPartPr>
            <p14:xfrm>
              <a:off x="4280870" y="2701402"/>
              <a:ext cx="3250440" cy="360"/>
            </p14:xfrm>
          </p:contentPart>
        </mc:Choice>
        <mc:Fallback xmlns="">
          <p:pic>
            <p:nvPicPr>
              <p:cNvPr id="3" name="墨迹 2">
                <a:extLst>
                  <a:ext uri="{FF2B5EF4-FFF2-40B4-BE49-F238E27FC236}">
                    <a16:creationId xmlns:a16="http://schemas.microsoft.com/office/drawing/2014/main" id="{F11EB8F3-487F-B423-4E21-EFE514DF15B2}"/>
                  </a:ext>
                </a:extLst>
              </p:cNvPr>
              <p:cNvPicPr/>
              <p:nvPr/>
            </p:nvPicPr>
            <p:blipFill>
              <a:blip r:embed="rId4"/>
              <a:stretch>
                <a:fillRect/>
              </a:stretch>
            </p:blipFill>
            <p:spPr>
              <a:xfrm>
                <a:off x="4262870" y="2683762"/>
                <a:ext cx="328608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4" name="墨迹 3">
                <a:extLst>
                  <a:ext uri="{FF2B5EF4-FFF2-40B4-BE49-F238E27FC236}">
                    <a16:creationId xmlns:a16="http://schemas.microsoft.com/office/drawing/2014/main" id="{28490A8D-E8A0-6575-01EF-82DFCC98784E}"/>
                  </a:ext>
                </a:extLst>
              </p14:cNvPr>
              <p14:cNvContentPartPr/>
              <p14:nvPr/>
            </p14:nvContentPartPr>
            <p14:xfrm>
              <a:off x="4323350" y="2634802"/>
              <a:ext cx="3124080" cy="360"/>
            </p14:xfrm>
          </p:contentPart>
        </mc:Choice>
        <mc:Fallback xmlns="">
          <p:pic>
            <p:nvPicPr>
              <p:cNvPr id="4" name="墨迹 3">
                <a:extLst>
                  <a:ext uri="{FF2B5EF4-FFF2-40B4-BE49-F238E27FC236}">
                    <a16:creationId xmlns:a16="http://schemas.microsoft.com/office/drawing/2014/main" id="{28490A8D-E8A0-6575-01EF-82DFCC98784E}"/>
                  </a:ext>
                </a:extLst>
              </p:cNvPr>
              <p:cNvPicPr/>
              <p:nvPr/>
            </p:nvPicPr>
            <p:blipFill>
              <a:blip r:embed="rId6"/>
              <a:stretch>
                <a:fillRect/>
              </a:stretch>
            </p:blipFill>
            <p:spPr>
              <a:xfrm>
                <a:off x="4305710" y="2617162"/>
                <a:ext cx="31597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墨迹 4">
                <a:extLst>
                  <a:ext uri="{FF2B5EF4-FFF2-40B4-BE49-F238E27FC236}">
                    <a16:creationId xmlns:a16="http://schemas.microsoft.com/office/drawing/2014/main" id="{A9ABB508-2C76-928C-F312-D5A1C867B257}"/>
                  </a:ext>
                </a:extLst>
              </p14:cNvPr>
              <p14:cNvContentPartPr/>
              <p14:nvPr/>
            </p14:nvContentPartPr>
            <p14:xfrm>
              <a:off x="4214270" y="2599522"/>
              <a:ext cx="360" cy="360"/>
            </p14:xfrm>
          </p:contentPart>
        </mc:Choice>
        <mc:Fallback xmlns="">
          <p:pic>
            <p:nvPicPr>
              <p:cNvPr id="5" name="墨迹 4">
                <a:extLst>
                  <a:ext uri="{FF2B5EF4-FFF2-40B4-BE49-F238E27FC236}">
                    <a16:creationId xmlns:a16="http://schemas.microsoft.com/office/drawing/2014/main" id="{A9ABB508-2C76-928C-F312-D5A1C867B257}"/>
                  </a:ext>
                </a:extLst>
              </p:cNvPr>
              <p:cNvPicPr/>
              <p:nvPr/>
            </p:nvPicPr>
            <p:blipFill>
              <a:blip r:embed="rId8"/>
              <a:stretch>
                <a:fillRect/>
              </a:stretch>
            </p:blipFill>
            <p:spPr>
              <a:xfrm>
                <a:off x="4160270" y="249152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墨迹 5">
                <a:extLst>
                  <a:ext uri="{FF2B5EF4-FFF2-40B4-BE49-F238E27FC236}">
                    <a16:creationId xmlns:a16="http://schemas.microsoft.com/office/drawing/2014/main" id="{2FCFD1C7-E875-B36B-D805-DF5084A464FB}"/>
                  </a:ext>
                </a:extLst>
              </p14:cNvPr>
              <p14:cNvContentPartPr/>
              <p14:nvPr/>
            </p14:nvContentPartPr>
            <p14:xfrm>
              <a:off x="4220390" y="2599522"/>
              <a:ext cx="3415680" cy="360"/>
            </p14:xfrm>
          </p:contentPart>
        </mc:Choice>
        <mc:Fallback xmlns="">
          <p:pic>
            <p:nvPicPr>
              <p:cNvPr id="6" name="墨迹 5">
                <a:extLst>
                  <a:ext uri="{FF2B5EF4-FFF2-40B4-BE49-F238E27FC236}">
                    <a16:creationId xmlns:a16="http://schemas.microsoft.com/office/drawing/2014/main" id="{2FCFD1C7-E875-B36B-D805-DF5084A464FB}"/>
                  </a:ext>
                </a:extLst>
              </p:cNvPr>
              <p:cNvPicPr/>
              <p:nvPr/>
            </p:nvPicPr>
            <p:blipFill>
              <a:blip r:embed="rId10"/>
              <a:stretch>
                <a:fillRect/>
              </a:stretch>
            </p:blipFill>
            <p:spPr>
              <a:xfrm>
                <a:off x="4166750" y="2491522"/>
                <a:ext cx="35233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墨迹 7">
                <a:extLst>
                  <a:ext uri="{FF2B5EF4-FFF2-40B4-BE49-F238E27FC236}">
                    <a16:creationId xmlns:a16="http://schemas.microsoft.com/office/drawing/2014/main" id="{1AE55D84-342E-AA14-5E08-EC98F68C02FE}"/>
                  </a:ext>
                </a:extLst>
              </p14:cNvPr>
              <p14:cNvContentPartPr/>
              <p14:nvPr/>
            </p14:nvContentPartPr>
            <p14:xfrm>
              <a:off x="4535390" y="2932882"/>
              <a:ext cx="1459800" cy="360"/>
            </p14:xfrm>
          </p:contentPart>
        </mc:Choice>
        <mc:Fallback xmlns="">
          <p:pic>
            <p:nvPicPr>
              <p:cNvPr id="8" name="墨迹 7">
                <a:extLst>
                  <a:ext uri="{FF2B5EF4-FFF2-40B4-BE49-F238E27FC236}">
                    <a16:creationId xmlns:a16="http://schemas.microsoft.com/office/drawing/2014/main" id="{1AE55D84-342E-AA14-5E08-EC98F68C02FE}"/>
                  </a:ext>
                </a:extLst>
              </p:cNvPr>
              <p:cNvPicPr/>
              <p:nvPr/>
            </p:nvPicPr>
            <p:blipFill>
              <a:blip r:embed="rId12"/>
              <a:stretch>
                <a:fillRect/>
              </a:stretch>
            </p:blipFill>
            <p:spPr>
              <a:xfrm>
                <a:off x="4463390" y="2788882"/>
                <a:ext cx="1603440" cy="288000"/>
              </a:xfrm>
              <a:prstGeom prst="rect">
                <a:avLst/>
              </a:prstGeom>
            </p:spPr>
          </p:pic>
        </mc:Fallback>
      </mc:AlternateContent>
      <p:grpSp>
        <p:nvGrpSpPr>
          <p:cNvPr id="23" name="组合 22">
            <a:extLst>
              <a:ext uri="{FF2B5EF4-FFF2-40B4-BE49-F238E27FC236}">
                <a16:creationId xmlns:a16="http://schemas.microsoft.com/office/drawing/2014/main" id="{2980545F-404B-CF22-15D0-1A0A1F43F0FA}"/>
              </a:ext>
            </a:extLst>
          </p:cNvPr>
          <p:cNvGrpSpPr/>
          <p:nvPr/>
        </p:nvGrpSpPr>
        <p:grpSpPr>
          <a:xfrm>
            <a:off x="1022150" y="60082"/>
            <a:ext cx="334800" cy="262440"/>
            <a:chOff x="1022150" y="60082"/>
            <a:chExt cx="334800" cy="262440"/>
          </a:xfrm>
        </p:grpSpPr>
        <mc:AlternateContent xmlns:mc="http://schemas.openxmlformats.org/markup-compatibility/2006" xmlns:p14="http://schemas.microsoft.com/office/powerpoint/2010/main">
          <mc:Choice Requires="p14">
            <p:contentPart p14:bwMode="auto" r:id="rId13">
              <p14:nvContentPartPr>
                <p14:cNvPr id="17" name="墨迹 16">
                  <a:extLst>
                    <a:ext uri="{FF2B5EF4-FFF2-40B4-BE49-F238E27FC236}">
                      <a16:creationId xmlns:a16="http://schemas.microsoft.com/office/drawing/2014/main" id="{A0BCE76D-21F9-74D1-235C-8DEDD40AABB9}"/>
                    </a:ext>
                  </a:extLst>
                </p14:cNvPr>
                <p14:cNvContentPartPr/>
                <p14:nvPr/>
              </p14:nvContentPartPr>
              <p14:xfrm>
                <a:off x="1022150" y="114442"/>
                <a:ext cx="86400" cy="207000"/>
              </p14:xfrm>
            </p:contentPart>
          </mc:Choice>
          <mc:Fallback xmlns="">
            <p:pic>
              <p:nvPicPr>
                <p:cNvPr id="17" name="墨迹 16">
                  <a:extLst>
                    <a:ext uri="{FF2B5EF4-FFF2-40B4-BE49-F238E27FC236}">
                      <a16:creationId xmlns:a16="http://schemas.microsoft.com/office/drawing/2014/main" id="{A0BCE76D-21F9-74D1-235C-8DEDD40AABB9}"/>
                    </a:ext>
                  </a:extLst>
                </p:cNvPr>
                <p:cNvPicPr/>
                <p:nvPr/>
              </p:nvPicPr>
              <p:blipFill>
                <a:blip r:embed="rId14"/>
                <a:stretch>
                  <a:fillRect/>
                </a:stretch>
              </p:blipFill>
              <p:spPr>
                <a:xfrm>
                  <a:off x="1013150" y="105802"/>
                  <a:ext cx="10404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墨迹 17">
                  <a:extLst>
                    <a:ext uri="{FF2B5EF4-FFF2-40B4-BE49-F238E27FC236}">
                      <a16:creationId xmlns:a16="http://schemas.microsoft.com/office/drawing/2014/main" id="{45663B1B-8455-19A5-AE23-5B655C7258CA}"/>
                    </a:ext>
                  </a:extLst>
                </p14:cNvPr>
                <p14:cNvContentPartPr/>
                <p14:nvPr/>
              </p14:nvContentPartPr>
              <p14:xfrm>
                <a:off x="1092710" y="60082"/>
                <a:ext cx="108360" cy="120600"/>
              </p14:xfrm>
            </p:contentPart>
          </mc:Choice>
          <mc:Fallback xmlns="">
            <p:pic>
              <p:nvPicPr>
                <p:cNvPr id="18" name="墨迹 17">
                  <a:extLst>
                    <a:ext uri="{FF2B5EF4-FFF2-40B4-BE49-F238E27FC236}">
                      <a16:creationId xmlns:a16="http://schemas.microsoft.com/office/drawing/2014/main" id="{45663B1B-8455-19A5-AE23-5B655C7258CA}"/>
                    </a:ext>
                  </a:extLst>
                </p:cNvPr>
                <p:cNvPicPr/>
                <p:nvPr/>
              </p:nvPicPr>
              <p:blipFill>
                <a:blip r:embed="rId16"/>
                <a:stretch>
                  <a:fillRect/>
                </a:stretch>
              </p:blipFill>
              <p:spPr>
                <a:xfrm>
                  <a:off x="1083710" y="51442"/>
                  <a:ext cx="12600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墨迹 18">
                  <a:extLst>
                    <a:ext uri="{FF2B5EF4-FFF2-40B4-BE49-F238E27FC236}">
                      <a16:creationId xmlns:a16="http://schemas.microsoft.com/office/drawing/2014/main" id="{96158CEC-F342-3E04-B3B8-6E923B1C51FD}"/>
                    </a:ext>
                  </a:extLst>
                </p14:cNvPr>
                <p14:cNvContentPartPr/>
                <p14:nvPr/>
              </p14:nvContentPartPr>
              <p14:xfrm>
                <a:off x="1101710" y="187522"/>
                <a:ext cx="139320" cy="135000"/>
              </p14:xfrm>
            </p:contentPart>
          </mc:Choice>
          <mc:Fallback xmlns="">
            <p:pic>
              <p:nvPicPr>
                <p:cNvPr id="19" name="墨迹 18">
                  <a:extLst>
                    <a:ext uri="{FF2B5EF4-FFF2-40B4-BE49-F238E27FC236}">
                      <a16:creationId xmlns:a16="http://schemas.microsoft.com/office/drawing/2014/main" id="{96158CEC-F342-3E04-B3B8-6E923B1C51FD}"/>
                    </a:ext>
                  </a:extLst>
                </p:cNvPr>
                <p:cNvPicPr/>
                <p:nvPr/>
              </p:nvPicPr>
              <p:blipFill>
                <a:blip r:embed="rId18"/>
                <a:stretch>
                  <a:fillRect/>
                </a:stretch>
              </p:blipFill>
              <p:spPr>
                <a:xfrm>
                  <a:off x="1093070" y="178522"/>
                  <a:ext cx="1569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墨迹 19">
                  <a:extLst>
                    <a:ext uri="{FF2B5EF4-FFF2-40B4-BE49-F238E27FC236}">
                      <a16:creationId xmlns:a16="http://schemas.microsoft.com/office/drawing/2014/main" id="{C741B990-28A3-0817-D37D-8254DD865351}"/>
                    </a:ext>
                  </a:extLst>
                </p14:cNvPr>
                <p14:cNvContentPartPr/>
                <p14:nvPr/>
              </p14:nvContentPartPr>
              <p14:xfrm>
                <a:off x="1302230" y="90682"/>
                <a:ext cx="54720" cy="212040"/>
              </p14:xfrm>
            </p:contentPart>
          </mc:Choice>
          <mc:Fallback xmlns="">
            <p:pic>
              <p:nvPicPr>
                <p:cNvPr id="20" name="墨迹 19">
                  <a:extLst>
                    <a:ext uri="{FF2B5EF4-FFF2-40B4-BE49-F238E27FC236}">
                      <a16:creationId xmlns:a16="http://schemas.microsoft.com/office/drawing/2014/main" id="{C741B990-28A3-0817-D37D-8254DD865351}"/>
                    </a:ext>
                  </a:extLst>
                </p:cNvPr>
                <p:cNvPicPr/>
                <p:nvPr/>
              </p:nvPicPr>
              <p:blipFill>
                <a:blip r:embed="rId20"/>
                <a:stretch>
                  <a:fillRect/>
                </a:stretch>
              </p:blipFill>
              <p:spPr>
                <a:xfrm>
                  <a:off x="1293590" y="81682"/>
                  <a:ext cx="7236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2" name="墨迹 21">
                  <a:extLst>
                    <a:ext uri="{FF2B5EF4-FFF2-40B4-BE49-F238E27FC236}">
                      <a16:creationId xmlns:a16="http://schemas.microsoft.com/office/drawing/2014/main" id="{26152ABE-CD4B-8C59-9888-9E55C212E289}"/>
                    </a:ext>
                  </a:extLst>
                </p14:cNvPr>
                <p14:cNvContentPartPr/>
                <p14:nvPr/>
              </p14:nvContentPartPr>
              <p14:xfrm>
                <a:off x="1113230" y="66202"/>
                <a:ext cx="19080" cy="52200"/>
              </p14:xfrm>
            </p:contentPart>
          </mc:Choice>
          <mc:Fallback xmlns="">
            <p:pic>
              <p:nvPicPr>
                <p:cNvPr id="22" name="墨迹 21">
                  <a:extLst>
                    <a:ext uri="{FF2B5EF4-FFF2-40B4-BE49-F238E27FC236}">
                      <a16:creationId xmlns:a16="http://schemas.microsoft.com/office/drawing/2014/main" id="{26152ABE-CD4B-8C59-9888-9E55C212E289}"/>
                    </a:ext>
                  </a:extLst>
                </p:cNvPr>
                <p:cNvPicPr/>
                <p:nvPr/>
              </p:nvPicPr>
              <p:blipFill>
                <a:blip r:embed="rId22"/>
                <a:stretch>
                  <a:fillRect/>
                </a:stretch>
              </p:blipFill>
              <p:spPr>
                <a:xfrm>
                  <a:off x="1104590" y="57562"/>
                  <a:ext cx="36720" cy="69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24" name="墨迹 23">
                <a:extLst>
                  <a:ext uri="{FF2B5EF4-FFF2-40B4-BE49-F238E27FC236}">
                    <a16:creationId xmlns:a16="http://schemas.microsoft.com/office/drawing/2014/main" id="{0227D65D-4EDD-D574-27C6-441165B31D7C}"/>
                  </a:ext>
                </a:extLst>
              </p14:cNvPr>
              <p14:cNvContentPartPr/>
              <p14:nvPr/>
            </p14:nvContentPartPr>
            <p14:xfrm>
              <a:off x="526430" y="84922"/>
              <a:ext cx="37440" cy="60120"/>
            </p14:xfrm>
          </p:contentPart>
        </mc:Choice>
        <mc:Fallback xmlns="">
          <p:pic>
            <p:nvPicPr>
              <p:cNvPr id="24" name="墨迹 23">
                <a:extLst>
                  <a:ext uri="{FF2B5EF4-FFF2-40B4-BE49-F238E27FC236}">
                    <a16:creationId xmlns:a16="http://schemas.microsoft.com/office/drawing/2014/main" id="{0227D65D-4EDD-D574-27C6-441165B31D7C}"/>
                  </a:ext>
                </a:extLst>
              </p:cNvPr>
              <p:cNvPicPr/>
              <p:nvPr/>
            </p:nvPicPr>
            <p:blipFill>
              <a:blip r:embed="rId24"/>
              <a:stretch>
                <a:fillRect/>
              </a:stretch>
            </p:blipFill>
            <p:spPr>
              <a:xfrm>
                <a:off x="517430" y="76282"/>
                <a:ext cx="55080" cy="77760"/>
              </a:xfrm>
              <a:prstGeom prst="rect">
                <a:avLst/>
              </a:prstGeom>
            </p:spPr>
          </p:pic>
        </mc:Fallback>
      </mc:AlternateContent>
      <p:grpSp>
        <p:nvGrpSpPr>
          <p:cNvPr id="27" name="组合 26">
            <a:extLst>
              <a:ext uri="{FF2B5EF4-FFF2-40B4-BE49-F238E27FC236}">
                <a16:creationId xmlns:a16="http://schemas.microsoft.com/office/drawing/2014/main" id="{0443E0FA-40D8-7250-4C8E-19008D56848D}"/>
              </a:ext>
            </a:extLst>
          </p:cNvPr>
          <p:cNvGrpSpPr/>
          <p:nvPr/>
        </p:nvGrpSpPr>
        <p:grpSpPr>
          <a:xfrm>
            <a:off x="513830" y="107242"/>
            <a:ext cx="448560" cy="216360"/>
            <a:chOff x="513830" y="107242"/>
            <a:chExt cx="448560" cy="216360"/>
          </a:xfrm>
        </p:grpSpPr>
        <mc:AlternateContent xmlns:mc="http://schemas.openxmlformats.org/markup-compatibility/2006" xmlns:p14="http://schemas.microsoft.com/office/powerpoint/2010/main">
          <mc:Choice Requires="p14">
            <p:contentPart p14:bwMode="auto" r:id="rId25">
              <p14:nvContentPartPr>
                <p14:cNvPr id="9" name="墨迹 8">
                  <a:extLst>
                    <a:ext uri="{FF2B5EF4-FFF2-40B4-BE49-F238E27FC236}">
                      <a16:creationId xmlns:a16="http://schemas.microsoft.com/office/drawing/2014/main" id="{2E728916-C4EB-F353-919E-06D4DD29E08A}"/>
                    </a:ext>
                  </a:extLst>
                </p14:cNvPr>
                <p14:cNvContentPartPr/>
                <p14:nvPr/>
              </p14:nvContentPartPr>
              <p14:xfrm>
                <a:off x="513830" y="144682"/>
                <a:ext cx="13680" cy="148680"/>
              </p14:xfrm>
            </p:contentPart>
          </mc:Choice>
          <mc:Fallback xmlns="">
            <p:pic>
              <p:nvPicPr>
                <p:cNvPr id="9" name="墨迹 8">
                  <a:extLst>
                    <a:ext uri="{FF2B5EF4-FFF2-40B4-BE49-F238E27FC236}">
                      <a16:creationId xmlns:a16="http://schemas.microsoft.com/office/drawing/2014/main" id="{2E728916-C4EB-F353-919E-06D4DD29E08A}"/>
                    </a:ext>
                  </a:extLst>
                </p:cNvPr>
                <p:cNvPicPr/>
                <p:nvPr/>
              </p:nvPicPr>
              <p:blipFill>
                <a:blip r:embed="rId26"/>
                <a:stretch>
                  <a:fillRect/>
                </a:stretch>
              </p:blipFill>
              <p:spPr>
                <a:xfrm>
                  <a:off x="505190" y="136042"/>
                  <a:ext cx="3132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0" name="墨迹 9">
                  <a:extLst>
                    <a:ext uri="{FF2B5EF4-FFF2-40B4-BE49-F238E27FC236}">
                      <a16:creationId xmlns:a16="http://schemas.microsoft.com/office/drawing/2014/main" id="{DD22CCF4-C25C-B000-6DB0-475BD49B4356}"/>
                    </a:ext>
                  </a:extLst>
                </p14:cNvPr>
                <p14:cNvContentPartPr/>
                <p14:nvPr/>
              </p14:nvContentPartPr>
              <p14:xfrm>
                <a:off x="626510" y="107242"/>
                <a:ext cx="136440" cy="215280"/>
              </p14:xfrm>
            </p:contentPart>
          </mc:Choice>
          <mc:Fallback xmlns="">
            <p:pic>
              <p:nvPicPr>
                <p:cNvPr id="10" name="墨迹 9">
                  <a:extLst>
                    <a:ext uri="{FF2B5EF4-FFF2-40B4-BE49-F238E27FC236}">
                      <a16:creationId xmlns:a16="http://schemas.microsoft.com/office/drawing/2014/main" id="{DD22CCF4-C25C-B000-6DB0-475BD49B4356}"/>
                    </a:ext>
                  </a:extLst>
                </p:cNvPr>
                <p:cNvPicPr/>
                <p:nvPr/>
              </p:nvPicPr>
              <p:blipFill>
                <a:blip r:embed="rId28"/>
                <a:stretch>
                  <a:fillRect/>
                </a:stretch>
              </p:blipFill>
              <p:spPr>
                <a:xfrm>
                  <a:off x="617510" y="98242"/>
                  <a:ext cx="15408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1" name="墨迹 10">
                  <a:extLst>
                    <a:ext uri="{FF2B5EF4-FFF2-40B4-BE49-F238E27FC236}">
                      <a16:creationId xmlns:a16="http://schemas.microsoft.com/office/drawing/2014/main" id="{43849E98-F455-EF02-B6BB-E8B19EA81C16}"/>
                    </a:ext>
                  </a:extLst>
                </p14:cNvPr>
                <p14:cNvContentPartPr/>
                <p14:nvPr/>
              </p14:nvContentPartPr>
              <p14:xfrm>
                <a:off x="822350" y="120202"/>
                <a:ext cx="140040" cy="203400"/>
              </p14:xfrm>
            </p:contentPart>
          </mc:Choice>
          <mc:Fallback xmlns="">
            <p:pic>
              <p:nvPicPr>
                <p:cNvPr id="11" name="墨迹 10">
                  <a:extLst>
                    <a:ext uri="{FF2B5EF4-FFF2-40B4-BE49-F238E27FC236}">
                      <a16:creationId xmlns:a16="http://schemas.microsoft.com/office/drawing/2014/main" id="{43849E98-F455-EF02-B6BB-E8B19EA81C16}"/>
                    </a:ext>
                  </a:extLst>
                </p:cNvPr>
                <p:cNvPicPr/>
                <p:nvPr/>
              </p:nvPicPr>
              <p:blipFill>
                <a:blip r:embed="rId30"/>
                <a:stretch>
                  <a:fillRect/>
                </a:stretch>
              </p:blipFill>
              <p:spPr>
                <a:xfrm>
                  <a:off x="813710" y="111562"/>
                  <a:ext cx="15768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墨迹 25">
                  <a:extLst>
                    <a:ext uri="{FF2B5EF4-FFF2-40B4-BE49-F238E27FC236}">
                      <a16:creationId xmlns:a16="http://schemas.microsoft.com/office/drawing/2014/main" id="{2C76A844-A9F6-F0EE-7928-A540B3E9F8D6}"/>
                    </a:ext>
                  </a:extLst>
                </p14:cNvPr>
                <p14:cNvContentPartPr/>
                <p14:nvPr/>
              </p14:nvContentPartPr>
              <p14:xfrm>
                <a:off x="526430" y="273922"/>
                <a:ext cx="19080" cy="46080"/>
              </p14:xfrm>
            </p:contentPart>
          </mc:Choice>
          <mc:Fallback xmlns="">
            <p:pic>
              <p:nvPicPr>
                <p:cNvPr id="26" name="墨迹 25">
                  <a:extLst>
                    <a:ext uri="{FF2B5EF4-FFF2-40B4-BE49-F238E27FC236}">
                      <a16:creationId xmlns:a16="http://schemas.microsoft.com/office/drawing/2014/main" id="{2C76A844-A9F6-F0EE-7928-A540B3E9F8D6}"/>
                    </a:ext>
                  </a:extLst>
                </p:cNvPr>
                <p:cNvPicPr/>
                <p:nvPr/>
              </p:nvPicPr>
              <p:blipFill>
                <a:blip r:embed="rId32"/>
                <a:stretch>
                  <a:fillRect/>
                </a:stretch>
              </p:blipFill>
              <p:spPr>
                <a:xfrm>
                  <a:off x="517430" y="264922"/>
                  <a:ext cx="36720" cy="63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3">
            <p14:nvContentPartPr>
              <p14:cNvPr id="28" name="墨迹 27">
                <a:extLst>
                  <a:ext uri="{FF2B5EF4-FFF2-40B4-BE49-F238E27FC236}">
                    <a16:creationId xmlns:a16="http://schemas.microsoft.com/office/drawing/2014/main" id="{A4481399-FCC1-ED1B-A4D6-EB3B99D456A5}"/>
                  </a:ext>
                </a:extLst>
              </p14:cNvPr>
              <p14:cNvContentPartPr/>
              <p14:nvPr/>
            </p14:nvContentPartPr>
            <p14:xfrm>
              <a:off x="7629950" y="3608962"/>
              <a:ext cx="646200" cy="12600"/>
            </p14:xfrm>
          </p:contentPart>
        </mc:Choice>
        <mc:Fallback xmlns="">
          <p:pic>
            <p:nvPicPr>
              <p:cNvPr id="28" name="墨迹 27">
                <a:extLst>
                  <a:ext uri="{FF2B5EF4-FFF2-40B4-BE49-F238E27FC236}">
                    <a16:creationId xmlns:a16="http://schemas.microsoft.com/office/drawing/2014/main" id="{A4481399-FCC1-ED1B-A4D6-EB3B99D456A5}"/>
                  </a:ext>
                </a:extLst>
              </p:cNvPr>
              <p:cNvPicPr/>
              <p:nvPr/>
            </p:nvPicPr>
            <p:blipFill>
              <a:blip r:embed="rId34"/>
              <a:stretch>
                <a:fillRect/>
              </a:stretch>
            </p:blipFill>
            <p:spPr>
              <a:xfrm>
                <a:off x="7620950" y="3599962"/>
                <a:ext cx="66384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9" name="墨迹 28">
                <a:extLst>
                  <a:ext uri="{FF2B5EF4-FFF2-40B4-BE49-F238E27FC236}">
                    <a16:creationId xmlns:a16="http://schemas.microsoft.com/office/drawing/2014/main" id="{EDE78575-5FF2-778C-AB3C-470ABA7D54AE}"/>
                  </a:ext>
                </a:extLst>
              </p14:cNvPr>
              <p14:cNvContentPartPr/>
              <p14:nvPr/>
            </p14:nvContentPartPr>
            <p14:xfrm>
              <a:off x="6321710" y="3933322"/>
              <a:ext cx="1087200" cy="33120"/>
            </p14:xfrm>
          </p:contentPart>
        </mc:Choice>
        <mc:Fallback xmlns="">
          <p:pic>
            <p:nvPicPr>
              <p:cNvPr id="29" name="墨迹 28">
                <a:extLst>
                  <a:ext uri="{FF2B5EF4-FFF2-40B4-BE49-F238E27FC236}">
                    <a16:creationId xmlns:a16="http://schemas.microsoft.com/office/drawing/2014/main" id="{EDE78575-5FF2-778C-AB3C-470ABA7D54AE}"/>
                  </a:ext>
                </a:extLst>
              </p:cNvPr>
              <p:cNvPicPr/>
              <p:nvPr/>
            </p:nvPicPr>
            <p:blipFill>
              <a:blip r:embed="rId36"/>
              <a:stretch>
                <a:fillRect/>
              </a:stretch>
            </p:blipFill>
            <p:spPr>
              <a:xfrm>
                <a:off x="6313070" y="3924682"/>
                <a:ext cx="1104840" cy="507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38275"/>
                                        </p:tgtEl>
                                        <p:attrNameLst>
                                          <p:attrName>style.visibility</p:attrName>
                                        </p:attrNameLst>
                                      </p:cBhvr>
                                      <p:to>
                                        <p:strVal val="visible"/>
                                      </p:to>
                                    </p:set>
                                    <p:animEffect transition="in" filter="dissolve">
                                      <p:cBhvr>
                                        <p:cTn id="7" dur="500"/>
                                        <p:tgtEl>
                                          <p:spTgt spid="43827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38276"/>
                                        </p:tgtEl>
                                        <p:attrNameLst>
                                          <p:attrName>style.visibility</p:attrName>
                                        </p:attrNameLst>
                                      </p:cBhvr>
                                      <p:to>
                                        <p:strVal val="visible"/>
                                      </p:to>
                                    </p:set>
                                    <p:animEffect transition="in" filter="dissolve">
                                      <p:cBhvr>
                                        <p:cTn id="12" dur="500"/>
                                        <p:tgtEl>
                                          <p:spTgt spid="43827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38279"/>
                                        </p:tgtEl>
                                        <p:attrNameLst>
                                          <p:attrName>style.visibility</p:attrName>
                                        </p:attrNameLst>
                                      </p:cBhvr>
                                      <p:to>
                                        <p:strVal val="visible"/>
                                      </p:to>
                                    </p:set>
                                    <p:animEffect transition="in" filter="dissolve">
                                      <p:cBhvr>
                                        <p:cTn id="17" dur="500"/>
                                        <p:tgtEl>
                                          <p:spTgt spid="43827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8282"/>
                                        </p:tgtEl>
                                        <p:attrNameLst>
                                          <p:attrName>style.visibility</p:attrName>
                                        </p:attrNameLst>
                                      </p:cBhvr>
                                      <p:to>
                                        <p:strVal val="visible"/>
                                      </p:to>
                                    </p:set>
                                    <p:animEffect transition="in" filter="dissolve">
                                      <p:cBhvr>
                                        <p:cTn id="22" dur="500"/>
                                        <p:tgtEl>
                                          <p:spTgt spid="43828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38283"/>
                                        </p:tgtEl>
                                        <p:attrNameLst>
                                          <p:attrName>style.visibility</p:attrName>
                                        </p:attrNameLst>
                                      </p:cBhvr>
                                      <p:to>
                                        <p:strVal val="visible"/>
                                      </p:to>
                                    </p:set>
                                    <p:animEffect transition="in" filter="dissolve">
                                      <p:cBhvr>
                                        <p:cTn id="27" dur="500"/>
                                        <p:tgtEl>
                                          <p:spTgt spid="43828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38284"/>
                                        </p:tgtEl>
                                        <p:attrNameLst>
                                          <p:attrName>style.visibility</p:attrName>
                                        </p:attrNameLst>
                                      </p:cBhvr>
                                      <p:to>
                                        <p:strVal val="visible"/>
                                      </p:to>
                                    </p:set>
                                    <p:animEffect transition="in" filter="dissolve">
                                      <p:cBhvr>
                                        <p:cTn id="32" dur="500"/>
                                        <p:tgtEl>
                                          <p:spTgt spid="43828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438297"/>
                                        </p:tgtEl>
                                        <p:attrNameLst>
                                          <p:attrName>style.visibility</p:attrName>
                                        </p:attrNameLst>
                                      </p:cBhvr>
                                      <p:to>
                                        <p:strVal val="visible"/>
                                      </p:to>
                                    </p:set>
                                    <p:animEffect transition="in" filter="wipe(right)">
                                      <p:cBhvr>
                                        <p:cTn id="37" dur="500"/>
                                        <p:tgtEl>
                                          <p:spTgt spid="438297"/>
                                        </p:tgtEl>
                                      </p:cBhvr>
                                    </p:animEffect>
                                  </p:childTnLst>
                                </p:cTn>
                              </p:par>
                            </p:childTnLst>
                          </p:cTn>
                        </p:par>
                        <p:par>
                          <p:cTn id="38" fill="hold">
                            <p:stCondLst>
                              <p:cond delay="500"/>
                            </p:stCondLst>
                            <p:childTnLst>
                              <p:par>
                                <p:cTn id="39" presetID="22" presetClass="entr" presetSubtype="4" fill="hold" grpId="0" nodeType="afterEffect">
                                  <p:stCondLst>
                                    <p:cond delay="0"/>
                                  </p:stCondLst>
                                  <p:childTnLst>
                                    <p:set>
                                      <p:cBhvr>
                                        <p:cTn id="40" dur="1" fill="hold">
                                          <p:stCondLst>
                                            <p:cond delay="0"/>
                                          </p:stCondLst>
                                        </p:cTn>
                                        <p:tgtEl>
                                          <p:spTgt spid="438298"/>
                                        </p:tgtEl>
                                        <p:attrNameLst>
                                          <p:attrName>style.visibility</p:attrName>
                                        </p:attrNameLst>
                                      </p:cBhvr>
                                      <p:to>
                                        <p:strVal val="visible"/>
                                      </p:to>
                                    </p:set>
                                    <p:animEffect transition="in" filter="wipe(down)">
                                      <p:cBhvr>
                                        <p:cTn id="41" dur="1000"/>
                                        <p:tgtEl>
                                          <p:spTgt spid="438298"/>
                                        </p:tgtEl>
                                      </p:cBhvr>
                                    </p:animEffect>
                                  </p:childTnLst>
                                </p:cTn>
                              </p:par>
                            </p:childTnLst>
                          </p:cTn>
                        </p:par>
                      </p:childTnLst>
                    </p:cTn>
                  </p:par>
                  <p:par>
                    <p:cTn id="42" fill="hold">
                      <p:stCondLst>
                        <p:cond delay="indefinite"/>
                      </p:stCondLst>
                      <p:childTnLst>
                        <p:par>
                          <p:cTn id="43" fill="hold">
                            <p:stCondLst>
                              <p:cond delay="0"/>
                            </p:stCondLst>
                            <p:childTnLst>
                              <p:par>
                                <p:cTn id="44" presetID="17" presetClass="entr" presetSubtype="8" fill="hold" grpId="0" nodeType="clickEffect">
                                  <p:stCondLst>
                                    <p:cond delay="0"/>
                                  </p:stCondLst>
                                  <p:childTnLst>
                                    <p:set>
                                      <p:cBhvr>
                                        <p:cTn id="45" dur="1" fill="hold">
                                          <p:stCondLst>
                                            <p:cond delay="0"/>
                                          </p:stCondLst>
                                        </p:cTn>
                                        <p:tgtEl>
                                          <p:spTgt spid="438299"/>
                                        </p:tgtEl>
                                        <p:attrNameLst>
                                          <p:attrName>style.visibility</p:attrName>
                                        </p:attrNameLst>
                                      </p:cBhvr>
                                      <p:to>
                                        <p:strVal val="visible"/>
                                      </p:to>
                                    </p:set>
                                    <p:anim calcmode="lin" valueType="num">
                                      <p:cBhvr>
                                        <p:cTn id="46" dur="500" fill="hold"/>
                                        <p:tgtEl>
                                          <p:spTgt spid="438299"/>
                                        </p:tgtEl>
                                        <p:attrNameLst>
                                          <p:attrName>ppt_x</p:attrName>
                                        </p:attrNameLst>
                                      </p:cBhvr>
                                      <p:tavLst>
                                        <p:tav tm="0">
                                          <p:val>
                                            <p:strVal val="#ppt_x-#ppt_w/2"/>
                                          </p:val>
                                        </p:tav>
                                        <p:tav tm="100000">
                                          <p:val>
                                            <p:strVal val="#ppt_x"/>
                                          </p:val>
                                        </p:tav>
                                      </p:tavLst>
                                    </p:anim>
                                    <p:anim calcmode="lin" valueType="num">
                                      <p:cBhvr>
                                        <p:cTn id="47" dur="500" fill="hold"/>
                                        <p:tgtEl>
                                          <p:spTgt spid="438299"/>
                                        </p:tgtEl>
                                        <p:attrNameLst>
                                          <p:attrName>ppt_y</p:attrName>
                                        </p:attrNameLst>
                                      </p:cBhvr>
                                      <p:tavLst>
                                        <p:tav tm="0">
                                          <p:val>
                                            <p:strVal val="#ppt_y"/>
                                          </p:val>
                                        </p:tav>
                                        <p:tav tm="100000">
                                          <p:val>
                                            <p:strVal val="#ppt_y"/>
                                          </p:val>
                                        </p:tav>
                                      </p:tavLst>
                                    </p:anim>
                                    <p:anim calcmode="lin" valueType="num">
                                      <p:cBhvr>
                                        <p:cTn id="48" dur="500" fill="hold"/>
                                        <p:tgtEl>
                                          <p:spTgt spid="438299"/>
                                        </p:tgtEl>
                                        <p:attrNameLst>
                                          <p:attrName>ppt_w</p:attrName>
                                        </p:attrNameLst>
                                      </p:cBhvr>
                                      <p:tavLst>
                                        <p:tav tm="0">
                                          <p:val>
                                            <p:fltVal val="0"/>
                                          </p:val>
                                        </p:tav>
                                        <p:tav tm="100000">
                                          <p:val>
                                            <p:strVal val="#ppt_w"/>
                                          </p:val>
                                        </p:tav>
                                      </p:tavLst>
                                    </p:anim>
                                    <p:anim calcmode="lin" valueType="num">
                                      <p:cBhvr>
                                        <p:cTn id="49" dur="500" fill="hold"/>
                                        <p:tgtEl>
                                          <p:spTgt spid="438299"/>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438300"/>
                                        </p:tgtEl>
                                        <p:attrNameLst>
                                          <p:attrName>style.visibility</p:attrName>
                                        </p:attrNameLst>
                                      </p:cBhvr>
                                      <p:to>
                                        <p:strVal val="visible"/>
                                      </p:to>
                                    </p:set>
                                    <p:animEffect transition="in" filter="dissolve">
                                      <p:cBhvr>
                                        <p:cTn id="54" dur="500"/>
                                        <p:tgtEl>
                                          <p:spTgt spid="438300"/>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438315"/>
                                        </p:tgtEl>
                                        <p:attrNameLst>
                                          <p:attrName>style.visibility</p:attrName>
                                        </p:attrNameLst>
                                      </p:cBhvr>
                                      <p:to>
                                        <p:strVal val="visible"/>
                                      </p:to>
                                    </p:set>
                                    <p:animEffect transition="in" filter="dissolve">
                                      <p:cBhvr>
                                        <p:cTn id="59" dur="500"/>
                                        <p:tgtEl>
                                          <p:spTgt spid="438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5" grpId="0"/>
      <p:bldP spid="438282" grpId="0" animBg="1"/>
      <p:bldP spid="438283" grpId="0" animBg="1"/>
      <p:bldP spid="438297" grpId="0" animBg="1"/>
      <p:bldP spid="438298" grpId="0" animBg="1"/>
      <p:bldP spid="438299" grpId="0" animBg="1"/>
      <p:bldP spid="4383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A09F355-A480-64D3-2ABD-59B7883DEAC3}"/>
              </a:ext>
            </a:extLst>
          </p:cNvPr>
          <p:cNvPicPr>
            <a:picLocks noChangeAspect="1"/>
          </p:cNvPicPr>
          <p:nvPr/>
        </p:nvPicPr>
        <p:blipFill>
          <a:blip r:embed="rId2"/>
          <a:stretch>
            <a:fillRect/>
          </a:stretch>
        </p:blipFill>
        <p:spPr>
          <a:xfrm>
            <a:off x="683568" y="1484784"/>
            <a:ext cx="8056211" cy="451982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mc:AlternateContent xmlns:mc="http://schemas.openxmlformats.org/markup-compatibility/2006" xmlns:p14="http://schemas.microsoft.com/office/powerpoint/2010/main">
        <mc:Choice Requires="p14">
          <p:contentPart p14:bwMode="auto" r:id="rId3">
            <p14:nvContentPartPr>
              <p14:cNvPr id="23" name="墨迹 22">
                <a:extLst>
                  <a:ext uri="{FF2B5EF4-FFF2-40B4-BE49-F238E27FC236}">
                    <a16:creationId xmlns:a16="http://schemas.microsoft.com/office/drawing/2014/main" id="{E57D9CCA-A67B-D7E0-6378-ADD9A38B6BCA}"/>
                  </a:ext>
                </a:extLst>
              </p14:cNvPr>
              <p14:cNvContentPartPr/>
              <p14:nvPr/>
            </p14:nvContentPartPr>
            <p14:xfrm>
              <a:off x="5344310" y="864682"/>
              <a:ext cx="149040" cy="303840"/>
            </p14:xfrm>
          </p:contentPart>
        </mc:Choice>
        <mc:Fallback xmlns="">
          <p:pic>
            <p:nvPicPr>
              <p:cNvPr id="23" name="墨迹 22">
                <a:extLst>
                  <a:ext uri="{FF2B5EF4-FFF2-40B4-BE49-F238E27FC236}">
                    <a16:creationId xmlns:a16="http://schemas.microsoft.com/office/drawing/2014/main" id="{E57D9CCA-A67B-D7E0-6378-ADD9A38B6BCA}"/>
                  </a:ext>
                </a:extLst>
              </p:cNvPr>
              <p:cNvPicPr/>
              <p:nvPr/>
            </p:nvPicPr>
            <p:blipFill>
              <a:blip r:embed="rId4"/>
              <a:stretch>
                <a:fillRect/>
              </a:stretch>
            </p:blipFill>
            <p:spPr>
              <a:xfrm>
                <a:off x="5335310" y="856042"/>
                <a:ext cx="16668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4" name="墨迹 23">
                <a:extLst>
                  <a:ext uri="{FF2B5EF4-FFF2-40B4-BE49-F238E27FC236}">
                    <a16:creationId xmlns:a16="http://schemas.microsoft.com/office/drawing/2014/main" id="{9B1C8121-58E6-89EB-AF88-F12AB9C128BD}"/>
                  </a:ext>
                </a:extLst>
              </p14:cNvPr>
              <p14:cNvContentPartPr/>
              <p14:nvPr/>
            </p14:nvContentPartPr>
            <p14:xfrm>
              <a:off x="5446550" y="846682"/>
              <a:ext cx="72000" cy="360"/>
            </p14:xfrm>
          </p:contentPart>
        </mc:Choice>
        <mc:Fallback xmlns="">
          <p:pic>
            <p:nvPicPr>
              <p:cNvPr id="24" name="墨迹 23">
                <a:extLst>
                  <a:ext uri="{FF2B5EF4-FFF2-40B4-BE49-F238E27FC236}">
                    <a16:creationId xmlns:a16="http://schemas.microsoft.com/office/drawing/2014/main" id="{9B1C8121-58E6-89EB-AF88-F12AB9C128BD}"/>
                  </a:ext>
                </a:extLst>
              </p:cNvPr>
              <p:cNvPicPr/>
              <p:nvPr/>
            </p:nvPicPr>
            <p:blipFill>
              <a:blip r:embed="rId6"/>
              <a:stretch>
                <a:fillRect/>
              </a:stretch>
            </p:blipFill>
            <p:spPr>
              <a:xfrm>
                <a:off x="5437910" y="837682"/>
                <a:ext cx="896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墨迹 25">
                <a:extLst>
                  <a:ext uri="{FF2B5EF4-FFF2-40B4-BE49-F238E27FC236}">
                    <a16:creationId xmlns:a16="http://schemas.microsoft.com/office/drawing/2014/main" id="{96BDAFC7-E866-094F-7E48-E166E2D5FC73}"/>
                  </a:ext>
                </a:extLst>
              </p14:cNvPr>
              <p14:cNvContentPartPr/>
              <p14:nvPr/>
            </p14:nvContentPartPr>
            <p14:xfrm>
              <a:off x="5434670" y="994642"/>
              <a:ext cx="94320" cy="34200"/>
            </p14:xfrm>
          </p:contentPart>
        </mc:Choice>
        <mc:Fallback xmlns="">
          <p:pic>
            <p:nvPicPr>
              <p:cNvPr id="26" name="墨迹 25">
                <a:extLst>
                  <a:ext uri="{FF2B5EF4-FFF2-40B4-BE49-F238E27FC236}">
                    <a16:creationId xmlns:a16="http://schemas.microsoft.com/office/drawing/2014/main" id="{96BDAFC7-E866-094F-7E48-E166E2D5FC73}"/>
                  </a:ext>
                </a:extLst>
              </p:cNvPr>
              <p:cNvPicPr/>
              <p:nvPr/>
            </p:nvPicPr>
            <p:blipFill>
              <a:blip r:embed="rId8"/>
              <a:stretch>
                <a:fillRect/>
              </a:stretch>
            </p:blipFill>
            <p:spPr>
              <a:xfrm>
                <a:off x="5426030" y="986002"/>
                <a:ext cx="11196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墨迹 26">
                <a:extLst>
                  <a:ext uri="{FF2B5EF4-FFF2-40B4-BE49-F238E27FC236}">
                    <a16:creationId xmlns:a16="http://schemas.microsoft.com/office/drawing/2014/main" id="{A5E347AC-7ED0-A06C-0B7E-37B0E6350A32}"/>
                  </a:ext>
                </a:extLst>
              </p14:cNvPr>
              <p14:cNvContentPartPr/>
              <p14:nvPr/>
            </p14:nvContentPartPr>
            <p14:xfrm>
              <a:off x="5601350" y="986002"/>
              <a:ext cx="177480" cy="152280"/>
            </p14:xfrm>
          </p:contentPart>
        </mc:Choice>
        <mc:Fallback xmlns="">
          <p:pic>
            <p:nvPicPr>
              <p:cNvPr id="27" name="墨迹 26">
                <a:extLst>
                  <a:ext uri="{FF2B5EF4-FFF2-40B4-BE49-F238E27FC236}">
                    <a16:creationId xmlns:a16="http://schemas.microsoft.com/office/drawing/2014/main" id="{A5E347AC-7ED0-A06C-0B7E-37B0E6350A32}"/>
                  </a:ext>
                </a:extLst>
              </p:cNvPr>
              <p:cNvPicPr/>
              <p:nvPr/>
            </p:nvPicPr>
            <p:blipFill>
              <a:blip r:embed="rId10"/>
              <a:stretch>
                <a:fillRect/>
              </a:stretch>
            </p:blipFill>
            <p:spPr>
              <a:xfrm>
                <a:off x="5592710" y="977362"/>
                <a:ext cx="1951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9" name="墨迹 28">
                <a:extLst>
                  <a:ext uri="{FF2B5EF4-FFF2-40B4-BE49-F238E27FC236}">
                    <a16:creationId xmlns:a16="http://schemas.microsoft.com/office/drawing/2014/main" id="{6C24F046-096F-E026-5A24-D27DDCD638A9}"/>
                  </a:ext>
                </a:extLst>
              </p14:cNvPr>
              <p14:cNvContentPartPr/>
              <p14:nvPr/>
            </p14:nvContentPartPr>
            <p14:xfrm>
              <a:off x="5773790" y="952522"/>
              <a:ext cx="73800" cy="15840"/>
            </p14:xfrm>
          </p:contentPart>
        </mc:Choice>
        <mc:Fallback xmlns="">
          <p:pic>
            <p:nvPicPr>
              <p:cNvPr id="29" name="墨迹 28">
                <a:extLst>
                  <a:ext uri="{FF2B5EF4-FFF2-40B4-BE49-F238E27FC236}">
                    <a16:creationId xmlns:a16="http://schemas.microsoft.com/office/drawing/2014/main" id="{6C24F046-096F-E026-5A24-D27DDCD638A9}"/>
                  </a:ext>
                </a:extLst>
              </p:cNvPr>
              <p:cNvPicPr/>
              <p:nvPr/>
            </p:nvPicPr>
            <p:blipFill>
              <a:blip r:embed="rId12"/>
              <a:stretch>
                <a:fillRect/>
              </a:stretch>
            </p:blipFill>
            <p:spPr>
              <a:xfrm>
                <a:off x="5765150" y="943522"/>
                <a:ext cx="9144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0" name="墨迹 29">
                <a:extLst>
                  <a:ext uri="{FF2B5EF4-FFF2-40B4-BE49-F238E27FC236}">
                    <a16:creationId xmlns:a16="http://schemas.microsoft.com/office/drawing/2014/main" id="{DDD9FF5E-5844-A420-77ED-2460D1E7BF27}"/>
                  </a:ext>
                </a:extLst>
              </p14:cNvPr>
              <p14:cNvContentPartPr/>
              <p14:nvPr/>
            </p14:nvContentPartPr>
            <p14:xfrm>
              <a:off x="5797190" y="858922"/>
              <a:ext cx="176040" cy="294120"/>
            </p14:xfrm>
          </p:contentPart>
        </mc:Choice>
        <mc:Fallback xmlns="">
          <p:pic>
            <p:nvPicPr>
              <p:cNvPr id="30" name="墨迹 29">
                <a:extLst>
                  <a:ext uri="{FF2B5EF4-FFF2-40B4-BE49-F238E27FC236}">
                    <a16:creationId xmlns:a16="http://schemas.microsoft.com/office/drawing/2014/main" id="{DDD9FF5E-5844-A420-77ED-2460D1E7BF27}"/>
                  </a:ext>
                </a:extLst>
              </p:cNvPr>
              <p:cNvPicPr/>
              <p:nvPr/>
            </p:nvPicPr>
            <p:blipFill>
              <a:blip r:embed="rId14"/>
              <a:stretch>
                <a:fillRect/>
              </a:stretch>
            </p:blipFill>
            <p:spPr>
              <a:xfrm>
                <a:off x="5788190" y="850282"/>
                <a:ext cx="19368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6" name="墨迹 45">
                <a:extLst>
                  <a:ext uri="{FF2B5EF4-FFF2-40B4-BE49-F238E27FC236}">
                    <a16:creationId xmlns:a16="http://schemas.microsoft.com/office/drawing/2014/main" id="{D2BBE2FB-2084-6BD8-3509-03014082943B}"/>
                  </a:ext>
                </a:extLst>
              </p14:cNvPr>
              <p14:cNvContentPartPr/>
              <p14:nvPr/>
            </p14:nvContentPartPr>
            <p14:xfrm>
              <a:off x="5854790" y="919402"/>
              <a:ext cx="373680" cy="509760"/>
            </p14:xfrm>
          </p:contentPart>
        </mc:Choice>
        <mc:Fallback xmlns="">
          <p:pic>
            <p:nvPicPr>
              <p:cNvPr id="46" name="墨迹 45">
                <a:extLst>
                  <a:ext uri="{FF2B5EF4-FFF2-40B4-BE49-F238E27FC236}">
                    <a16:creationId xmlns:a16="http://schemas.microsoft.com/office/drawing/2014/main" id="{D2BBE2FB-2084-6BD8-3509-03014082943B}"/>
                  </a:ext>
                </a:extLst>
              </p:cNvPr>
              <p:cNvPicPr/>
              <p:nvPr/>
            </p:nvPicPr>
            <p:blipFill>
              <a:blip r:embed="rId16"/>
              <a:stretch>
                <a:fillRect/>
              </a:stretch>
            </p:blipFill>
            <p:spPr>
              <a:xfrm>
                <a:off x="5846150" y="910762"/>
                <a:ext cx="391320" cy="527400"/>
              </a:xfrm>
              <a:prstGeom prst="rect">
                <a:avLst/>
              </a:prstGeom>
            </p:spPr>
          </p:pic>
        </mc:Fallback>
      </mc:AlternateContent>
      <p:grpSp>
        <p:nvGrpSpPr>
          <p:cNvPr id="54" name="组合 53">
            <a:extLst>
              <a:ext uri="{FF2B5EF4-FFF2-40B4-BE49-F238E27FC236}">
                <a16:creationId xmlns:a16="http://schemas.microsoft.com/office/drawing/2014/main" id="{D8D4A278-E9DD-243C-E3F6-AD198DAECCBA}"/>
              </a:ext>
            </a:extLst>
          </p:cNvPr>
          <p:cNvGrpSpPr/>
          <p:nvPr/>
        </p:nvGrpSpPr>
        <p:grpSpPr>
          <a:xfrm>
            <a:off x="3239750" y="780802"/>
            <a:ext cx="856440" cy="957240"/>
            <a:chOff x="3239750" y="780802"/>
            <a:chExt cx="856440" cy="957240"/>
          </a:xfrm>
        </p:grpSpPr>
        <mc:AlternateContent xmlns:mc="http://schemas.openxmlformats.org/markup-compatibility/2006" xmlns:p14="http://schemas.microsoft.com/office/powerpoint/2010/main">
          <mc:Choice Requires="p14">
            <p:contentPart p14:bwMode="auto" r:id="rId17">
              <p14:nvContentPartPr>
                <p14:cNvPr id="6" name="墨迹 5">
                  <a:extLst>
                    <a:ext uri="{FF2B5EF4-FFF2-40B4-BE49-F238E27FC236}">
                      <a16:creationId xmlns:a16="http://schemas.microsoft.com/office/drawing/2014/main" id="{45065F7E-BC5B-022A-5396-885EDB472BB7}"/>
                    </a:ext>
                  </a:extLst>
                </p14:cNvPr>
                <p14:cNvContentPartPr/>
                <p14:nvPr/>
              </p14:nvContentPartPr>
              <p14:xfrm>
                <a:off x="3239750" y="1344562"/>
                <a:ext cx="235440" cy="393480"/>
              </p14:xfrm>
            </p:contentPart>
          </mc:Choice>
          <mc:Fallback xmlns="">
            <p:pic>
              <p:nvPicPr>
                <p:cNvPr id="6" name="墨迹 5">
                  <a:extLst>
                    <a:ext uri="{FF2B5EF4-FFF2-40B4-BE49-F238E27FC236}">
                      <a16:creationId xmlns:a16="http://schemas.microsoft.com/office/drawing/2014/main" id="{45065F7E-BC5B-022A-5396-885EDB472BB7}"/>
                    </a:ext>
                  </a:extLst>
                </p:cNvPr>
                <p:cNvPicPr/>
                <p:nvPr/>
              </p:nvPicPr>
              <p:blipFill>
                <a:blip r:embed="rId18"/>
                <a:stretch>
                  <a:fillRect/>
                </a:stretch>
              </p:blipFill>
              <p:spPr>
                <a:xfrm>
                  <a:off x="3230750" y="1335562"/>
                  <a:ext cx="253080"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 name="墨迹 6">
                  <a:extLst>
                    <a:ext uri="{FF2B5EF4-FFF2-40B4-BE49-F238E27FC236}">
                      <a16:creationId xmlns:a16="http://schemas.microsoft.com/office/drawing/2014/main" id="{6A8D93A3-E2AE-1A98-137B-87565B7902AE}"/>
                    </a:ext>
                  </a:extLst>
                </p14:cNvPr>
                <p14:cNvContentPartPr/>
                <p14:nvPr/>
              </p14:nvContentPartPr>
              <p14:xfrm>
                <a:off x="3372950" y="1263922"/>
                <a:ext cx="213840" cy="160920"/>
              </p14:xfrm>
            </p:contentPart>
          </mc:Choice>
          <mc:Fallback xmlns="">
            <p:pic>
              <p:nvPicPr>
                <p:cNvPr id="7" name="墨迹 6">
                  <a:extLst>
                    <a:ext uri="{FF2B5EF4-FFF2-40B4-BE49-F238E27FC236}">
                      <a16:creationId xmlns:a16="http://schemas.microsoft.com/office/drawing/2014/main" id="{6A8D93A3-E2AE-1A98-137B-87565B7902AE}"/>
                    </a:ext>
                  </a:extLst>
                </p:cNvPr>
                <p:cNvPicPr/>
                <p:nvPr/>
              </p:nvPicPr>
              <p:blipFill>
                <a:blip r:embed="rId20"/>
                <a:stretch>
                  <a:fillRect/>
                </a:stretch>
              </p:blipFill>
              <p:spPr>
                <a:xfrm>
                  <a:off x="3363950" y="1255282"/>
                  <a:ext cx="23148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8" name="墨迹 47">
                  <a:extLst>
                    <a:ext uri="{FF2B5EF4-FFF2-40B4-BE49-F238E27FC236}">
                      <a16:creationId xmlns:a16="http://schemas.microsoft.com/office/drawing/2014/main" id="{63172B6A-4BCB-9D3D-98FC-312918F1FF8C}"/>
                    </a:ext>
                  </a:extLst>
                </p14:cNvPr>
                <p14:cNvContentPartPr/>
                <p14:nvPr/>
              </p14:nvContentPartPr>
              <p14:xfrm>
                <a:off x="3353870" y="799162"/>
                <a:ext cx="227520" cy="223560"/>
              </p14:xfrm>
            </p:contentPart>
          </mc:Choice>
          <mc:Fallback xmlns="">
            <p:pic>
              <p:nvPicPr>
                <p:cNvPr id="48" name="墨迹 47">
                  <a:extLst>
                    <a:ext uri="{FF2B5EF4-FFF2-40B4-BE49-F238E27FC236}">
                      <a16:creationId xmlns:a16="http://schemas.microsoft.com/office/drawing/2014/main" id="{63172B6A-4BCB-9D3D-98FC-312918F1FF8C}"/>
                    </a:ext>
                  </a:extLst>
                </p:cNvPr>
                <p:cNvPicPr/>
                <p:nvPr/>
              </p:nvPicPr>
              <p:blipFill>
                <a:blip r:embed="rId22"/>
                <a:stretch>
                  <a:fillRect/>
                </a:stretch>
              </p:blipFill>
              <p:spPr>
                <a:xfrm>
                  <a:off x="3344870" y="790162"/>
                  <a:ext cx="24516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9" name="墨迹 48">
                  <a:extLst>
                    <a:ext uri="{FF2B5EF4-FFF2-40B4-BE49-F238E27FC236}">
                      <a16:creationId xmlns:a16="http://schemas.microsoft.com/office/drawing/2014/main" id="{8B207AF5-AF63-F26B-687D-E05E0AFF4C86}"/>
                    </a:ext>
                  </a:extLst>
                </p14:cNvPr>
                <p14:cNvContentPartPr/>
                <p14:nvPr/>
              </p14:nvContentPartPr>
              <p14:xfrm>
                <a:off x="3416870" y="780802"/>
                <a:ext cx="71280" cy="330480"/>
              </p14:xfrm>
            </p:contentPart>
          </mc:Choice>
          <mc:Fallback xmlns="">
            <p:pic>
              <p:nvPicPr>
                <p:cNvPr id="49" name="墨迹 48">
                  <a:extLst>
                    <a:ext uri="{FF2B5EF4-FFF2-40B4-BE49-F238E27FC236}">
                      <a16:creationId xmlns:a16="http://schemas.microsoft.com/office/drawing/2014/main" id="{8B207AF5-AF63-F26B-687D-E05E0AFF4C86}"/>
                    </a:ext>
                  </a:extLst>
                </p:cNvPr>
                <p:cNvPicPr/>
                <p:nvPr/>
              </p:nvPicPr>
              <p:blipFill>
                <a:blip r:embed="rId24"/>
                <a:stretch>
                  <a:fillRect/>
                </a:stretch>
              </p:blipFill>
              <p:spPr>
                <a:xfrm>
                  <a:off x="3407870" y="772162"/>
                  <a:ext cx="8892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0" name="墨迹 49">
                  <a:extLst>
                    <a:ext uri="{FF2B5EF4-FFF2-40B4-BE49-F238E27FC236}">
                      <a16:creationId xmlns:a16="http://schemas.microsoft.com/office/drawing/2014/main" id="{CA07D8DB-DED5-6217-FEE2-E96CA86B71FA}"/>
                    </a:ext>
                  </a:extLst>
                </p14:cNvPr>
                <p14:cNvContentPartPr/>
                <p14:nvPr/>
              </p14:nvContentPartPr>
              <p14:xfrm>
                <a:off x="3600830" y="966202"/>
                <a:ext cx="181800" cy="149760"/>
              </p14:xfrm>
            </p:contentPart>
          </mc:Choice>
          <mc:Fallback xmlns="">
            <p:pic>
              <p:nvPicPr>
                <p:cNvPr id="50" name="墨迹 49">
                  <a:extLst>
                    <a:ext uri="{FF2B5EF4-FFF2-40B4-BE49-F238E27FC236}">
                      <a16:creationId xmlns:a16="http://schemas.microsoft.com/office/drawing/2014/main" id="{CA07D8DB-DED5-6217-FEE2-E96CA86B71FA}"/>
                    </a:ext>
                  </a:extLst>
                </p:cNvPr>
                <p:cNvPicPr/>
                <p:nvPr/>
              </p:nvPicPr>
              <p:blipFill>
                <a:blip r:embed="rId26"/>
                <a:stretch>
                  <a:fillRect/>
                </a:stretch>
              </p:blipFill>
              <p:spPr>
                <a:xfrm>
                  <a:off x="3591830" y="957562"/>
                  <a:ext cx="19944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1" name="墨迹 50">
                  <a:extLst>
                    <a:ext uri="{FF2B5EF4-FFF2-40B4-BE49-F238E27FC236}">
                      <a16:creationId xmlns:a16="http://schemas.microsoft.com/office/drawing/2014/main" id="{40F9F38C-6961-97FF-0D18-7FFD4FE490F5}"/>
                    </a:ext>
                  </a:extLst>
                </p14:cNvPr>
                <p14:cNvContentPartPr/>
                <p14:nvPr/>
              </p14:nvContentPartPr>
              <p14:xfrm>
                <a:off x="3729350" y="972682"/>
                <a:ext cx="192960" cy="319680"/>
              </p14:xfrm>
            </p:contentPart>
          </mc:Choice>
          <mc:Fallback xmlns="">
            <p:pic>
              <p:nvPicPr>
                <p:cNvPr id="51" name="墨迹 50">
                  <a:extLst>
                    <a:ext uri="{FF2B5EF4-FFF2-40B4-BE49-F238E27FC236}">
                      <a16:creationId xmlns:a16="http://schemas.microsoft.com/office/drawing/2014/main" id="{40F9F38C-6961-97FF-0D18-7FFD4FE490F5}"/>
                    </a:ext>
                  </a:extLst>
                </p:cNvPr>
                <p:cNvPicPr/>
                <p:nvPr/>
              </p:nvPicPr>
              <p:blipFill>
                <a:blip r:embed="rId28"/>
                <a:stretch>
                  <a:fillRect/>
                </a:stretch>
              </p:blipFill>
              <p:spPr>
                <a:xfrm>
                  <a:off x="3720350" y="963682"/>
                  <a:ext cx="21060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3" name="墨迹 52">
                  <a:extLst>
                    <a:ext uri="{FF2B5EF4-FFF2-40B4-BE49-F238E27FC236}">
                      <a16:creationId xmlns:a16="http://schemas.microsoft.com/office/drawing/2014/main" id="{BBD1E4F3-62F3-F531-947F-C133EB0578D4}"/>
                    </a:ext>
                  </a:extLst>
                </p14:cNvPr>
                <p14:cNvContentPartPr/>
                <p14:nvPr/>
              </p14:nvContentPartPr>
              <p14:xfrm>
                <a:off x="3960110" y="971962"/>
                <a:ext cx="136080" cy="150120"/>
              </p14:xfrm>
            </p:contentPart>
          </mc:Choice>
          <mc:Fallback xmlns="">
            <p:pic>
              <p:nvPicPr>
                <p:cNvPr id="53" name="墨迹 52">
                  <a:extLst>
                    <a:ext uri="{FF2B5EF4-FFF2-40B4-BE49-F238E27FC236}">
                      <a16:creationId xmlns:a16="http://schemas.microsoft.com/office/drawing/2014/main" id="{BBD1E4F3-62F3-F531-947F-C133EB0578D4}"/>
                    </a:ext>
                  </a:extLst>
                </p:cNvPr>
                <p:cNvPicPr/>
                <p:nvPr/>
              </p:nvPicPr>
              <p:blipFill>
                <a:blip r:embed="rId30"/>
                <a:stretch>
                  <a:fillRect/>
                </a:stretch>
              </p:blipFill>
              <p:spPr>
                <a:xfrm>
                  <a:off x="3951470" y="962962"/>
                  <a:ext cx="153720" cy="167760"/>
                </a:xfrm>
                <a:prstGeom prst="rect">
                  <a:avLst/>
                </a:prstGeom>
              </p:spPr>
            </p:pic>
          </mc:Fallback>
        </mc:AlternateContent>
      </p:grpSp>
      <p:grpSp>
        <p:nvGrpSpPr>
          <p:cNvPr id="67" name="组合 66">
            <a:extLst>
              <a:ext uri="{FF2B5EF4-FFF2-40B4-BE49-F238E27FC236}">
                <a16:creationId xmlns:a16="http://schemas.microsoft.com/office/drawing/2014/main" id="{56878E88-3523-C1C9-881E-5AF0D8BA92BA}"/>
              </a:ext>
            </a:extLst>
          </p:cNvPr>
          <p:cNvGrpSpPr/>
          <p:nvPr/>
        </p:nvGrpSpPr>
        <p:grpSpPr>
          <a:xfrm>
            <a:off x="4311470" y="841282"/>
            <a:ext cx="842400" cy="339480"/>
            <a:chOff x="4311470" y="841282"/>
            <a:chExt cx="842400" cy="339480"/>
          </a:xfrm>
        </p:grpSpPr>
        <mc:AlternateContent xmlns:mc="http://schemas.openxmlformats.org/markup-compatibility/2006" xmlns:p14="http://schemas.microsoft.com/office/powerpoint/2010/main">
          <mc:Choice Requires="p14">
            <p:contentPart p14:bwMode="auto" r:id="rId31">
              <p14:nvContentPartPr>
                <p14:cNvPr id="56" name="墨迹 55">
                  <a:extLst>
                    <a:ext uri="{FF2B5EF4-FFF2-40B4-BE49-F238E27FC236}">
                      <a16:creationId xmlns:a16="http://schemas.microsoft.com/office/drawing/2014/main" id="{A15B6614-6D3D-349B-F00D-D4A061BD8B54}"/>
                    </a:ext>
                  </a:extLst>
                </p14:cNvPr>
                <p14:cNvContentPartPr/>
                <p14:nvPr/>
              </p14:nvContentPartPr>
              <p14:xfrm>
                <a:off x="4346030" y="853522"/>
                <a:ext cx="153000" cy="327240"/>
              </p14:xfrm>
            </p:contentPart>
          </mc:Choice>
          <mc:Fallback xmlns="">
            <p:pic>
              <p:nvPicPr>
                <p:cNvPr id="56" name="墨迹 55">
                  <a:extLst>
                    <a:ext uri="{FF2B5EF4-FFF2-40B4-BE49-F238E27FC236}">
                      <a16:creationId xmlns:a16="http://schemas.microsoft.com/office/drawing/2014/main" id="{A15B6614-6D3D-349B-F00D-D4A061BD8B54}"/>
                    </a:ext>
                  </a:extLst>
                </p:cNvPr>
                <p:cNvPicPr/>
                <p:nvPr/>
              </p:nvPicPr>
              <p:blipFill>
                <a:blip r:embed="rId32"/>
                <a:stretch>
                  <a:fillRect/>
                </a:stretch>
              </p:blipFill>
              <p:spPr>
                <a:xfrm>
                  <a:off x="4337390" y="844882"/>
                  <a:ext cx="17064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8" name="墨迹 57">
                  <a:extLst>
                    <a:ext uri="{FF2B5EF4-FFF2-40B4-BE49-F238E27FC236}">
                      <a16:creationId xmlns:a16="http://schemas.microsoft.com/office/drawing/2014/main" id="{98D9499F-5885-90AC-D3CE-91EA464BA6C6}"/>
                    </a:ext>
                  </a:extLst>
                </p14:cNvPr>
                <p14:cNvContentPartPr/>
                <p14:nvPr/>
              </p14:nvContentPartPr>
              <p14:xfrm>
                <a:off x="4510550" y="1010122"/>
                <a:ext cx="190440" cy="130320"/>
              </p14:xfrm>
            </p:contentPart>
          </mc:Choice>
          <mc:Fallback xmlns="">
            <p:pic>
              <p:nvPicPr>
                <p:cNvPr id="58" name="墨迹 57">
                  <a:extLst>
                    <a:ext uri="{FF2B5EF4-FFF2-40B4-BE49-F238E27FC236}">
                      <a16:creationId xmlns:a16="http://schemas.microsoft.com/office/drawing/2014/main" id="{98D9499F-5885-90AC-D3CE-91EA464BA6C6}"/>
                    </a:ext>
                  </a:extLst>
                </p:cNvPr>
                <p:cNvPicPr/>
                <p:nvPr/>
              </p:nvPicPr>
              <p:blipFill>
                <a:blip r:embed="rId34"/>
                <a:stretch>
                  <a:fillRect/>
                </a:stretch>
              </p:blipFill>
              <p:spPr>
                <a:xfrm>
                  <a:off x="4501910" y="1001482"/>
                  <a:ext cx="20808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9" name="墨迹 58">
                  <a:extLst>
                    <a:ext uri="{FF2B5EF4-FFF2-40B4-BE49-F238E27FC236}">
                      <a16:creationId xmlns:a16="http://schemas.microsoft.com/office/drawing/2014/main" id="{77F45379-44E0-ECC6-08C2-10325ABD490B}"/>
                    </a:ext>
                  </a:extLst>
                </p14:cNvPr>
                <p14:cNvContentPartPr/>
                <p14:nvPr/>
              </p14:nvContentPartPr>
              <p14:xfrm>
                <a:off x="4725830" y="859642"/>
                <a:ext cx="112320" cy="256320"/>
              </p14:xfrm>
            </p:contentPart>
          </mc:Choice>
          <mc:Fallback xmlns="">
            <p:pic>
              <p:nvPicPr>
                <p:cNvPr id="59" name="墨迹 58">
                  <a:extLst>
                    <a:ext uri="{FF2B5EF4-FFF2-40B4-BE49-F238E27FC236}">
                      <a16:creationId xmlns:a16="http://schemas.microsoft.com/office/drawing/2014/main" id="{77F45379-44E0-ECC6-08C2-10325ABD490B}"/>
                    </a:ext>
                  </a:extLst>
                </p:cNvPr>
                <p:cNvPicPr/>
                <p:nvPr/>
              </p:nvPicPr>
              <p:blipFill>
                <a:blip r:embed="rId36"/>
                <a:stretch>
                  <a:fillRect/>
                </a:stretch>
              </p:blipFill>
              <p:spPr>
                <a:xfrm>
                  <a:off x="4717190" y="850642"/>
                  <a:ext cx="12996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1" name="墨迹 60">
                  <a:extLst>
                    <a:ext uri="{FF2B5EF4-FFF2-40B4-BE49-F238E27FC236}">
                      <a16:creationId xmlns:a16="http://schemas.microsoft.com/office/drawing/2014/main" id="{0066941B-E76B-7BE1-F2CC-78939BDA8547}"/>
                    </a:ext>
                  </a:extLst>
                </p14:cNvPr>
                <p14:cNvContentPartPr/>
                <p14:nvPr/>
              </p14:nvContentPartPr>
              <p14:xfrm>
                <a:off x="4734470" y="1016602"/>
                <a:ext cx="111960" cy="152280"/>
              </p14:xfrm>
            </p:contentPart>
          </mc:Choice>
          <mc:Fallback xmlns="">
            <p:pic>
              <p:nvPicPr>
                <p:cNvPr id="61" name="墨迹 60">
                  <a:extLst>
                    <a:ext uri="{FF2B5EF4-FFF2-40B4-BE49-F238E27FC236}">
                      <a16:creationId xmlns:a16="http://schemas.microsoft.com/office/drawing/2014/main" id="{0066941B-E76B-7BE1-F2CC-78939BDA8547}"/>
                    </a:ext>
                  </a:extLst>
                </p:cNvPr>
                <p:cNvPicPr/>
                <p:nvPr/>
              </p:nvPicPr>
              <p:blipFill>
                <a:blip r:embed="rId38"/>
                <a:stretch>
                  <a:fillRect/>
                </a:stretch>
              </p:blipFill>
              <p:spPr>
                <a:xfrm>
                  <a:off x="4725470" y="1007602"/>
                  <a:ext cx="12960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63" name="墨迹 62">
                  <a:extLst>
                    <a:ext uri="{FF2B5EF4-FFF2-40B4-BE49-F238E27FC236}">
                      <a16:creationId xmlns:a16="http://schemas.microsoft.com/office/drawing/2014/main" id="{BE5353E1-C914-DA7B-8627-3FEE6E79BBBF}"/>
                    </a:ext>
                  </a:extLst>
                </p14:cNvPr>
                <p14:cNvContentPartPr/>
                <p14:nvPr/>
              </p14:nvContentPartPr>
              <p14:xfrm>
                <a:off x="4930670" y="859642"/>
                <a:ext cx="119880" cy="303840"/>
              </p14:xfrm>
            </p:contentPart>
          </mc:Choice>
          <mc:Fallback xmlns="">
            <p:pic>
              <p:nvPicPr>
                <p:cNvPr id="63" name="墨迹 62">
                  <a:extLst>
                    <a:ext uri="{FF2B5EF4-FFF2-40B4-BE49-F238E27FC236}">
                      <a16:creationId xmlns:a16="http://schemas.microsoft.com/office/drawing/2014/main" id="{BE5353E1-C914-DA7B-8627-3FEE6E79BBBF}"/>
                    </a:ext>
                  </a:extLst>
                </p:cNvPr>
                <p:cNvPicPr/>
                <p:nvPr/>
              </p:nvPicPr>
              <p:blipFill>
                <a:blip r:embed="rId40"/>
                <a:stretch>
                  <a:fillRect/>
                </a:stretch>
              </p:blipFill>
              <p:spPr>
                <a:xfrm>
                  <a:off x="4921670" y="850642"/>
                  <a:ext cx="13752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4" name="墨迹 63">
                  <a:extLst>
                    <a:ext uri="{FF2B5EF4-FFF2-40B4-BE49-F238E27FC236}">
                      <a16:creationId xmlns:a16="http://schemas.microsoft.com/office/drawing/2014/main" id="{7DD47FD6-8BB2-5298-A74B-7DD3A56C43C2}"/>
                    </a:ext>
                  </a:extLst>
                </p14:cNvPr>
                <p14:cNvContentPartPr/>
                <p14:nvPr/>
              </p14:nvContentPartPr>
              <p14:xfrm>
                <a:off x="5036870" y="996802"/>
                <a:ext cx="117000" cy="168120"/>
              </p14:xfrm>
            </p:contentPart>
          </mc:Choice>
          <mc:Fallback xmlns="">
            <p:pic>
              <p:nvPicPr>
                <p:cNvPr id="64" name="墨迹 63">
                  <a:extLst>
                    <a:ext uri="{FF2B5EF4-FFF2-40B4-BE49-F238E27FC236}">
                      <a16:creationId xmlns:a16="http://schemas.microsoft.com/office/drawing/2014/main" id="{7DD47FD6-8BB2-5298-A74B-7DD3A56C43C2}"/>
                    </a:ext>
                  </a:extLst>
                </p:cNvPr>
                <p:cNvPicPr/>
                <p:nvPr/>
              </p:nvPicPr>
              <p:blipFill>
                <a:blip r:embed="rId42"/>
                <a:stretch>
                  <a:fillRect/>
                </a:stretch>
              </p:blipFill>
              <p:spPr>
                <a:xfrm>
                  <a:off x="5027870" y="987802"/>
                  <a:ext cx="13464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6" name="墨迹 65">
                  <a:extLst>
                    <a:ext uri="{FF2B5EF4-FFF2-40B4-BE49-F238E27FC236}">
                      <a16:creationId xmlns:a16="http://schemas.microsoft.com/office/drawing/2014/main" id="{BB312850-095F-E28C-F598-99DBA61E218C}"/>
                    </a:ext>
                  </a:extLst>
                </p14:cNvPr>
                <p14:cNvContentPartPr/>
                <p14:nvPr/>
              </p14:nvContentPartPr>
              <p14:xfrm>
                <a:off x="4311470" y="841282"/>
                <a:ext cx="326880" cy="24840"/>
              </p14:xfrm>
            </p:contentPart>
          </mc:Choice>
          <mc:Fallback xmlns="">
            <p:pic>
              <p:nvPicPr>
                <p:cNvPr id="66" name="墨迹 65">
                  <a:extLst>
                    <a:ext uri="{FF2B5EF4-FFF2-40B4-BE49-F238E27FC236}">
                      <a16:creationId xmlns:a16="http://schemas.microsoft.com/office/drawing/2014/main" id="{BB312850-095F-E28C-F598-99DBA61E218C}"/>
                    </a:ext>
                  </a:extLst>
                </p:cNvPr>
                <p:cNvPicPr/>
                <p:nvPr/>
              </p:nvPicPr>
              <p:blipFill>
                <a:blip r:embed="rId44"/>
                <a:stretch>
                  <a:fillRect/>
                </a:stretch>
              </p:blipFill>
              <p:spPr>
                <a:xfrm>
                  <a:off x="4302470" y="832642"/>
                  <a:ext cx="344520" cy="42480"/>
                </a:xfrm>
                <a:prstGeom prst="rect">
                  <a:avLst/>
                </a:prstGeom>
              </p:spPr>
            </p:pic>
          </mc:Fallback>
        </mc:AlternateContent>
      </p:grpSp>
    </p:spTree>
    <p:extLst>
      <p:ext uri="{BB962C8B-B14F-4D97-AF65-F5344CB8AC3E}">
        <p14:creationId xmlns:p14="http://schemas.microsoft.com/office/powerpoint/2010/main" val="20773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9457" name="Group 161"/>
          <p:cNvGrpSpPr/>
          <p:nvPr/>
        </p:nvGrpSpPr>
        <p:grpSpPr bwMode="auto">
          <a:xfrm>
            <a:off x="6118225" y="3395663"/>
            <a:ext cx="598488" cy="1476375"/>
            <a:chOff x="3818" y="2190"/>
            <a:chExt cx="377" cy="930"/>
          </a:xfrm>
        </p:grpSpPr>
        <p:sp>
          <p:nvSpPr>
            <p:cNvPr id="27800" name="Rectangle 162"/>
            <p:cNvSpPr>
              <a:spLocks noChangeArrowheads="1"/>
            </p:cNvSpPr>
            <p:nvPr/>
          </p:nvSpPr>
          <p:spPr bwMode="auto">
            <a:xfrm>
              <a:off x="3818" y="2810"/>
              <a:ext cx="377" cy="310"/>
            </a:xfrm>
            <a:prstGeom prst="rect">
              <a:avLst/>
            </a:prstGeom>
            <a:solidFill>
              <a:srgbClr val="B8E0E3"/>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C</a:t>
              </a:r>
            </a:p>
          </p:txBody>
        </p:sp>
        <p:sp>
          <p:nvSpPr>
            <p:cNvPr id="27801" name="Rectangle 163"/>
            <p:cNvSpPr>
              <a:spLocks noChangeArrowheads="1"/>
            </p:cNvSpPr>
            <p:nvPr/>
          </p:nvSpPr>
          <p:spPr bwMode="auto">
            <a:xfrm>
              <a:off x="3818" y="2500"/>
              <a:ext cx="377"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a:t>
              </a:r>
            </a:p>
          </p:txBody>
        </p:sp>
        <p:sp>
          <p:nvSpPr>
            <p:cNvPr id="27802" name="Rectangle 164"/>
            <p:cNvSpPr>
              <a:spLocks noChangeArrowheads="1"/>
            </p:cNvSpPr>
            <p:nvPr/>
          </p:nvSpPr>
          <p:spPr bwMode="auto">
            <a:xfrm>
              <a:off x="3818" y="2190"/>
              <a:ext cx="377"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D*</a:t>
              </a:r>
            </a:p>
          </p:txBody>
        </p:sp>
      </p:grpSp>
      <p:grpSp>
        <p:nvGrpSpPr>
          <p:cNvPr id="439461" name="Group 165"/>
          <p:cNvGrpSpPr/>
          <p:nvPr/>
        </p:nvGrpSpPr>
        <p:grpSpPr bwMode="auto">
          <a:xfrm>
            <a:off x="5519738" y="3400425"/>
            <a:ext cx="600075" cy="1476375"/>
            <a:chOff x="3440" y="2190"/>
            <a:chExt cx="378" cy="930"/>
          </a:xfrm>
        </p:grpSpPr>
        <p:sp>
          <p:nvSpPr>
            <p:cNvPr id="27797" name="Rectangle 166"/>
            <p:cNvSpPr>
              <a:spLocks noChangeArrowheads="1"/>
            </p:cNvSpPr>
            <p:nvPr/>
          </p:nvSpPr>
          <p:spPr bwMode="auto">
            <a:xfrm>
              <a:off x="3440" y="2810"/>
              <a:ext cx="378" cy="310"/>
            </a:xfrm>
            <a:prstGeom prst="rect">
              <a:avLst/>
            </a:prstGeom>
            <a:solidFill>
              <a:srgbClr val="B8E0E3"/>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C</a:t>
              </a:r>
            </a:p>
          </p:txBody>
        </p:sp>
        <p:sp>
          <p:nvSpPr>
            <p:cNvPr id="27798" name="Rectangle 167"/>
            <p:cNvSpPr>
              <a:spLocks noChangeArrowheads="1"/>
            </p:cNvSpPr>
            <p:nvPr/>
          </p:nvSpPr>
          <p:spPr bwMode="auto">
            <a:xfrm>
              <a:off x="3440" y="2500"/>
              <a:ext cx="378"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a:t>
              </a:r>
            </a:p>
          </p:txBody>
        </p:sp>
        <p:sp>
          <p:nvSpPr>
            <p:cNvPr id="27799" name="Rectangle 168"/>
            <p:cNvSpPr>
              <a:spLocks noChangeArrowheads="1"/>
            </p:cNvSpPr>
            <p:nvPr/>
          </p:nvSpPr>
          <p:spPr bwMode="auto">
            <a:xfrm>
              <a:off x="3440" y="2190"/>
              <a:ext cx="378"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D*</a:t>
              </a:r>
            </a:p>
          </p:txBody>
        </p:sp>
      </p:grpSp>
      <p:grpSp>
        <p:nvGrpSpPr>
          <p:cNvPr id="439465" name="Group 169"/>
          <p:cNvGrpSpPr/>
          <p:nvPr/>
        </p:nvGrpSpPr>
        <p:grpSpPr bwMode="auto">
          <a:xfrm>
            <a:off x="4930775" y="3395663"/>
            <a:ext cx="598488" cy="1476375"/>
            <a:chOff x="3063" y="2190"/>
            <a:chExt cx="377" cy="930"/>
          </a:xfrm>
        </p:grpSpPr>
        <p:sp>
          <p:nvSpPr>
            <p:cNvPr id="27794" name="Rectangle 170"/>
            <p:cNvSpPr>
              <a:spLocks noChangeArrowheads="1"/>
            </p:cNvSpPr>
            <p:nvPr/>
          </p:nvSpPr>
          <p:spPr bwMode="auto">
            <a:xfrm>
              <a:off x="3063" y="2810"/>
              <a:ext cx="377" cy="310"/>
            </a:xfrm>
            <a:prstGeom prst="rect">
              <a:avLst/>
            </a:prstGeom>
            <a:solidFill>
              <a:srgbClr val="B8E0E3"/>
            </a:solidFill>
            <a:ln>
              <a:noFill/>
            </a:ln>
            <a:effectLst/>
            <a:extLst>
              <a:ext uri="{91240B29-F687-4F45-9708-019B960494DF}">
                <a14:hiddenLine xmlns:a14="http://schemas.microsoft.com/office/drawing/2010/main" w="38100">
                  <a:solidFill>
                    <a:srgbClr val="BBE0E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C</a:t>
              </a:r>
            </a:p>
          </p:txBody>
        </p:sp>
        <p:sp>
          <p:nvSpPr>
            <p:cNvPr id="27795" name="Rectangle 171"/>
            <p:cNvSpPr>
              <a:spLocks noChangeArrowheads="1"/>
            </p:cNvSpPr>
            <p:nvPr/>
          </p:nvSpPr>
          <p:spPr bwMode="auto">
            <a:xfrm>
              <a:off x="3063" y="2500"/>
              <a:ext cx="377"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B </a:t>
              </a:r>
            </a:p>
          </p:txBody>
        </p:sp>
        <p:sp>
          <p:nvSpPr>
            <p:cNvPr id="27796" name="Rectangle 172"/>
            <p:cNvSpPr>
              <a:spLocks noChangeArrowheads="1"/>
            </p:cNvSpPr>
            <p:nvPr/>
          </p:nvSpPr>
          <p:spPr bwMode="auto">
            <a:xfrm>
              <a:off x="3063" y="2190"/>
              <a:ext cx="377"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D*</a:t>
              </a:r>
            </a:p>
          </p:txBody>
        </p:sp>
      </p:grpSp>
      <p:sp>
        <p:nvSpPr>
          <p:cNvPr id="27653" name="Rectangle 2"/>
          <p:cNvSpPr>
            <a:spLocks noGrp="1" noChangeArrowheads="1"/>
          </p:cNvSpPr>
          <p:nvPr>
            <p:ph type="title"/>
          </p:nvPr>
        </p:nvSpPr>
        <p:spPr>
          <a:xfrm>
            <a:off x="381000" y="304800"/>
            <a:ext cx="8229600" cy="676275"/>
          </a:xfrm>
        </p:spPr>
        <p:txBody>
          <a:bodyPr/>
          <a:lstStyle/>
          <a:p>
            <a:pPr eaLnBrk="1" hangingPunct="1"/>
            <a:r>
              <a:rPr lang="en-US" altLang="zh-CN">
                <a:sym typeface="Symbol" panose="05050102010706020507" pitchFamily="18" charset="2"/>
              </a:rPr>
              <a:t>Clock</a:t>
            </a:r>
            <a:r>
              <a:rPr lang="zh-CN" altLang="en-US">
                <a:sym typeface="Symbol" panose="05050102010706020507" pitchFamily="18" charset="2"/>
              </a:rPr>
              <a:t>算法实例</a:t>
            </a:r>
            <a:endParaRPr lang="zh-CN" altLang="zh-CN">
              <a:sym typeface="Symbol" panose="05050102010706020507" pitchFamily="18" charset="2"/>
            </a:endParaRPr>
          </a:p>
        </p:txBody>
      </p:sp>
      <p:grpSp>
        <p:nvGrpSpPr>
          <p:cNvPr id="439299" name="Group 3"/>
          <p:cNvGrpSpPr/>
          <p:nvPr/>
        </p:nvGrpSpPr>
        <p:grpSpPr bwMode="auto">
          <a:xfrm>
            <a:off x="250825" y="914402"/>
            <a:ext cx="8713788" cy="1643063"/>
            <a:chOff x="590" y="3680"/>
            <a:chExt cx="5489" cy="1035"/>
          </a:xfrm>
        </p:grpSpPr>
        <p:sp>
          <p:nvSpPr>
            <p:cNvPr id="27792" name="Rectangle 4"/>
            <p:cNvSpPr>
              <a:spLocks noChangeArrowheads="1"/>
            </p:cNvSpPr>
            <p:nvPr/>
          </p:nvSpPr>
          <p:spPr bwMode="auto">
            <a:xfrm>
              <a:off x="590" y="3680"/>
              <a:ext cx="5489" cy="10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继续上面的实例</a:t>
              </a:r>
              <a:r>
                <a:rPr lang="en-US" altLang="zh-CN" sz="2400" dirty="0"/>
                <a:t>: (3frame)</a:t>
              </a:r>
              <a:r>
                <a:rPr lang="en-US" altLang="zh-CN" sz="2400" dirty="0">
                  <a:solidFill>
                    <a:srgbClr val="FF0000"/>
                  </a:solidFill>
                </a:rPr>
                <a:t>A B C A B D A D B C B</a:t>
              </a:r>
            </a:p>
            <a:p>
              <a:pPr lvl="1" eaLnBrk="1" hangingPunct="1">
                <a:lnSpc>
                  <a:spcPct val="140000"/>
                </a:lnSpc>
                <a:spcBef>
                  <a:spcPct val="0"/>
                </a:spcBef>
                <a:buClrTx/>
                <a:buSzTx/>
                <a:buFontTx/>
                <a:buNone/>
              </a:pPr>
              <a:r>
                <a:rPr lang="zh-CN" altLang="en-US" sz="1600" dirty="0"/>
                <a:t>（</a:t>
              </a:r>
              <a:r>
                <a:rPr lang="en-US" altLang="zh-CN" sz="1600" dirty="0"/>
                <a:t>1</a:t>
              </a:r>
              <a:r>
                <a:rPr lang="zh-CN" altLang="en-US" sz="1600" dirty="0"/>
                <a:t>）将可用帧按顺序组成环形队列，引用位初始置</a:t>
              </a:r>
              <a:r>
                <a:rPr lang="en-US" altLang="zh-CN" sz="1600" dirty="0"/>
                <a:t>0</a:t>
              </a:r>
              <a:r>
                <a:rPr lang="zh-CN" altLang="en-US" sz="1600" dirty="0"/>
                <a:t>，并置指针初始位置；</a:t>
              </a:r>
            </a:p>
            <a:p>
              <a:pPr lvl="1" eaLnBrk="1" hangingPunct="1">
                <a:lnSpc>
                  <a:spcPct val="140000"/>
                </a:lnSpc>
                <a:spcBef>
                  <a:spcPct val="0"/>
                </a:spcBef>
                <a:buClrTx/>
                <a:buSzTx/>
                <a:buFontTx/>
                <a:buNone/>
              </a:pPr>
              <a:r>
                <a:rPr lang="zh-CN" altLang="en-US" sz="1600" dirty="0"/>
                <a:t>（</a:t>
              </a:r>
              <a:r>
                <a:rPr lang="en-US" altLang="zh-CN" sz="1600" dirty="0"/>
                <a:t>2</a:t>
              </a:r>
              <a:r>
                <a:rPr lang="zh-CN" altLang="en-US" sz="1600" dirty="0"/>
                <a:t>）</a:t>
              </a:r>
              <a:r>
                <a:rPr lang="zh-CN" altLang="en-US" sz="1600" dirty="0">
                  <a:solidFill>
                    <a:srgbClr val="FF0000"/>
                  </a:solidFill>
                  <a:effectLst>
                    <a:outerShdw blurRad="38100" dist="38100" dir="2700000" algn="tl">
                      <a:srgbClr val="000000">
                        <a:alpha val="43137"/>
                      </a:srgbClr>
                    </a:outerShdw>
                  </a:effectLst>
                </a:rPr>
                <a:t>缺页时（</a:t>
              </a:r>
              <a:r>
                <a:rPr lang="zh-CN" altLang="en-US" sz="1600" dirty="0">
                  <a:solidFill>
                    <a:schemeClr val="bg1">
                      <a:lumMod val="50000"/>
                    </a:schemeClr>
                  </a:solidFill>
                  <a:effectLst>
                    <a:outerShdw blurRad="38100" dist="38100" dir="2700000" algn="tl">
                      <a:srgbClr val="000000">
                        <a:alpha val="43137"/>
                      </a:srgbClr>
                    </a:outerShdw>
                  </a:effectLst>
                </a:rPr>
                <a:t>定时可否？</a:t>
              </a:r>
              <a:r>
                <a:rPr lang="zh-CN" altLang="en-US" sz="1600" dirty="0">
                  <a:solidFill>
                    <a:srgbClr val="FF0000"/>
                  </a:solidFill>
                  <a:effectLst>
                    <a:outerShdw blurRad="38100" dist="38100" dir="2700000" algn="tl">
                      <a:srgbClr val="000000">
                        <a:alpha val="43137"/>
                      </a:srgbClr>
                    </a:outerShdw>
                  </a:effectLst>
                </a:rPr>
                <a:t>）</a:t>
              </a:r>
              <a:r>
                <a:rPr lang="zh-CN" altLang="en-US" sz="1600" dirty="0"/>
                <a:t>从指针位置扫描引用位，将</a:t>
              </a:r>
              <a:r>
                <a:rPr lang="en-US" altLang="zh-CN" sz="1600" dirty="0"/>
                <a:t>1</a:t>
              </a:r>
              <a:r>
                <a:rPr lang="zh-CN" altLang="en-US" sz="1600" dirty="0"/>
                <a:t>变</a:t>
              </a:r>
              <a:r>
                <a:rPr lang="en-US" altLang="zh-CN" sz="1600" dirty="0"/>
                <a:t>0</a:t>
              </a:r>
              <a:r>
                <a:rPr lang="zh-CN" altLang="en-US" sz="1600" dirty="0"/>
                <a:t>，直到找到引用位为</a:t>
              </a:r>
              <a:r>
                <a:rPr lang="en-US" altLang="zh-CN" sz="1600" dirty="0"/>
                <a:t>0</a:t>
              </a:r>
              <a:r>
                <a:rPr lang="zh-CN" altLang="en-US" sz="1600" dirty="0"/>
                <a:t>的页；</a:t>
              </a:r>
            </a:p>
            <a:p>
              <a:pPr lvl="1" eaLnBrk="1" hangingPunct="1">
                <a:lnSpc>
                  <a:spcPct val="140000"/>
                </a:lnSpc>
                <a:spcBef>
                  <a:spcPct val="0"/>
                </a:spcBef>
                <a:buClrTx/>
                <a:buSzTx/>
                <a:buFontTx/>
                <a:buNone/>
              </a:pPr>
              <a:r>
                <a:rPr lang="zh-CN" altLang="en-US" sz="1600" dirty="0"/>
                <a:t>（</a:t>
              </a:r>
              <a:r>
                <a:rPr lang="en-US" altLang="zh-CN" sz="1600" dirty="0"/>
                <a:t>3</a:t>
              </a:r>
              <a:r>
                <a:rPr lang="zh-CN" altLang="en-US" sz="1600" dirty="0"/>
                <a:t>）当为某页初始分配页框或页被替换，则指针移到该页的下</a:t>
              </a:r>
              <a:r>
                <a:rPr lang="en-US" altLang="zh-CN" sz="1600" dirty="0"/>
                <a:t>1</a:t>
              </a:r>
              <a:r>
                <a:rPr lang="zh-CN" altLang="en-US" sz="1600" dirty="0"/>
                <a:t>页。</a:t>
              </a:r>
            </a:p>
          </p:txBody>
        </p:sp>
        <p:pic>
          <p:nvPicPr>
            <p:cNvPr id="27793" name="Picture 5"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9302" name="Group 6"/>
          <p:cNvGrpSpPr/>
          <p:nvPr/>
        </p:nvGrpSpPr>
        <p:grpSpPr bwMode="auto">
          <a:xfrm>
            <a:off x="7913688" y="3395663"/>
            <a:ext cx="600075" cy="1476375"/>
            <a:chOff x="4950" y="2190"/>
            <a:chExt cx="378" cy="930"/>
          </a:xfrm>
        </p:grpSpPr>
        <p:sp>
          <p:nvSpPr>
            <p:cNvPr id="27789" name="Rectangle 7"/>
            <p:cNvSpPr>
              <a:spLocks noChangeArrowheads="1"/>
            </p:cNvSpPr>
            <p:nvPr/>
          </p:nvSpPr>
          <p:spPr bwMode="auto">
            <a:xfrm>
              <a:off x="4950" y="2810"/>
              <a:ext cx="378" cy="310"/>
            </a:xfrm>
            <a:prstGeom prst="rect">
              <a:avLst/>
            </a:prstGeom>
            <a:solidFill>
              <a:schemeClr val="accent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B*</a:t>
              </a:r>
            </a:p>
          </p:txBody>
        </p:sp>
        <p:sp>
          <p:nvSpPr>
            <p:cNvPr id="27790" name="Rectangle 8"/>
            <p:cNvSpPr>
              <a:spLocks noChangeArrowheads="1"/>
            </p:cNvSpPr>
            <p:nvPr/>
          </p:nvSpPr>
          <p:spPr bwMode="auto">
            <a:xfrm>
              <a:off x="4950" y="2500"/>
              <a:ext cx="378"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a:t>
              </a:r>
            </a:p>
          </p:txBody>
        </p:sp>
        <p:sp>
          <p:nvSpPr>
            <p:cNvPr id="27791" name="Rectangle 9"/>
            <p:cNvSpPr>
              <a:spLocks noChangeArrowheads="1"/>
            </p:cNvSpPr>
            <p:nvPr/>
          </p:nvSpPr>
          <p:spPr bwMode="auto">
            <a:xfrm>
              <a:off x="4950" y="2190"/>
              <a:ext cx="378"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C*</a:t>
              </a:r>
            </a:p>
          </p:txBody>
        </p:sp>
      </p:grpSp>
      <p:grpSp>
        <p:nvGrpSpPr>
          <p:cNvPr id="439306" name="Group 10"/>
          <p:cNvGrpSpPr/>
          <p:nvPr/>
        </p:nvGrpSpPr>
        <p:grpSpPr bwMode="auto">
          <a:xfrm>
            <a:off x="7315200" y="3395663"/>
            <a:ext cx="598488" cy="1476375"/>
            <a:chOff x="4573" y="2190"/>
            <a:chExt cx="377" cy="930"/>
          </a:xfrm>
        </p:grpSpPr>
        <p:sp>
          <p:nvSpPr>
            <p:cNvPr id="27786" name="Rectangle 11"/>
            <p:cNvSpPr>
              <a:spLocks noChangeArrowheads="1"/>
            </p:cNvSpPr>
            <p:nvPr/>
          </p:nvSpPr>
          <p:spPr bwMode="auto">
            <a:xfrm>
              <a:off x="4573" y="2810"/>
              <a:ext cx="377" cy="310"/>
            </a:xfrm>
            <a:prstGeom prst="rect">
              <a:avLst/>
            </a:prstGeom>
            <a:solidFill>
              <a:schemeClr val="accent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B</a:t>
              </a:r>
            </a:p>
          </p:txBody>
        </p:sp>
        <p:sp>
          <p:nvSpPr>
            <p:cNvPr id="27787" name="Rectangle 12"/>
            <p:cNvSpPr>
              <a:spLocks noChangeArrowheads="1"/>
            </p:cNvSpPr>
            <p:nvPr/>
          </p:nvSpPr>
          <p:spPr bwMode="auto">
            <a:xfrm>
              <a:off x="4573" y="2500"/>
              <a:ext cx="377"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a:t>
              </a:r>
            </a:p>
          </p:txBody>
        </p:sp>
        <p:sp>
          <p:nvSpPr>
            <p:cNvPr id="27788" name="Rectangle 13"/>
            <p:cNvSpPr>
              <a:spLocks noChangeArrowheads="1"/>
            </p:cNvSpPr>
            <p:nvPr/>
          </p:nvSpPr>
          <p:spPr bwMode="auto">
            <a:xfrm>
              <a:off x="4573" y="2190"/>
              <a:ext cx="377"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C*</a:t>
              </a:r>
            </a:p>
          </p:txBody>
        </p:sp>
      </p:grpSp>
      <p:grpSp>
        <p:nvGrpSpPr>
          <p:cNvPr id="439310" name="Group 14"/>
          <p:cNvGrpSpPr/>
          <p:nvPr/>
        </p:nvGrpSpPr>
        <p:grpSpPr bwMode="auto">
          <a:xfrm>
            <a:off x="6716713" y="3395663"/>
            <a:ext cx="600075" cy="1476375"/>
            <a:chOff x="4195" y="2190"/>
            <a:chExt cx="378" cy="930"/>
          </a:xfrm>
        </p:grpSpPr>
        <p:sp>
          <p:nvSpPr>
            <p:cNvPr id="27783" name="Rectangle 15"/>
            <p:cNvSpPr>
              <a:spLocks noChangeArrowheads="1"/>
            </p:cNvSpPr>
            <p:nvPr/>
          </p:nvSpPr>
          <p:spPr bwMode="auto">
            <a:xfrm>
              <a:off x="4195" y="2810"/>
              <a:ext cx="378" cy="310"/>
            </a:xfrm>
            <a:prstGeom prst="rect">
              <a:avLst/>
            </a:prstGeom>
            <a:solidFill>
              <a:srgbClr val="B8E0E3"/>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B*</a:t>
              </a:r>
            </a:p>
          </p:txBody>
        </p:sp>
        <p:sp>
          <p:nvSpPr>
            <p:cNvPr id="27784" name="Rectangle 16"/>
            <p:cNvSpPr>
              <a:spLocks noChangeArrowheads="1"/>
            </p:cNvSpPr>
            <p:nvPr/>
          </p:nvSpPr>
          <p:spPr bwMode="auto">
            <a:xfrm>
              <a:off x="4195" y="2500"/>
              <a:ext cx="378"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a:t>
              </a:r>
            </a:p>
          </p:txBody>
        </p:sp>
        <p:sp>
          <p:nvSpPr>
            <p:cNvPr id="27785" name="Rectangle 17"/>
            <p:cNvSpPr>
              <a:spLocks noChangeArrowheads="1"/>
            </p:cNvSpPr>
            <p:nvPr/>
          </p:nvSpPr>
          <p:spPr bwMode="auto">
            <a:xfrm>
              <a:off x="4195" y="2190"/>
              <a:ext cx="378"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D*</a:t>
              </a:r>
            </a:p>
          </p:txBody>
        </p:sp>
      </p:grpSp>
      <p:grpSp>
        <p:nvGrpSpPr>
          <p:cNvPr id="439326" name="Group 30"/>
          <p:cNvGrpSpPr/>
          <p:nvPr/>
        </p:nvGrpSpPr>
        <p:grpSpPr bwMode="auto">
          <a:xfrm>
            <a:off x="4332288" y="3395663"/>
            <a:ext cx="600075" cy="1476375"/>
            <a:chOff x="2685" y="2190"/>
            <a:chExt cx="378" cy="930"/>
          </a:xfrm>
        </p:grpSpPr>
        <p:sp>
          <p:nvSpPr>
            <p:cNvPr id="27780" name="Rectangle 31"/>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C*</a:t>
              </a:r>
            </a:p>
          </p:txBody>
        </p:sp>
        <p:sp>
          <p:nvSpPr>
            <p:cNvPr id="27781" name="Rectangle 32"/>
            <p:cNvSpPr>
              <a:spLocks noChangeArrowheads="1"/>
            </p:cNvSpPr>
            <p:nvPr/>
          </p:nvSpPr>
          <p:spPr bwMode="auto">
            <a:xfrm>
              <a:off x="2685" y="2500"/>
              <a:ext cx="378"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B*</a:t>
              </a:r>
            </a:p>
          </p:txBody>
        </p:sp>
        <p:sp>
          <p:nvSpPr>
            <p:cNvPr id="27782" name="Rectangle 33"/>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a:t>
              </a:r>
            </a:p>
          </p:txBody>
        </p:sp>
      </p:grpSp>
      <p:grpSp>
        <p:nvGrpSpPr>
          <p:cNvPr id="439330" name="Group 34"/>
          <p:cNvGrpSpPr/>
          <p:nvPr/>
        </p:nvGrpSpPr>
        <p:grpSpPr bwMode="auto">
          <a:xfrm>
            <a:off x="3722688" y="3395663"/>
            <a:ext cx="600075" cy="1476375"/>
            <a:chOff x="2307" y="2190"/>
            <a:chExt cx="378" cy="930"/>
          </a:xfrm>
        </p:grpSpPr>
        <p:sp>
          <p:nvSpPr>
            <p:cNvPr id="27777" name="Rectangle 35"/>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C*</a:t>
              </a:r>
            </a:p>
          </p:txBody>
        </p:sp>
        <p:sp>
          <p:nvSpPr>
            <p:cNvPr id="27778" name="Rectangle 36"/>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B*</a:t>
              </a:r>
            </a:p>
          </p:txBody>
        </p:sp>
        <p:sp>
          <p:nvSpPr>
            <p:cNvPr id="27779" name="Rectangle 37"/>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a:t>
              </a:r>
            </a:p>
          </p:txBody>
        </p:sp>
      </p:grpSp>
      <p:grpSp>
        <p:nvGrpSpPr>
          <p:cNvPr id="439334" name="Group 38"/>
          <p:cNvGrpSpPr/>
          <p:nvPr/>
        </p:nvGrpSpPr>
        <p:grpSpPr bwMode="auto">
          <a:xfrm>
            <a:off x="3124200" y="3395663"/>
            <a:ext cx="598488" cy="1476375"/>
            <a:chOff x="1930" y="2190"/>
            <a:chExt cx="377" cy="930"/>
          </a:xfrm>
        </p:grpSpPr>
        <p:sp>
          <p:nvSpPr>
            <p:cNvPr id="27774" name="Rectangle 39"/>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C*</a:t>
              </a:r>
            </a:p>
          </p:txBody>
        </p:sp>
        <p:sp>
          <p:nvSpPr>
            <p:cNvPr id="27775" name="Rectangle 40"/>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B*</a:t>
              </a:r>
            </a:p>
          </p:txBody>
        </p:sp>
        <p:sp>
          <p:nvSpPr>
            <p:cNvPr id="27776" name="Rectangle 41"/>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a:t>
              </a:r>
            </a:p>
          </p:txBody>
        </p:sp>
      </p:grpSp>
      <p:grpSp>
        <p:nvGrpSpPr>
          <p:cNvPr id="439338" name="Group 42"/>
          <p:cNvGrpSpPr/>
          <p:nvPr/>
        </p:nvGrpSpPr>
        <p:grpSpPr bwMode="auto">
          <a:xfrm>
            <a:off x="2525713" y="3397250"/>
            <a:ext cx="600075" cy="1476375"/>
            <a:chOff x="1552" y="2190"/>
            <a:chExt cx="378" cy="930"/>
          </a:xfrm>
        </p:grpSpPr>
        <p:sp>
          <p:nvSpPr>
            <p:cNvPr id="27771" name="Rectangle 43"/>
            <p:cNvSpPr>
              <a:spLocks noChangeArrowheads="1"/>
            </p:cNvSpPr>
            <p:nvPr/>
          </p:nvSpPr>
          <p:spPr bwMode="auto">
            <a:xfrm>
              <a:off x="1552" y="2810"/>
              <a:ext cx="378"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7772" name="Rectangle 44"/>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B*</a:t>
              </a:r>
            </a:p>
          </p:txBody>
        </p:sp>
        <p:sp>
          <p:nvSpPr>
            <p:cNvPr id="27773" name="Rectangle 45"/>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a:t>
              </a:r>
            </a:p>
          </p:txBody>
        </p:sp>
      </p:grpSp>
      <p:grpSp>
        <p:nvGrpSpPr>
          <p:cNvPr id="439342" name="Group 46"/>
          <p:cNvGrpSpPr/>
          <p:nvPr/>
        </p:nvGrpSpPr>
        <p:grpSpPr bwMode="auto">
          <a:xfrm>
            <a:off x="1938338" y="3397250"/>
            <a:ext cx="598487" cy="1476375"/>
            <a:chOff x="1117" y="1948"/>
            <a:chExt cx="377" cy="930"/>
          </a:xfrm>
        </p:grpSpPr>
        <p:sp>
          <p:nvSpPr>
            <p:cNvPr id="27768" name="Rectangle 47"/>
            <p:cNvSpPr>
              <a:spLocks noChangeArrowheads="1"/>
            </p:cNvSpPr>
            <p:nvPr/>
          </p:nvSpPr>
          <p:spPr bwMode="auto">
            <a:xfrm>
              <a:off x="1117" y="2568"/>
              <a:ext cx="37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7769" name="Rectangle 48"/>
            <p:cNvSpPr>
              <a:spLocks noChangeArrowheads="1"/>
            </p:cNvSpPr>
            <p:nvPr/>
          </p:nvSpPr>
          <p:spPr bwMode="auto">
            <a:xfrm>
              <a:off x="1117" y="2258"/>
              <a:ext cx="37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400"/>
            </a:p>
          </p:txBody>
        </p:sp>
        <p:sp>
          <p:nvSpPr>
            <p:cNvPr id="27770" name="Rectangle 49"/>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a:t>
              </a:r>
            </a:p>
          </p:txBody>
        </p:sp>
      </p:grpSp>
      <p:sp>
        <p:nvSpPr>
          <p:cNvPr id="439346" name="Rectangle 50"/>
          <p:cNvSpPr>
            <a:spLocks noChangeArrowheads="1"/>
          </p:cNvSpPr>
          <p:nvPr/>
        </p:nvSpPr>
        <p:spPr bwMode="auto">
          <a:xfrm>
            <a:off x="7931150" y="26670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B</a:t>
            </a:r>
          </a:p>
        </p:txBody>
      </p:sp>
      <p:sp>
        <p:nvSpPr>
          <p:cNvPr id="439347" name="Rectangle 51"/>
          <p:cNvSpPr>
            <a:spLocks noChangeArrowheads="1"/>
          </p:cNvSpPr>
          <p:nvPr/>
        </p:nvSpPr>
        <p:spPr bwMode="auto">
          <a:xfrm>
            <a:off x="7332663" y="2667000"/>
            <a:ext cx="598487"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C</a:t>
            </a:r>
          </a:p>
        </p:txBody>
      </p:sp>
      <p:sp>
        <p:nvSpPr>
          <p:cNvPr id="439348" name="Rectangle 52"/>
          <p:cNvSpPr>
            <a:spLocks noChangeArrowheads="1"/>
          </p:cNvSpPr>
          <p:nvPr/>
        </p:nvSpPr>
        <p:spPr bwMode="auto">
          <a:xfrm>
            <a:off x="6732588" y="26670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B</a:t>
            </a:r>
          </a:p>
        </p:txBody>
      </p:sp>
      <p:sp>
        <p:nvSpPr>
          <p:cNvPr id="439349" name="Rectangle 53"/>
          <p:cNvSpPr>
            <a:spLocks noChangeArrowheads="1"/>
          </p:cNvSpPr>
          <p:nvPr/>
        </p:nvSpPr>
        <p:spPr bwMode="auto">
          <a:xfrm>
            <a:off x="6134100" y="2667000"/>
            <a:ext cx="598488" cy="730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D</a:t>
            </a:r>
          </a:p>
        </p:txBody>
      </p:sp>
      <p:sp>
        <p:nvSpPr>
          <p:cNvPr id="439350" name="Rectangle 54"/>
          <p:cNvSpPr>
            <a:spLocks noChangeArrowheads="1"/>
          </p:cNvSpPr>
          <p:nvPr/>
        </p:nvSpPr>
        <p:spPr bwMode="auto">
          <a:xfrm>
            <a:off x="5534025" y="2667000"/>
            <a:ext cx="600075"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a:t>
            </a:r>
          </a:p>
        </p:txBody>
      </p:sp>
      <p:sp>
        <p:nvSpPr>
          <p:cNvPr id="439351" name="Rectangle 55"/>
          <p:cNvSpPr>
            <a:spLocks noChangeArrowheads="1"/>
          </p:cNvSpPr>
          <p:nvPr/>
        </p:nvSpPr>
        <p:spPr bwMode="auto">
          <a:xfrm>
            <a:off x="4935538" y="2667000"/>
            <a:ext cx="598487" cy="730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D</a:t>
            </a:r>
          </a:p>
        </p:txBody>
      </p:sp>
      <p:sp>
        <p:nvSpPr>
          <p:cNvPr id="439352" name="Rectangle 56"/>
          <p:cNvSpPr>
            <a:spLocks noChangeArrowheads="1"/>
          </p:cNvSpPr>
          <p:nvPr/>
        </p:nvSpPr>
        <p:spPr bwMode="auto">
          <a:xfrm>
            <a:off x="4335463" y="26670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B</a:t>
            </a:r>
          </a:p>
        </p:txBody>
      </p:sp>
      <p:sp>
        <p:nvSpPr>
          <p:cNvPr id="439353" name="Rectangle 57"/>
          <p:cNvSpPr>
            <a:spLocks noChangeArrowheads="1"/>
          </p:cNvSpPr>
          <p:nvPr/>
        </p:nvSpPr>
        <p:spPr bwMode="auto">
          <a:xfrm>
            <a:off x="3735388" y="2667000"/>
            <a:ext cx="600075"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a:t>
            </a:r>
          </a:p>
        </p:txBody>
      </p:sp>
      <p:sp>
        <p:nvSpPr>
          <p:cNvPr id="439354" name="Rectangle 58"/>
          <p:cNvSpPr>
            <a:spLocks noChangeArrowheads="1"/>
          </p:cNvSpPr>
          <p:nvPr/>
        </p:nvSpPr>
        <p:spPr bwMode="auto">
          <a:xfrm>
            <a:off x="3136900" y="2667000"/>
            <a:ext cx="598488"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C</a:t>
            </a:r>
          </a:p>
        </p:txBody>
      </p:sp>
      <p:sp>
        <p:nvSpPr>
          <p:cNvPr id="439355" name="Rectangle 59"/>
          <p:cNvSpPr>
            <a:spLocks noChangeArrowheads="1"/>
          </p:cNvSpPr>
          <p:nvPr/>
        </p:nvSpPr>
        <p:spPr bwMode="auto">
          <a:xfrm>
            <a:off x="2536825" y="26670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B</a:t>
            </a:r>
          </a:p>
        </p:txBody>
      </p:sp>
      <p:sp>
        <p:nvSpPr>
          <p:cNvPr id="439356" name="Rectangle 60"/>
          <p:cNvSpPr>
            <a:spLocks noChangeArrowheads="1"/>
          </p:cNvSpPr>
          <p:nvPr/>
        </p:nvSpPr>
        <p:spPr bwMode="auto">
          <a:xfrm>
            <a:off x="1938338" y="2667000"/>
            <a:ext cx="598487"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a:t>
            </a:r>
          </a:p>
        </p:txBody>
      </p:sp>
      <p:grpSp>
        <p:nvGrpSpPr>
          <p:cNvPr id="439380" name="Group 84"/>
          <p:cNvGrpSpPr/>
          <p:nvPr/>
        </p:nvGrpSpPr>
        <p:grpSpPr bwMode="auto">
          <a:xfrm>
            <a:off x="533400" y="5410200"/>
            <a:ext cx="7543800" cy="603250"/>
            <a:chOff x="624" y="3680"/>
            <a:chExt cx="4752" cy="380"/>
          </a:xfrm>
        </p:grpSpPr>
        <p:sp>
          <p:nvSpPr>
            <p:cNvPr id="27766" name="Rectangle 85"/>
            <p:cNvSpPr>
              <a:spLocks noChangeArrowheads="1"/>
            </p:cNvSpPr>
            <p:nvPr/>
          </p:nvSpPr>
          <p:spPr bwMode="auto">
            <a:xfrm>
              <a:off x="624" y="368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本实例，</a:t>
              </a:r>
              <a:r>
                <a:rPr lang="en-US" altLang="zh-CN" sz="2400"/>
                <a:t>Clock</a:t>
              </a:r>
              <a:r>
                <a:rPr lang="zh-CN" altLang="en-US" sz="2400"/>
                <a:t>算法也导致</a:t>
              </a:r>
              <a:r>
                <a:rPr lang="en-US" altLang="zh-CN" sz="2400"/>
                <a:t>7</a:t>
              </a:r>
              <a:r>
                <a:rPr lang="zh-CN" altLang="en-US" sz="2400"/>
                <a:t>次缺页</a:t>
              </a:r>
              <a:endParaRPr lang="zh-CN" altLang="en-US" sz="2400">
                <a:solidFill>
                  <a:srgbClr val="FF0000"/>
                </a:solidFill>
              </a:endParaRPr>
            </a:p>
          </p:txBody>
        </p:sp>
        <p:pic>
          <p:nvPicPr>
            <p:cNvPr id="27767" name="Picture 8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9383" name="Group 87"/>
          <p:cNvGrpSpPr/>
          <p:nvPr/>
        </p:nvGrpSpPr>
        <p:grpSpPr bwMode="auto">
          <a:xfrm>
            <a:off x="533400" y="5867400"/>
            <a:ext cx="7543800" cy="603250"/>
            <a:chOff x="624" y="3680"/>
            <a:chExt cx="4752" cy="380"/>
          </a:xfrm>
        </p:grpSpPr>
        <p:sp>
          <p:nvSpPr>
            <p:cNvPr id="27764" name="Rectangle 88"/>
            <p:cNvSpPr>
              <a:spLocks noChangeArrowheads="1"/>
            </p:cNvSpPr>
            <p:nvPr/>
          </p:nvSpPr>
          <p:spPr bwMode="auto">
            <a:xfrm>
              <a:off x="624" y="368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en-US" altLang="zh-CN" sz="2400">
                  <a:solidFill>
                    <a:srgbClr val="FF0000"/>
                  </a:solidFill>
                </a:rPr>
                <a:t>Clock</a:t>
              </a:r>
              <a:r>
                <a:rPr lang="zh-CN" altLang="en-US" sz="2400">
                  <a:solidFill>
                    <a:srgbClr val="FF0000"/>
                  </a:solidFill>
                </a:rPr>
                <a:t>算法是公认的很好的近似</a:t>
              </a:r>
              <a:r>
                <a:rPr lang="en-US" altLang="zh-CN" sz="2400">
                  <a:solidFill>
                    <a:srgbClr val="FF0000"/>
                  </a:solidFill>
                </a:rPr>
                <a:t>LRU</a:t>
              </a:r>
              <a:r>
                <a:rPr lang="zh-CN" altLang="en-US" sz="2400">
                  <a:solidFill>
                    <a:srgbClr val="FF0000"/>
                  </a:solidFill>
                </a:rPr>
                <a:t>的算法</a:t>
              </a:r>
            </a:p>
          </p:txBody>
        </p:sp>
        <p:pic>
          <p:nvPicPr>
            <p:cNvPr id="27765" name="Picture 89"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9386" name="AutoShape 90"/>
          <p:cNvSpPr>
            <a:spLocks noChangeArrowheads="1"/>
          </p:cNvSpPr>
          <p:nvPr/>
        </p:nvSpPr>
        <p:spPr bwMode="auto">
          <a:xfrm rot="10800000">
            <a:off x="0" y="4953000"/>
            <a:ext cx="1524000" cy="533400"/>
          </a:xfrm>
          <a:prstGeom prst="wedgeRoundRectCallout">
            <a:avLst>
              <a:gd name="adj1" fmla="val -102505"/>
              <a:gd name="adj2" fmla="val 296426"/>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ym typeface="Symbol" panose="05050102010706020507" pitchFamily="18" charset="2"/>
              </a:rPr>
              <a:t>引用位！</a:t>
            </a:r>
          </a:p>
        </p:txBody>
      </p:sp>
      <p:sp>
        <p:nvSpPr>
          <p:cNvPr id="439388" name="AutoShape 92"/>
          <p:cNvSpPr>
            <a:spLocks noChangeArrowheads="1"/>
          </p:cNvSpPr>
          <p:nvPr/>
        </p:nvSpPr>
        <p:spPr bwMode="auto">
          <a:xfrm rot="10800000">
            <a:off x="1676400" y="4953000"/>
            <a:ext cx="1905000" cy="533400"/>
          </a:xfrm>
          <a:prstGeom prst="wedgeRoundRectCallout">
            <a:avLst>
              <a:gd name="adj1" fmla="val 18495"/>
              <a:gd name="adj2" fmla="val 162500"/>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ym typeface="Symbol" panose="05050102010706020507" pitchFamily="18" charset="2"/>
              </a:rPr>
              <a:t>扫描指针！</a:t>
            </a:r>
          </a:p>
        </p:txBody>
      </p:sp>
      <p:grpSp>
        <p:nvGrpSpPr>
          <p:cNvPr id="439391" name="Group 95"/>
          <p:cNvGrpSpPr/>
          <p:nvPr/>
        </p:nvGrpSpPr>
        <p:grpSpPr bwMode="auto">
          <a:xfrm>
            <a:off x="914400" y="2667000"/>
            <a:ext cx="7604125" cy="2206625"/>
            <a:chOff x="864" y="1344"/>
            <a:chExt cx="4790" cy="1390"/>
          </a:xfrm>
        </p:grpSpPr>
        <p:grpSp>
          <p:nvGrpSpPr>
            <p:cNvPr id="27740" name="Group 61"/>
            <p:cNvGrpSpPr/>
            <p:nvPr/>
          </p:nvGrpSpPr>
          <p:grpSpPr bwMode="auto">
            <a:xfrm>
              <a:off x="864" y="1344"/>
              <a:ext cx="4790" cy="1390"/>
              <a:chOff x="538" y="1440"/>
              <a:chExt cx="4790" cy="1390"/>
            </a:xfrm>
          </p:grpSpPr>
          <p:sp>
            <p:nvSpPr>
              <p:cNvPr id="27742" name="Rectangle 62"/>
              <p:cNvSpPr>
                <a:spLocks noChangeArrowheads="1"/>
              </p:cNvSpPr>
              <p:nvPr/>
            </p:nvSpPr>
            <p:spPr bwMode="auto">
              <a:xfrm>
                <a:off x="538" y="2520"/>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3</a:t>
                </a:r>
              </a:p>
            </p:txBody>
          </p:sp>
          <p:sp>
            <p:nvSpPr>
              <p:cNvPr id="27743" name="Rectangle 63"/>
              <p:cNvSpPr>
                <a:spLocks noChangeArrowheads="1"/>
              </p:cNvSpPr>
              <p:nvPr/>
            </p:nvSpPr>
            <p:spPr bwMode="auto">
              <a:xfrm>
                <a:off x="538" y="2210"/>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2</a:t>
                </a:r>
              </a:p>
            </p:txBody>
          </p:sp>
          <p:sp>
            <p:nvSpPr>
              <p:cNvPr id="27744" name="Rectangle 64"/>
              <p:cNvSpPr>
                <a:spLocks noChangeArrowheads="1"/>
              </p:cNvSpPr>
              <p:nvPr/>
            </p:nvSpPr>
            <p:spPr bwMode="auto">
              <a:xfrm>
                <a:off x="538" y="1900"/>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1</a:t>
                </a:r>
              </a:p>
            </p:txBody>
          </p:sp>
          <p:sp>
            <p:nvSpPr>
              <p:cNvPr id="27745" name="Rectangle 65"/>
              <p:cNvSpPr>
                <a:spLocks noChangeArrowheads="1"/>
              </p:cNvSpPr>
              <p:nvPr/>
            </p:nvSpPr>
            <p:spPr bwMode="auto">
              <a:xfrm>
                <a:off x="538" y="1440"/>
                <a:ext cx="637" cy="46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000" dirty="0"/>
                  <a:t>    </a:t>
                </a:r>
                <a:r>
                  <a:rPr lang="zh-CN" altLang="en-US" sz="2000" dirty="0"/>
                  <a:t>访问页框</a:t>
                </a:r>
                <a:endParaRPr lang="en-US" altLang="zh-CN" sz="2000" dirty="0"/>
              </a:p>
            </p:txBody>
          </p:sp>
          <p:sp>
            <p:nvSpPr>
              <p:cNvPr id="27746" name="Line 66"/>
              <p:cNvSpPr>
                <a:spLocks noChangeShapeType="1"/>
              </p:cNvSpPr>
              <p:nvPr/>
            </p:nvSpPr>
            <p:spPr bwMode="auto">
              <a:xfrm>
                <a:off x="538" y="1440"/>
                <a:ext cx="479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47" name="Line 67"/>
              <p:cNvSpPr>
                <a:spLocks noChangeShapeType="1"/>
              </p:cNvSpPr>
              <p:nvPr/>
            </p:nvSpPr>
            <p:spPr bwMode="auto">
              <a:xfrm>
                <a:off x="538" y="1900"/>
                <a:ext cx="4790"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48" name="Line 68"/>
              <p:cNvSpPr>
                <a:spLocks noChangeShapeType="1"/>
              </p:cNvSpPr>
              <p:nvPr/>
            </p:nvSpPr>
            <p:spPr bwMode="auto">
              <a:xfrm>
                <a:off x="538" y="2210"/>
                <a:ext cx="47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49" name="Line 69"/>
              <p:cNvSpPr>
                <a:spLocks noChangeShapeType="1"/>
              </p:cNvSpPr>
              <p:nvPr/>
            </p:nvSpPr>
            <p:spPr bwMode="auto">
              <a:xfrm>
                <a:off x="538" y="2520"/>
                <a:ext cx="47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50" name="Line 70"/>
              <p:cNvSpPr>
                <a:spLocks noChangeShapeType="1"/>
              </p:cNvSpPr>
              <p:nvPr/>
            </p:nvSpPr>
            <p:spPr bwMode="auto">
              <a:xfrm>
                <a:off x="538" y="2830"/>
                <a:ext cx="479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51" name="Line 71"/>
              <p:cNvSpPr>
                <a:spLocks noChangeShapeType="1"/>
              </p:cNvSpPr>
              <p:nvPr/>
            </p:nvSpPr>
            <p:spPr bwMode="auto">
              <a:xfrm>
                <a:off x="538" y="1440"/>
                <a:ext cx="0" cy="139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52" name="Line 72"/>
              <p:cNvSpPr>
                <a:spLocks noChangeShapeType="1"/>
              </p:cNvSpPr>
              <p:nvPr/>
            </p:nvSpPr>
            <p:spPr bwMode="auto">
              <a:xfrm>
                <a:off x="1175" y="1440"/>
                <a:ext cx="0" cy="139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53" name="Line 73"/>
              <p:cNvSpPr>
                <a:spLocks noChangeShapeType="1"/>
              </p:cNvSpPr>
              <p:nvPr/>
            </p:nvSpPr>
            <p:spPr bwMode="auto">
              <a:xfrm>
                <a:off x="1552"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54" name="Line 74"/>
              <p:cNvSpPr>
                <a:spLocks noChangeShapeType="1"/>
              </p:cNvSpPr>
              <p:nvPr/>
            </p:nvSpPr>
            <p:spPr bwMode="auto">
              <a:xfrm>
                <a:off x="1930"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55" name="Line 75"/>
              <p:cNvSpPr>
                <a:spLocks noChangeShapeType="1"/>
              </p:cNvSpPr>
              <p:nvPr/>
            </p:nvSpPr>
            <p:spPr bwMode="auto">
              <a:xfrm>
                <a:off x="2307"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56" name="Line 76"/>
              <p:cNvSpPr>
                <a:spLocks noChangeShapeType="1"/>
              </p:cNvSpPr>
              <p:nvPr/>
            </p:nvSpPr>
            <p:spPr bwMode="auto">
              <a:xfrm>
                <a:off x="2685"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57" name="Line 77"/>
              <p:cNvSpPr>
                <a:spLocks noChangeShapeType="1"/>
              </p:cNvSpPr>
              <p:nvPr/>
            </p:nvSpPr>
            <p:spPr bwMode="auto">
              <a:xfrm>
                <a:off x="3063"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58" name="Line 78"/>
              <p:cNvSpPr>
                <a:spLocks noChangeShapeType="1"/>
              </p:cNvSpPr>
              <p:nvPr/>
            </p:nvSpPr>
            <p:spPr bwMode="auto">
              <a:xfrm>
                <a:off x="3440"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59" name="Line 79"/>
              <p:cNvSpPr>
                <a:spLocks noChangeShapeType="1"/>
              </p:cNvSpPr>
              <p:nvPr/>
            </p:nvSpPr>
            <p:spPr bwMode="auto">
              <a:xfrm>
                <a:off x="3818"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60" name="Line 80"/>
              <p:cNvSpPr>
                <a:spLocks noChangeShapeType="1"/>
              </p:cNvSpPr>
              <p:nvPr/>
            </p:nvSpPr>
            <p:spPr bwMode="auto">
              <a:xfrm>
                <a:off x="4195"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61" name="Line 81"/>
              <p:cNvSpPr>
                <a:spLocks noChangeShapeType="1"/>
              </p:cNvSpPr>
              <p:nvPr/>
            </p:nvSpPr>
            <p:spPr bwMode="auto">
              <a:xfrm>
                <a:off x="4573"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62" name="Line 82"/>
              <p:cNvSpPr>
                <a:spLocks noChangeShapeType="1"/>
              </p:cNvSpPr>
              <p:nvPr/>
            </p:nvSpPr>
            <p:spPr bwMode="auto">
              <a:xfrm>
                <a:off x="4950"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63" name="Line 83"/>
              <p:cNvSpPr>
                <a:spLocks noChangeShapeType="1"/>
              </p:cNvSpPr>
              <p:nvPr/>
            </p:nvSpPr>
            <p:spPr bwMode="auto">
              <a:xfrm>
                <a:off x="5328" y="1440"/>
                <a:ext cx="0" cy="139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grpSp>
        <p:sp>
          <p:nvSpPr>
            <p:cNvPr id="27741" name="Line 94"/>
            <p:cNvSpPr>
              <a:spLocks noChangeShapeType="1"/>
            </p:cNvSpPr>
            <p:nvPr/>
          </p:nvSpPr>
          <p:spPr bwMode="auto">
            <a:xfrm>
              <a:off x="864" y="1344"/>
              <a:ext cx="624"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39392" name="AutoShape 96"/>
          <p:cNvSpPr>
            <a:spLocks noChangeArrowheads="1"/>
          </p:cNvSpPr>
          <p:nvPr/>
        </p:nvSpPr>
        <p:spPr bwMode="auto">
          <a:xfrm>
            <a:off x="1981200" y="4114800"/>
            <a:ext cx="304800" cy="152400"/>
          </a:xfrm>
          <a:prstGeom prst="rightArrow">
            <a:avLst>
              <a:gd name="adj1" fmla="val 50000"/>
              <a:gd name="adj2" fmla="val 50000"/>
            </a:avLst>
          </a:prstGeom>
          <a:solidFill>
            <a:srgbClr val="FF0000">
              <a:alpha val="67842"/>
            </a:srgbClr>
          </a:solidFill>
          <a:ln w="127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nvGrpSpPr>
          <p:cNvPr id="439394" name="Group 98"/>
          <p:cNvGrpSpPr/>
          <p:nvPr/>
        </p:nvGrpSpPr>
        <p:grpSpPr bwMode="auto">
          <a:xfrm>
            <a:off x="914400" y="2667000"/>
            <a:ext cx="7604125" cy="2206625"/>
            <a:chOff x="864" y="1344"/>
            <a:chExt cx="4790" cy="1390"/>
          </a:xfrm>
        </p:grpSpPr>
        <p:grpSp>
          <p:nvGrpSpPr>
            <p:cNvPr id="27716" name="Group 99"/>
            <p:cNvGrpSpPr/>
            <p:nvPr/>
          </p:nvGrpSpPr>
          <p:grpSpPr bwMode="auto">
            <a:xfrm>
              <a:off x="864" y="1344"/>
              <a:ext cx="4790" cy="1390"/>
              <a:chOff x="538" y="1440"/>
              <a:chExt cx="4790" cy="1390"/>
            </a:xfrm>
          </p:grpSpPr>
          <p:sp>
            <p:nvSpPr>
              <p:cNvPr id="27718" name="Rectangle 100"/>
              <p:cNvSpPr>
                <a:spLocks noChangeArrowheads="1"/>
              </p:cNvSpPr>
              <p:nvPr/>
            </p:nvSpPr>
            <p:spPr bwMode="auto">
              <a:xfrm>
                <a:off x="538" y="2520"/>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3</a:t>
                </a:r>
              </a:p>
            </p:txBody>
          </p:sp>
          <p:sp>
            <p:nvSpPr>
              <p:cNvPr id="27719" name="Rectangle 101"/>
              <p:cNvSpPr>
                <a:spLocks noChangeArrowheads="1"/>
              </p:cNvSpPr>
              <p:nvPr/>
            </p:nvSpPr>
            <p:spPr bwMode="auto">
              <a:xfrm>
                <a:off x="538" y="2210"/>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2</a:t>
                </a:r>
              </a:p>
            </p:txBody>
          </p:sp>
          <p:sp>
            <p:nvSpPr>
              <p:cNvPr id="27720" name="Rectangle 102"/>
              <p:cNvSpPr>
                <a:spLocks noChangeArrowheads="1"/>
              </p:cNvSpPr>
              <p:nvPr/>
            </p:nvSpPr>
            <p:spPr bwMode="auto">
              <a:xfrm>
                <a:off x="538" y="1900"/>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1</a:t>
                </a:r>
              </a:p>
            </p:txBody>
          </p:sp>
          <p:sp>
            <p:nvSpPr>
              <p:cNvPr id="27721" name="Rectangle 103"/>
              <p:cNvSpPr>
                <a:spLocks noChangeArrowheads="1"/>
              </p:cNvSpPr>
              <p:nvPr/>
            </p:nvSpPr>
            <p:spPr bwMode="auto">
              <a:xfrm>
                <a:off x="538" y="1440"/>
                <a:ext cx="637" cy="46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000" dirty="0"/>
                  <a:t>     </a:t>
                </a:r>
              </a:p>
            </p:txBody>
          </p:sp>
          <p:sp>
            <p:nvSpPr>
              <p:cNvPr id="27722" name="Line 104"/>
              <p:cNvSpPr>
                <a:spLocks noChangeShapeType="1"/>
              </p:cNvSpPr>
              <p:nvPr/>
            </p:nvSpPr>
            <p:spPr bwMode="auto">
              <a:xfrm>
                <a:off x="538" y="1440"/>
                <a:ext cx="479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23" name="Line 105"/>
              <p:cNvSpPr>
                <a:spLocks noChangeShapeType="1"/>
              </p:cNvSpPr>
              <p:nvPr/>
            </p:nvSpPr>
            <p:spPr bwMode="auto">
              <a:xfrm>
                <a:off x="538" y="1900"/>
                <a:ext cx="4790"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24" name="Line 106"/>
              <p:cNvSpPr>
                <a:spLocks noChangeShapeType="1"/>
              </p:cNvSpPr>
              <p:nvPr/>
            </p:nvSpPr>
            <p:spPr bwMode="auto">
              <a:xfrm>
                <a:off x="538" y="2210"/>
                <a:ext cx="47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25" name="Line 107"/>
              <p:cNvSpPr>
                <a:spLocks noChangeShapeType="1"/>
              </p:cNvSpPr>
              <p:nvPr/>
            </p:nvSpPr>
            <p:spPr bwMode="auto">
              <a:xfrm>
                <a:off x="538" y="2520"/>
                <a:ext cx="47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26" name="Line 108"/>
              <p:cNvSpPr>
                <a:spLocks noChangeShapeType="1"/>
              </p:cNvSpPr>
              <p:nvPr/>
            </p:nvSpPr>
            <p:spPr bwMode="auto">
              <a:xfrm>
                <a:off x="538" y="2830"/>
                <a:ext cx="479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27" name="Line 109"/>
              <p:cNvSpPr>
                <a:spLocks noChangeShapeType="1"/>
              </p:cNvSpPr>
              <p:nvPr/>
            </p:nvSpPr>
            <p:spPr bwMode="auto">
              <a:xfrm>
                <a:off x="538" y="1440"/>
                <a:ext cx="0" cy="139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28" name="Line 110"/>
              <p:cNvSpPr>
                <a:spLocks noChangeShapeType="1"/>
              </p:cNvSpPr>
              <p:nvPr/>
            </p:nvSpPr>
            <p:spPr bwMode="auto">
              <a:xfrm>
                <a:off x="1175" y="1440"/>
                <a:ext cx="0" cy="139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29" name="Line 111"/>
              <p:cNvSpPr>
                <a:spLocks noChangeShapeType="1"/>
              </p:cNvSpPr>
              <p:nvPr/>
            </p:nvSpPr>
            <p:spPr bwMode="auto">
              <a:xfrm>
                <a:off x="1552"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30" name="Line 112"/>
              <p:cNvSpPr>
                <a:spLocks noChangeShapeType="1"/>
              </p:cNvSpPr>
              <p:nvPr/>
            </p:nvSpPr>
            <p:spPr bwMode="auto">
              <a:xfrm>
                <a:off x="1930"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31" name="Line 113"/>
              <p:cNvSpPr>
                <a:spLocks noChangeShapeType="1"/>
              </p:cNvSpPr>
              <p:nvPr/>
            </p:nvSpPr>
            <p:spPr bwMode="auto">
              <a:xfrm>
                <a:off x="2307"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32" name="Line 114"/>
              <p:cNvSpPr>
                <a:spLocks noChangeShapeType="1"/>
              </p:cNvSpPr>
              <p:nvPr/>
            </p:nvSpPr>
            <p:spPr bwMode="auto">
              <a:xfrm>
                <a:off x="2685"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33" name="Line 115"/>
              <p:cNvSpPr>
                <a:spLocks noChangeShapeType="1"/>
              </p:cNvSpPr>
              <p:nvPr/>
            </p:nvSpPr>
            <p:spPr bwMode="auto">
              <a:xfrm>
                <a:off x="3063"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34" name="Line 116"/>
              <p:cNvSpPr>
                <a:spLocks noChangeShapeType="1"/>
              </p:cNvSpPr>
              <p:nvPr/>
            </p:nvSpPr>
            <p:spPr bwMode="auto">
              <a:xfrm>
                <a:off x="3440"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35" name="Line 117"/>
              <p:cNvSpPr>
                <a:spLocks noChangeShapeType="1"/>
              </p:cNvSpPr>
              <p:nvPr/>
            </p:nvSpPr>
            <p:spPr bwMode="auto">
              <a:xfrm>
                <a:off x="3818"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36" name="Line 118"/>
              <p:cNvSpPr>
                <a:spLocks noChangeShapeType="1"/>
              </p:cNvSpPr>
              <p:nvPr/>
            </p:nvSpPr>
            <p:spPr bwMode="auto">
              <a:xfrm>
                <a:off x="4195"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37" name="Line 119"/>
              <p:cNvSpPr>
                <a:spLocks noChangeShapeType="1"/>
              </p:cNvSpPr>
              <p:nvPr/>
            </p:nvSpPr>
            <p:spPr bwMode="auto">
              <a:xfrm>
                <a:off x="4573"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38" name="Line 120"/>
              <p:cNvSpPr>
                <a:spLocks noChangeShapeType="1"/>
              </p:cNvSpPr>
              <p:nvPr/>
            </p:nvSpPr>
            <p:spPr bwMode="auto">
              <a:xfrm>
                <a:off x="4950"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39" name="Line 121"/>
              <p:cNvSpPr>
                <a:spLocks noChangeShapeType="1"/>
              </p:cNvSpPr>
              <p:nvPr/>
            </p:nvSpPr>
            <p:spPr bwMode="auto">
              <a:xfrm>
                <a:off x="5328" y="1440"/>
                <a:ext cx="0" cy="139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grpSp>
        <p:sp>
          <p:nvSpPr>
            <p:cNvPr id="27717" name="Line 122"/>
            <p:cNvSpPr>
              <a:spLocks noChangeShapeType="1"/>
            </p:cNvSpPr>
            <p:nvPr/>
          </p:nvSpPr>
          <p:spPr bwMode="auto">
            <a:xfrm>
              <a:off x="864" y="1344"/>
              <a:ext cx="624"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9420" name="Group 124"/>
          <p:cNvGrpSpPr/>
          <p:nvPr/>
        </p:nvGrpSpPr>
        <p:grpSpPr bwMode="auto">
          <a:xfrm>
            <a:off x="914400" y="2667000"/>
            <a:ext cx="7604125" cy="2206625"/>
            <a:chOff x="864" y="1344"/>
            <a:chExt cx="4790" cy="1390"/>
          </a:xfrm>
        </p:grpSpPr>
        <p:grpSp>
          <p:nvGrpSpPr>
            <p:cNvPr id="27692" name="Group 125"/>
            <p:cNvGrpSpPr/>
            <p:nvPr/>
          </p:nvGrpSpPr>
          <p:grpSpPr bwMode="auto">
            <a:xfrm>
              <a:off x="864" y="1344"/>
              <a:ext cx="4790" cy="1390"/>
              <a:chOff x="538" y="1440"/>
              <a:chExt cx="4790" cy="1390"/>
            </a:xfrm>
          </p:grpSpPr>
          <p:sp>
            <p:nvSpPr>
              <p:cNvPr id="27694" name="Rectangle 126"/>
              <p:cNvSpPr>
                <a:spLocks noChangeArrowheads="1"/>
              </p:cNvSpPr>
              <p:nvPr/>
            </p:nvSpPr>
            <p:spPr bwMode="auto">
              <a:xfrm>
                <a:off x="538" y="2520"/>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3</a:t>
                </a:r>
              </a:p>
            </p:txBody>
          </p:sp>
          <p:sp>
            <p:nvSpPr>
              <p:cNvPr id="27695" name="Rectangle 127"/>
              <p:cNvSpPr>
                <a:spLocks noChangeArrowheads="1"/>
              </p:cNvSpPr>
              <p:nvPr/>
            </p:nvSpPr>
            <p:spPr bwMode="auto">
              <a:xfrm>
                <a:off x="538" y="2210"/>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2</a:t>
                </a:r>
              </a:p>
            </p:txBody>
          </p:sp>
          <p:sp>
            <p:nvSpPr>
              <p:cNvPr id="27696" name="Rectangle 128"/>
              <p:cNvSpPr>
                <a:spLocks noChangeArrowheads="1"/>
              </p:cNvSpPr>
              <p:nvPr/>
            </p:nvSpPr>
            <p:spPr bwMode="auto">
              <a:xfrm>
                <a:off x="538" y="1900"/>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1</a:t>
                </a:r>
              </a:p>
            </p:txBody>
          </p:sp>
          <p:sp>
            <p:nvSpPr>
              <p:cNvPr id="27697" name="Rectangle 129"/>
              <p:cNvSpPr>
                <a:spLocks noChangeArrowheads="1"/>
              </p:cNvSpPr>
              <p:nvPr/>
            </p:nvSpPr>
            <p:spPr bwMode="auto">
              <a:xfrm>
                <a:off x="538" y="1440"/>
                <a:ext cx="637" cy="46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000" dirty="0"/>
                  <a:t>     </a:t>
                </a:r>
              </a:p>
            </p:txBody>
          </p:sp>
          <p:sp>
            <p:nvSpPr>
              <p:cNvPr id="27698" name="Line 130"/>
              <p:cNvSpPr>
                <a:spLocks noChangeShapeType="1"/>
              </p:cNvSpPr>
              <p:nvPr/>
            </p:nvSpPr>
            <p:spPr bwMode="auto">
              <a:xfrm>
                <a:off x="538" y="1440"/>
                <a:ext cx="479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699" name="Line 131"/>
              <p:cNvSpPr>
                <a:spLocks noChangeShapeType="1"/>
              </p:cNvSpPr>
              <p:nvPr/>
            </p:nvSpPr>
            <p:spPr bwMode="auto">
              <a:xfrm>
                <a:off x="538" y="1900"/>
                <a:ext cx="4790"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00" name="Line 132"/>
              <p:cNvSpPr>
                <a:spLocks noChangeShapeType="1"/>
              </p:cNvSpPr>
              <p:nvPr/>
            </p:nvSpPr>
            <p:spPr bwMode="auto">
              <a:xfrm>
                <a:off x="538" y="2210"/>
                <a:ext cx="47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01" name="Line 133"/>
              <p:cNvSpPr>
                <a:spLocks noChangeShapeType="1"/>
              </p:cNvSpPr>
              <p:nvPr/>
            </p:nvSpPr>
            <p:spPr bwMode="auto">
              <a:xfrm>
                <a:off x="538" y="2520"/>
                <a:ext cx="47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02" name="Line 134"/>
              <p:cNvSpPr>
                <a:spLocks noChangeShapeType="1"/>
              </p:cNvSpPr>
              <p:nvPr/>
            </p:nvSpPr>
            <p:spPr bwMode="auto">
              <a:xfrm>
                <a:off x="538" y="2830"/>
                <a:ext cx="479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03" name="Line 135"/>
              <p:cNvSpPr>
                <a:spLocks noChangeShapeType="1"/>
              </p:cNvSpPr>
              <p:nvPr/>
            </p:nvSpPr>
            <p:spPr bwMode="auto">
              <a:xfrm>
                <a:off x="538" y="1440"/>
                <a:ext cx="0" cy="139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04" name="Line 136"/>
              <p:cNvSpPr>
                <a:spLocks noChangeShapeType="1"/>
              </p:cNvSpPr>
              <p:nvPr/>
            </p:nvSpPr>
            <p:spPr bwMode="auto">
              <a:xfrm>
                <a:off x="1175" y="1440"/>
                <a:ext cx="0" cy="139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05" name="Line 137"/>
              <p:cNvSpPr>
                <a:spLocks noChangeShapeType="1"/>
              </p:cNvSpPr>
              <p:nvPr/>
            </p:nvSpPr>
            <p:spPr bwMode="auto">
              <a:xfrm>
                <a:off x="1552"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06" name="Line 138"/>
              <p:cNvSpPr>
                <a:spLocks noChangeShapeType="1"/>
              </p:cNvSpPr>
              <p:nvPr/>
            </p:nvSpPr>
            <p:spPr bwMode="auto">
              <a:xfrm>
                <a:off x="1930"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07" name="Line 139"/>
              <p:cNvSpPr>
                <a:spLocks noChangeShapeType="1"/>
              </p:cNvSpPr>
              <p:nvPr/>
            </p:nvSpPr>
            <p:spPr bwMode="auto">
              <a:xfrm>
                <a:off x="2307"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08" name="Line 140"/>
              <p:cNvSpPr>
                <a:spLocks noChangeShapeType="1"/>
              </p:cNvSpPr>
              <p:nvPr/>
            </p:nvSpPr>
            <p:spPr bwMode="auto">
              <a:xfrm>
                <a:off x="2685"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09" name="Line 141"/>
              <p:cNvSpPr>
                <a:spLocks noChangeShapeType="1"/>
              </p:cNvSpPr>
              <p:nvPr/>
            </p:nvSpPr>
            <p:spPr bwMode="auto">
              <a:xfrm>
                <a:off x="3063"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10" name="Line 142"/>
              <p:cNvSpPr>
                <a:spLocks noChangeShapeType="1"/>
              </p:cNvSpPr>
              <p:nvPr/>
            </p:nvSpPr>
            <p:spPr bwMode="auto">
              <a:xfrm>
                <a:off x="3440"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11" name="Line 143"/>
              <p:cNvSpPr>
                <a:spLocks noChangeShapeType="1"/>
              </p:cNvSpPr>
              <p:nvPr/>
            </p:nvSpPr>
            <p:spPr bwMode="auto">
              <a:xfrm>
                <a:off x="3818"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12" name="Line 144"/>
              <p:cNvSpPr>
                <a:spLocks noChangeShapeType="1"/>
              </p:cNvSpPr>
              <p:nvPr/>
            </p:nvSpPr>
            <p:spPr bwMode="auto">
              <a:xfrm>
                <a:off x="4195"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13" name="Line 145"/>
              <p:cNvSpPr>
                <a:spLocks noChangeShapeType="1"/>
              </p:cNvSpPr>
              <p:nvPr/>
            </p:nvSpPr>
            <p:spPr bwMode="auto">
              <a:xfrm>
                <a:off x="4573"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14" name="Line 146"/>
              <p:cNvSpPr>
                <a:spLocks noChangeShapeType="1"/>
              </p:cNvSpPr>
              <p:nvPr/>
            </p:nvSpPr>
            <p:spPr bwMode="auto">
              <a:xfrm>
                <a:off x="4950" y="1440"/>
                <a:ext cx="0" cy="139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15" name="Line 147"/>
              <p:cNvSpPr>
                <a:spLocks noChangeShapeType="1"/>
              </p:cNvSpPr>
              <p:nvPr/>
            </p:nvSpPr>
            <p:spPr bwMode="auto">
              <a:xfrm>
                <a:off x="5328" y="1440"/>
                <a:ext cx="0" cy="139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grpSp>
        <p:sp>
          <p:nvSpPr>
            <p:cNvPr id="27693" name="Line 148"/>
            <p:cNvSpPr>
              <a:spLocks noChangeShapeType="1"/>
            </p:cNvSpPr>
            <p:nvPr/>
          </p:nvSpPr>
          <p:spPr bwMode="auto">
            <a:xfrm>
              <a:off x="864" y="1344"/>
              <a:ext cx="624"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39447" name="AutoShape 151"/>
          <p:cNvSpPr>
            <a:spLocks noChangeArrowheads="1"/>
          </p:cNvSpPr>
          <p:nvPr/>
        </p:nvSpPr>
        <p:spPr bwMode="auto">
          <a:xfrm>
            <a:off x="2590800" y="4572000"/>
            <a:ext cx="304800" cy="152400"/>
          </a:xfrm>
          <a:prstGeom prst="rightArrow">
            <a:avLst>
              <a:gd name="adj1" fmla="val 50000"/>
              <a:gd name="adj2" fmla="val 50000"/>
            </a:avLst>
          </a:prstGeom>
          <a:solidFill>
            <a:srgbClr val="FF0000">
              <a:alpha val="65881"/>
            </a:srgbClr>
          </a:solidFill>
          <a:ln w="127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39448" name="AutoShape 152"/>
          <p:cNvSpPr>
            <a:spLocks noChangeArrowheads="1"/>
          </p:cNvSpPr>
          <p:nvPr/>
        </p:nvSpPr>
        <p:spPr bwMode="auto">
          <a:xfrm>
            <a:off x="3200400" y="3581400"/>
            <a:ext cx="304800" cy="152400"/>
          </a:xfrm>
          <a:prstGeom prst="rightArrow">
            <a:avLst>
              <a:gd name="adj1" fmla="val 50000"/>
              <a:gd name="adj2" fmla="val 50000"/>
            </a:avLst>
          </a:prstGeom>
          <a:solidFill>
            <a:srgbClr val="FF0000">
              <a:alpha val="65881"/>
            </a:srgbClr>
          </a:solidFill>
          <a:ln w="127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39449" name="AutoShape 153"/>
          <p:cNvSpPr>
            <a:spLocks noChangeArrowheads="1"/>
          </p:cNvSpPr>
          <p:nvPr/>
        </p:nvSpPr>
        <p:spPr bwMode="auto">
          <a:xfrm>
            <a:off x="3810000" y="3600450"/>
            <a:ext cx="304800" cy="152400"/>
          </a:xfrm>
          <a:prstGeom prst="rightArrow">
            <a:avLst>
              <a:gd name="adj1" fmla="val 50000"/>
              <a:gd name="adj2" fmla="val 50000"/>
            </a:avLst>
          </a:prstGeom>
          <a:solidFill>
            <a:srgbClr val="0000CC">
              <a:alpha val="32941"/>
            </a:srgbClr>
          </a:solidFill>
          <a:ln w="127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39450" name="AutoShape 154"/>
          <p:cNvSpPr>
            <a:spLocks noChangeArrowheads="1"/>
          </p:cNvSpPr>
          <p:nvPr/>
        </p:nvSpPr>
        <p:spPr bwMode="auto">
          <a:xfrm>
            <a:off x="4419600" y="3600450"/>
            <a:ext cx="304800" cy="152400"/>
          </a:xfrm>
          <a:prstGeom prst="rightArrow">
            <a:avLst>
              <a:gd name="adj1" fmla="val 50000"/>
              <a:gd name="adj2" fmla="val 50000"/>
            </a:avLst>
          </a:prstGeom>
          <a:solidFill>
            <a:srgbClr val="0000CC">
              <a:alpha val="32941"/>
            </a:srgbClr>
          </a:solidFill>
          <a:ln w="127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39451" name="AutoShape 155"/>
          <p:cNvSpPr>
            <a:spLocks noChangeArrowheads="1"/>
          </p:cNvSpPr>
          <p:nvPr/>
        </p:nvSpPr>
        <p:spPr bwMode="auto">
          <a:xfrm>
            <a:off x="5029200" y="4114800"/>
            <a:ext cx="304800" cy="152400"/>
          </a:xfrm>
          <a:prstGeom prst="rightArrow">
            <a:avLst>
              <a:gd name="adj1" fmla="val 50000"/>
              <a:gd name="adj2" fmla="val 50000"/>
            </a:avLst>
          </a:prstGeom>
          <a:solidFill>
            <a:srgbClr val="FF0000">
              <a:alpha val="74117"/>
            </a:srgbClr>
          </a:solidFill>
          <a:ln w="127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39452" name="AutoShape 156"/>
          <p:cNvSpPr>
            <a:spLocks noChangeArrowheads="1"/>
          </p:cNvSpPr>
          <p:nvPr/>
        </p:nvSpPr>
        <p:spPr bwMode="auto">
          <a:xfrm>
            <a:off x="5638800" y="4572000"/>
            <a:ext cx="304800" cy="152400"/>
          </a:xfrm>
          <a:prstGeom prst="rightArrow">
            <a:avLst>
              <a:gd name="adj1" fmla="val 50000"/>
              <a:gd name="adj2" fmla="val 50000"/>
            </a:avLst>
          </a:prstGeom>
          <a:solidFill>
            <a:srgbClr val="FF0000">
              <a:alpha val="72156"/>
            </a:srgbClr>
          </a:solidFill>
          <a:ln w="127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39453" name="AutoShape 157"/>
          <p:cNvSpPr>
            <a:spLocks noChangeArrowheads="1"/>
          </p:cNvSpPr>
          <p:nvPr/>
        </p:nvSpPr>
        <p:spPr bwMode="auto">
          <a:xfrm>
            <a:off x="6172200" y="4568825"/>
            <a:ext cx="304800" cy="152400"/>
          </a:xfrm>
          <a:prstGeom prst="rightArrow">
            <a:avLst>
              <a:gd name="adj1" fmla="val 50000"/>
              <a:gd name="adj2" fmla="val 50000"/>
            </a:avLst>
          </a:prstGeom>
          <a:solidFill>
            <a:srgbClr val="0000CC">
              <a:alpha val="32941"/>
            </a:srgbClr>
          </a:solidFill>
          <a:ln w="127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39454" name="AutoShape 158"/>
          <p:cNvSpPr>
            <a:spLocks noChangeArrowheads="1"/>
          </p:cNvSpPr>
          <p:nvPr/>
        </p:nvSpPr>
        <p:spPr bwMode="auto">
          <a:xfrm>
            <a:off x="6819900" y="3581400"/>
            <a:ext cx="304800" cy="152400"/>
          </a:xfrm>
          <a:prstGeom prst="rightArrow">
            <a:avLst>
              <a:gd name="adj1" fmla="val 50000"/>
              <a:gd name="adj2" fmla="val 50000"/>
            </a:avLst>
          </a:prstGeom>
          <a:solidFill>
            <a:srgbClr val="FF0000">
              <a:alpha val="65881"/>
            </a:srgbClr>
          </a:solidFill>
          <a:ln w="127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39455" name="AutoShape 159"/>
          <p:cNvSpPr>
            <a:spLocks noChangeArrowheads="1"/>
          </p:cNvSpPr>
          <p:nvPr/>
        </p:nvSpPr>
        <p:spPr bwMode="auto">
          <a:xfrm>
            <a:off x="7391400" y="4114800"/>
            <a:ext cx="304800" cy="152400"/>
          </a:xfrm>
          <a:prstGeom prst="rightArrow">
            <a:avLst>
              <a:gd name="adj1" fmla="val 50000"/>
              <a:gd name="adj2" fmla="val 50000"/>
            </a:avLst>
          </a:prstGeom>
          <a:solidFill>
            <a:srgbClr val="FF0000">
              <a:alpha val="74117"/>
            </a:srgbClr>
          </a:solidFill>
          <a:ln w="127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39456" name="AutoShape 160"/>
          <p:cNvSpPr>
            <a:spLocks noChangeArrowheads="1"/>
          </p:cNvSpPr>
          <p:nvPr/>
        </p:nvSpPr>
        <p:spPr bwMode="auto">
          <a:xfrm>
            <a:off x="8001000" y="4089400"/>
            <a:ext cx="304800" cy="152400"/>
          </a:xfrm>
          <a:prstGeom prst="rightArrow">
            <a:avLst>
              <a:gd name="adj1" fmla="val 50000"/>
              <a:gd name="adj2" fmla="val 50000"/>
            </a:avLst>
          </a:prstGeom>
          <a:solidFill>
            <a:srgbClr val="0000CC">
              <a:alpha val="32941"/>
            </a:srgbClr>
          </a:solidFill>
          <a:ln w="127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5" name="AutoShape 92"/>
          <p:cNvSpPr>
            <a:spLocks noChangeArrowheads="1"/>
          </p:cNvSpPr>
          <p:nvPr/>
        </p:nvSpPr>
        <p:spPr bwMode="auto">
          <a:xfrm rot="10800000">
            <a:off x="6134098" y="5085182"/>
            <a:ext cx="2379663" cy="928267"/>
          </a:xfrm>
          <a:prstGeom prst="wedgeRoundRectCallout">
            <a:avLst>
              <a:gd name="adj1" fmla="val 112953"/>
              <a:gd name="adj2" fmla="val 75083"/>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dirty="0">
                <a:sym typeface="Symbol" panose="05050102010706020507" pitchFamily="18" charset="2"/>
              </a:rPr>
              <a:t>扫了一圈，</a:t>
            </a:r>
            <a:r>
              <a:rPr lang="en-US" altLang="zh-CN" sz="2000" dirty="0">
                <a:sym typeface="Symbol" panose="05050102010706020507" pitchFamily="18" charset="2"/>
              </a:rPr>
              <a:t>A,B,C</a:t>
            </a:r>
            <a:r>
              <a:rPr lang="zh-CN" altLang="en-US" sz="2000" dirty="0">
                <a:sym typeface="Symbol" panose="05050102010706020507" pitchFamily="18" charset="2"/>
              </a:rPr>
              <a:t>引用位均清除</a:t>
            </a: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088BE98B-B0B6-2A01-C0D8-87BC16BF494D}"/>
                  </a:ext>
                </a:extLst>
              </p14:cNvPr>
              <p14:cNvContentPartPr/>
              <p14:nvPr/>
            </p14:nvContentPartPr>
            <p14:xfrm>
              <a:off x="4244870" y="1765762"/>
              <a:ext cx="1320120" cy="360"/>
            </p14:xfrm>
          </p:contentPart>
        </mc:Choice>
        <mc:Fallback xmlns="">
          <p:pic>
            <p:nvPicPr>
              <p:cNvPr id="2" name="墨迹 1">
                <a:extLst>
                  <a:ext uri="{FF2B5EF4-FFF2-40B4-BE49-F238E27FC236}">
                    <a16:creationId xmlns:a16="http://schemas.microsoft.com/office/drawing/2014/main" id="{088BE98B-B0B6-2A01-C0D8-87BC16BF494D}"/>
                  </a:ext>
                </a:extLst>
              </p:cNvPr>
              <p:cNvPicPr/>
              <p:nvPr/>
            </p:nvPicPr>
            <p:blipFill>
              <a:blip r:embed="rId4"/>
              <a:stretch>
                <a:fillRect/>
              </a:stretch>
            </p:blipFill>
            <p:spPr>
              <a:xfrm>
                <a:off x="4235870" y="1757122"/>
                <a:ext cx="1337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墨迹 3">
                <a:extLst>
                  <a:ext uri="{FF2B5EF4-FFF2-40B4-BE49-F238E27FC236}">
                    <a16:creationId xmlns:a16="http://schemas.microsoft.com/office/drawing/2014/main" id="{6860C11C-D6D8-B9B7-B95E-205148C15CD9}"/>
                  </a:ext>
                </a:extLst>
              </p14:cNvPr>
              <p14:cNvContentPartPr/>
              <p14:nvPr/>
            </p14:nvContentPartPr>
            <p14:xfrm>
              <a:off x="6194630" y="1790242"/>
              <a:ext cx="1201680" cy="360"/>
            </p14:xfrm>
          </p:contentPart>
        </mc:Choice>
        <mc:Fallback xmlns="">
          <p:pic>
            <p:nvPicPr>
              <p:cNvPr id="4" name="墨迹 3">
                <a:extLst>
                  <a:ext uri="{FF2B5EF4-FFF2-40B4-BE49-F238E27FC236}">
                    <a16:creationId xmlns:a16="http://schemas.microsoft.com/office/drawing/2014/main" id="{6860C11C-D6D8-B9B7-B95E-205148C15CD9}"/>
                  </a:ext>
                </a:extLst>
              </p:cNvPr>
              <p:cNvPicPr/>
              <p:nvPr/>
            </p:nvPicPr>
            <p:blipFill>
              <a:blip r:embed="rId6"/>
              <a:stretch>
                <a:fillRect/>
              </a:stretch>
            </p:blipFill>
            <p:spPr>
              <a:xfrm>
                <a:off x="6185630" y="1781242"/>
                <a:ext cx="1219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墨迹 5">
                <a:extLst>
                  <a:ext uri="{FF2B5EF4-FFF2-40B4-BE49-F238E27FC236}">
                    <a16:creationId xmlns:a16="http://schemas.microsoft.com/office/drawing/2014/main" id="{07ADF72D-E863-9F6D-232A-B5E03D7B67CB}"/>
                  </a:ext>
                </a:extLst>
              </p14:cNvPr>
              <p14:cNvContentPartPr/>
              <p14:nvPr/>
            </p14:nvContentPartPr>
            <p14:xfrm>
              <a:off x="3433070" y="2111002"/>
              <a:ext cx="5433480" cy="360"/>
            </p14:xfrm>
          </p:contentPart>
        </mc:Choice>
        <mc:Fallback xmlns="">
          <p:pic>
            <p:nvPicPr>
              <p:cNvPr id="6" name="墨迹 5">
                <a:extLst>
                  <a:ext uri="{FF2B5EF4-FFF2-40B4-BE49-F238E27FC236}">
                    <a16:creationId xmlns:a16="http://schemas.microsoft.com/office/drawing/2014/main" id="{07ADF72D-E863-9F6D-232A-B5E03D7B67CB}"/>
                  </a:ext>
                </a:extLst>
              </p:cNvPr>
              <p:cNvPicPr/>
              <p:nvPr/>
            </p:nvPicPr>
            <p:blipFill>
              <a:blip r:embed="rId8"/>
              <a:stretch>
                <a:fillRect/>
              </a:stretch>
            </p:blipFill>
            <p:spPr>
              <a:xfrm>
                <a:off x="3424430" y="2102362"/>
                <a:ext cx="54511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墨迹 6">
                <a:extLst>
                  <a:ext uri="{FF2B5EF4-FFF2-40B4-BE49-F238E27FC236}">
                    <a16:creationId xmlns:a16="http://schemas.microsoft.com/office/drawing/2014/main" id="{4A06653C-CE3E-9584-C761-3FD904D2FCB6}"/>
                  </a:ext>
                </a:extLst>
              </p14:cNvPr>
              <p14:cNvContentPartPr/>
              <p14:nvPr/>
            </p14:nvContentPartPr>
            <p14:xfrm>
              <a:off x="4020590" y="2369482"/>
              <a:ext cx="301680" cy="360"/>
            </p14:xfrm>
          </p:contentPart>
        </mc:Choice>
        <mc:Fallback xmlns="">
          <p:pic>
            <p:nvPicPr>
              <p:cNvPr id="7" name="墨迹 6">
                <a:extLst>
                  <a:ext uri="{FF2B5EF4-FFF2-40B4-BE49-F238E27FC236}">
                    <a16:creationId xmlns:a16="http://schemas.microsoft.com/office/drawing/2014/main" id="{4A06653C-CE3E-9584-C761-3FD904D2FCB6}"/>
                  </a:ext>
                </a:extLst>
              </p:cNvPr>
              <p:cNvPicPr/>
              <p:nvPr/>
            </p:nvPicPr>
            <p:blipFill>
              <a:blip r:embed="rId10"/>
              <a:stretch>
                <a:fillRect/>
              </a:stretch>
            </p:blipFill>
            <p:spPr>
              <a:xfrm>
                <a:off x="3948950" y="2225842"/>
                <a:ext cx="44532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墨迹 7">
                <a:extLst>
                  <a:ext uri="{FF2B5EF4-FFF2-40B4-BE49-F238E27FC236}">
                    <a16:creationId xmlns:a16="http://schemas.microsoft.com/office/drawing/2014/main" id="{1F554603-3B07-2B0F-AB2C-8F02BD28E189}"/>
                  </a:ext>
                </a:extLst>
              </p14:cNvPr>
              <p14:cNvContentPartPr/>
              <p14:nvPr/>
            </p14:nvContentPartPr>
            <p14:xfrm>
              <a:off x="4898630" y="2369482"/>
              <a:ext cx="1978920" cy="360"/>
            </p14:xfrm>
          </p:contentPart>
        </mc:Choice>
        <mc:Fallback xmlns="">
          <p:pic>
            <p:nvPicPr>
              <p:cNvPr id="8" name="墨迹 7">
                <a:extLst>
                  <a:ext uri="{FF2B5EF4-FFF2-40B4-BE49-F238E27FC236}">
                    <a16:creationId xmlns:a16="http://schemas.microsoft.com/office/drawing/2014/main" id="{1F554603-3B07-2B0F-AB2C-8F02BD28E189}"/>
                  </a:ext>
                </a:extLst>
              </p:cNvPr>
              <p:cNvPicPr/>
              <p:nvPr/>
            </p:nvPicPr>
            <p:blipFill>
              <a:blip r:embed="rId12"/>
              <a:stretch>
                <a:fillRect/>
              </a:stretch>
            </p:blipFill>
            <p:spPr>
              <a:xfrm>
                <a:off x="4826990" y="2225842"/>
                <a:ext cx="212256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墨迹 9">
                <a:extLst>
                  <a:ext uri="{FF2B5EF4-FFF2-40B4-BE49-F238E27FC236}">
                    <a16:creationId xmlns:a16="http://schemas.microsoft.com/office/drawing/2014/main" id="{5F0AE96C-50D4-5345-96BD-8DFDCA5BEEC4}"/>
                  </a:ext>
                </a:extLst>
              </p14:cNvPr>
              <p14:cNvContentPartPr/>
              <p14:nvPr/>
            </p14:nvContentPartPr>
            <p14:xfrm>
              <a:off x="1331750" y="1982122"/>
              <a:ext cx="611280" cy="360"/>
            </p14:xfrm>
          </p:contentPart>
        </mc:Choice>
        <mc:Fallback xmlns="">
          <p:pic>
            <p:nvPicPr>
              <p:cNvPr id="10" name="墨迹 9">
                <a:extLst>
                  <a:ext uri="{FF2B5EF4-FFF2-40B4-BE49-F238E27FC236}">
                    <a16:creationId xmlns:a16="http://schemas.microsoft.com/office/drawing/2014/main" id="{5F0AE96C-50D4-5345-96BD-8DFDCA5BEEC4}"/>
                  </a:ext>
                </a:extLst>
              </p:cNvPr>
              <p:cNvPicPr/>
              <p:nvPr/>
            </p:nvPicPr>
            <p:blipFill>
              <a:blip r:embed="rId14"/>
              <a:stretch>
                <a:fillRect/>
              </a:stretch>
            </p:blipFill>
            <p:spPr>
              <a:xfrm>
                <a:off x="1260110" y="1838122"/>
                <a:ext cx="754920" cy="288000"/>
              </a:xfrm>
              <a:prstGeom prst="rect">
                <a:avLst/>
              </a:prstGeom>
            </p:spPr>
          </p:pic>
        </mc:Fallback>
      </mc:AlternateContent>
      <p:grpSp>
        <p:nvGrpSpPr>
          <p:cNvPr id="18" name="组合 17">
            <a:extLst>
              <a:ext uri="{FF2B5EF4-FFF2-40B4-BE49-F238E27FC236}">
                <a16:creationId xmlns:a16="http://schemas.microsoft.com/office/drawing/2014/main" id="{2D4FD43F-355D-3A02-F023-0CCE09DB00A9}"/>
              </a:ext>
            </a:extLst>
          </p:cNvPr>
          <p:cNvGrpSpPr/>
          <p:nvPr/>
        </p:nvGrpSpPr>
        <p:grpSpPr>
          <a:xfrm>
            <a:off x="684110" y="1840642"/>
            <a:ext cx="460800" cy="176760"/>
            <a:chOff x="684110" y="1840642"/>
            <a:chExt cx="460800" cy="176760"/>
          </a:xfrm>
        </p:grpSpPr>
        <mc:AlternateContent xmlns:mc="http://schemas.openxmlformats.org/markup-compatibility/2006" xmlns:p14="http://schemas.microsoft.com/office/powerpoint/2010/main">
          <mc:Choice Requires="p14">
            <p:contentPart p14:bwMode="auto" r:id="rId15">
              <p14:nvContentPartPr>
                <p14:cNvPr id="11" name="墨迹 10">
                  <a:extLst>
                    <a:ext uri="{FF2B5EF4-FFF2-40B4-BE49-F238E27FC236}">
                      <a16:creationId xmlns:a16="http://schemas.microsoft.com/office/drawing/2014/main" id="{0F02B8E5-65EB-FAE0-FD60-80D029090CB7}"/>
                    </a:ext>
                  </a:extLst>
                </p14:cNvPr>
                <p14:cNvContentPartPr/>
                <p14:nvPr/>
              </p14:nvContentPartPr>
              <p14:xfrm>
                <a:off x="744230" y="1882762"/>
                <a:ext cx="105480" cy="134640"/>
              </p14:xfrm>
            </p:contentPart>
          </mc:Choice>
          <mc:Fallback xmlns="">
            <p:pic>
              <p:nvPicPr>
                <p:cNvPr id="11" name="墨迹 10">
                  <a:extLst>
                    <a:ext uri="{FF2B5EF4-FFF2-40B4-BE49-F238E27FC236}">
                      <a16:creationId xmlns:a16="http://schemas.microsoft.com/office/drawing/2014/main" id="{0F02B8E5-65EB-FAE0-FD60-80D029090CB7}"/>
                    </a:ext>
                  </a:extLst>
                </p:cNvPr>
                <p:cNvPicPr/>
                <p:nvPr/>
              </p:nvPicPr>
              <p:blipFill>
                <a:blip r:embed="rId16"/>
                <a:stretch>
                  <a:fillRect/>
                </a:stretch>
              </p:blipFill>
              <p:spPr>
                <a:xfrm>
                  <a:off x="735590" y="1874122"/>
                  <a:ext cx="12312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墨迹 12">
                  <a:extLst>
                    <a:ext uri="{FF2B5EF4-FFF2-40B4-BE49-F238E27FC236}">
                      <a16:creationId xmlns:a16="http://schemas.microsoft.com/office/drawing/2014/main" id="{BFB7C79F-DB59-3B03-E912-79B10BEC7289}"/>
                    </a:ext>
                  </a:extLst>
                </p14:cNvPr>
                <p14:cNvContentPartPr/>
                <p14:nvPr/>
              </p14:nvContentPartPr>
              <p14:xfrm>
                <a:off x="688790" y="1840642"/>
                <a:ext cx="189000" cy="160920"/>
              </p14:xfrm>
            </p:contentPart>
          </mc:Choice>
          <mc:Fallback xmlns="">
            <p:pic>
              <p:nvPicPr>
                <p:cNvPr id="13" name="墨迹 12">
                  <a:extLst>
                    <a:ext uri="{FF2B5EF4-FFF2-40B4-BE49-F238E27FC236}">
                      <a16:creationId xmlns:a16="http://schemas.microsoft.com/office/drawing/2014/main" id="{BFB7C79F-DB59-3B03-E912-79B10BEC7289}"/>
                    </a:ext>
                  </a:extLst>
                </p:cNvPr>
                <p:cNvPicPr/>
                <p:nvPr/>
              </p:nvPicPr>
              <p:blipFill>
                <a:blip r:embed="rId18"/>
                <a:stretch>
                  <a:fillRect/>
                </a:stretch>
              </p:blipFill>
              <p:spPr>
                <a:xfrm>
                  <a:off x="680150" y="1832002"/>
                  <a:ext cx="2066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墨迹 13">
                  <a:extLst>
                    <a:ext uri="{FF2B5EF4-FFF2-40B4-BE49-F238E27FC236}">
                      <a16:creationId xmlns:a16="http://schemas.microsoft.com/office/drawing/2014/main" id="{DB7A94BD-4298-CDB1-A25C-D7F6D02DB440}"/>
                    </a:ext>
                  </a:extLst>
                </p14:cNvPr>
                <p14:cNvContentPartPr/>
                <p14:nvPr/>
              </p14:nvContentPartPr>
              <p14:xfrm>
                <a:off x="684110" y="1943602"/>
                <a:ext cx="169560" cy="6840"/>
              </p14:xfrm>
            </p:contentPart>
          </mc:Choice>
          <mc:Fallback xmlns="">
            <p:pic>
              <p:nvPicPr>
                <p:cNvPr id="14" name="墨迹 13">
                  <a:extLst>
                    <a:ext uri="{FF2B5EF4-FFF2-40B4-BE49-F238E27FC236}">
                      <a16:creationId xmlns:a16="http://schemas.microsoft.com/office/drawing/2014/main" id="{DB7A94BD-4298-CDB1-A25C-D7F6D02DB440}"/>
                    </a:ext>
                  </a:extLst>
                </p:cNvPr>
                <p:cNvPicPr/>
                <p:nvPr/>
              </p:nvPicPr>
              <p:blipFill>
                <a:blip r:embed="rId20"/>
                <a:stretch>
                  <a:fillRect/>
                </a:stretch>
              </p:blipFill>
              <p:spPr>
                <a:xfrm>
                  <a:off x="675110" y="1934602"/>
                  <a:ext cx="18720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墨迹 15">
                  <a:extLst>
                    <a:ext uri="{FF2B5EF4-FFF2-40B4-BE49-F238E27FC236}">
                      <a16:creationId xmlns:a16="http://schemas.microsoft.com/office/drawing/2014/main" id="{F8CFD812-D6DC-B53B-0CDD-A205D92DE59D}"/>
                    </a:ext>
                  </a:extLst>
                </p14:cNvPr>
                <p14:cNvContentPartPr/>
                <p14:nvPr/>
              </p14:nvContentPartPr>
              <p14:xfrm>
                <a:off x="926030" y="1845322"/>
                <a:ext cx="218880" cy="36720"/>
              </p14:xfrm>
            </p:contentPart>
          </mc:Choice>
          <mc:Fallback xmlns="">
            <p:pic>
              <p:nvPicPr>
                <p:cNvPr id="16" name="墨迹 15">
                  <a:extLst>
                    <a:ext uri="{FF2B5EF4-FFF2-40B4-BE49-F238E27FC236}">
                      <a16:creationId xmlns:a16="http://schemas.microsoft.com/office/drawing/2014/main" id="{F8CFD812-D6DC-B53B-0CDD-A205D92DE59D}"/>
                    </a:ext>
                  </a:extLst>
                </p:cNvPr>
                <p:cNvPicPr/>
                <p:nvPr/>
              </p:nvPicPr>
              <p:blipFill>
                <a:blip r:embed="rId22"/>
                <a:stretch>
                  <a:fillRect/>
                </a:stretch>
              </p:blipFill>
              <p:spPr>
                <a:xfrm>
                  <a:off x="917030" y="1836682"/>
                  <a:ext cx="236520" cy="54360"/>
                </a:xfrm>
                <a:prstGeom prst="rect">
                  <a:avLst/>
                </a:prstGeom>
              </p:spPr>
            </p:pic>
          </mc:Fallback>
        </mc:AlternateContent>
      </p:grpSp>
      <p:grpSp>
        <p:nvGrpSpPr>
          <p:cNvPr id="22" name="组合 21">
            <a:extLst>
              <a:ext uri="{FF2B5EF4-FFF2-40B4-BE49-F238E27FC236}">
                <a16:creationId xmlns:a16="http://schemas.microsoft.com/office/drawing/2014/main" id="{A318FA43-6E2F-6C13-9578-E84D54E0C1C3}"/>
              </a:ext>
            </a:extLst>
          </p:cNvPr>
          <p:cNvGrpSpPr/>
          <p:nvPr/>
        </p:nvGrpSpPr>
        <p:grpSpPr>
          <a:xfrm>
            <a:off x="1101710" y="1767922"/>
            <a:ext cx="251280" cy="267480"/>
            <a:chOff x="1101710" y="1767922"/>
            <a:chExt cx="251280" cy="267480"/>
          </a:xfrm>
        </p:grpSpPr>
        <mc:AlternateContent xmlns:mc="http://schemas.openxmlformats.org/markup-compatibility/2006" xmlns:p14="http://schemas.microsoft.com/office/powerpoint/2010/main">
          <mc:Choice Requires="p14">
            <p:contentPart p14:bwMode="auto" r:id="rId23">
              <p14:nvContentPartPr>
                <p14:cNvPr id="20" name="墨迹 19">
                  <a:extLst>
                    <a:ext uri="{FF2B5EF4-FFF2-40B4-BE49-F238E27FC236}">
                      <a16:creationId xmlns:a16="http://schemas.microsoft.com/office/drawing/2014/main" id="{039F6562-B66C-9CF5-EE8A-40492769CFE1}"/>
                    </a:ext>
                  </a:extLst>
                </p14:cNvPr>
                <p14:cNvContentPartPr/>
                <p14:nvPr/>
              </p14:nvContentPartPr>
              <p14:xfrm>
                <a:off x="1101710" y="1792402"/>
                <a:ext cx="97560" cy="162000"/>
              </p14:xfrm>
            </p:contentPart>
          </mc:Choice>
          <mc:Fallback xmlns="">
            <p:pic>
              <p:nvPicPr>
                <p:cNvPr id="20" name="墨迹 19">
                  <a:extLst>
                    <a:ext uri="{FF2B5EF4-FFF2-40B4-BE49-F238E27FC236}">
                      <a16:creationId xmlns:a16="http://schemas.microsoft.com/office/drawing/2014/main" id="{039F6562-B66C-9CF5-EE8A-40492769CFE1}"/>
                    </a:ext>
                  </a:extLst>
                </p:cNvPr>
                <p:cNvPicPr/>
                <p:nvPr/>
              </p:nvPicPr>
              <p:blipFill>
                <a:blip r:embed="rId24"/>
                <a:stretch>
                  <a:fillRect/>
                </a:stretch>
              </p:blipFill>
              <p:spPr>
                <a:xfrm>
                  <a:off x="1093070" y="1783402"/>
                  <a:ext cx="11520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1" name="墨迹 20">
                  <a:extLst>
                    <a:ext uri="{FF2B5EF4-FFF2-40B4-BE49-F238E27FC236}">
                      <a16:creationId xmlns:a16="http://schemas.microsoft.com/office/drawing/2014/main" id="{76E8C871-487E-6DD4-74FC-8F03C57712AF}"/>
                    </a:ext>
                  </a:extLst>
                </p14:cNvPr>
                <p14:cNvContentPartPr/>
                <p14:nvPr/>
              </p14:nvContentPartPr>
              <p14:xfrm>
                <a:off x="1223390" y="1767922"/>
                <a:ext cx="129600" cy="267480"/>
              </p14:xfrm>
            </p:contentPart>
          </mc:Choice>
          <mc:Fallback xmlns="">
            <p:pic>
              <p:nvPicPr>
                <p:cNvPr id="21" name="墨迹 20">
                  <a:extLst>
                    <a:ext uri="{FF2B5EF4-FFF2-40B4-BE49-F238E27FC236}">
                      <a16:creationId xmlns:a16="http://schemas.microsoft.com/office/drawing/2014/main" id="{76E8C871-487E-6DD4-74FC-8F03C57712AF}"/>
                    </a:ext>
                  </a:extLst>
                </p:cNvPr>
                <p:cNvPicPr/>
                <p:nvPr/>
              </p:nvPicPr>
              <p:blipFill>
                <a:blip r:embed="rId26"/>
                <a:stretch>
                  <a:fillRect/>
                </a:stretch>
              </p:blipFill>
              <p:spPr>
                <a:xfrm>
                  <a:off x="1214390" y="1758922"/>
                  <a:ext cx="147240" cy="285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7">
            <p14:nvContentPartPr>
              <p14:cNvPr id="23" name="墨迹 22">
                <a:extLst>
                  <a:ext uri="{FF2B5EF4-FFF2-40B4-BE49-F238E27FC236}">
                    <a16:creationId xmlns:a16="http://schemas.microsoft.com/office/drawing/2014/main" id="{63C64E05-6AF2-C28F-8BC8-D6E47B120EE9}"/>
                  </a:ext>
                </a:extLst>
              </p14:cNvPr>
              <p14:cNvContentPartPr/>
              <p14:nvPr/>
            </p14:nvContentPartPr>
            <p14:xfrm>
              <a:off x="2292950" y="3397282"/>
              <a:ext cx="94320" cy="192960"/>
            </p14:xfrm>
          </p:contentPart>
        </mc:Choice>
        <mc:Fallback xmlns="">
          <p:pic>
            <p:nvPicPr>
              <p:cNvPr id="23" name="墨迹 22">
                <a:extLst>
                  <a:ext uri="{FF2B5EF4-FFF2-40B4-BE49-F238E27FC236}">
                    <a16:creationId xmlns:a16="http://schemas.microsoft.com/office/drawing/2014/main" id="{63C64E05-6AF2-C28F-8BC8-D6E47B120EE9}"/>
                  </a:ext>
                </a:extLst>
              </p:cNvPr>
              <p:cNvPicPr/>
              <p:nvPr/>
            </p:nvPicPr>
            <p:blipFill>
              <a:blip r:embed="rId28"/>
              <a:stretch>
                <a:fillRect/>
              </a:stretch>
            </p:blipFill>
            <p:spPr>
              <a:xfrm>
                <a:off x="2284310" y="3388282"/>
                <a:ext cx="11196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墨迹 23">
                <a:extLst>
                  <a:ext uri="{FF2B5EF4-FFF2-40B4-BE49-F238E27FC236}">
                    <a16:creationId xmlns:a16="http://schemas.microsoft.com/office/drawing/2014/main" id="{BDAA3228-6228-B8C2-902E-FFB71B786138}"/>
                  </a:ext>
                </a:extLst>
              </p14:cNvPr>
              <p14:cNvContentPartPr/>
              <p14:nvPr/>
            </p14:nvContentPartPr>
            <p14:xfrm>
              <a:off x="2879390" y="3357682"/>
              <a:ext cx="78120" cy="173520"/>
            </p14:xfrm>
          </p:contentPart>
        </mc:Choice>
        <mc:Fallback xmlns="">
          <p:pic>
            <p:nvPicPr>
              <p:cNvPr id="24" name="墨迹 23">
                <a:extLst>
                  <a:ext uri="{FF2B5EF4-FFF2-40B4-BE49-F238E27FC236}">
                    <a16:creationId xmlns:a16="http://schemas.microsoft.com/office/drawing/2014/main" id="{BDAA3228-6228-B8C2-902E-FFB71B786138}"/>
                  </a:ext>
                </a:extLst>
              </p:cNvPr>
              <p:cNvPicPr/>
              <p:nvPr/>
            </p:nvPicPr>
            <p:blipFill>
              <a:blip r:embed="rId30"/>
              <a:stretch>
                <a:fillRect/>
              </a:stretch>
            </p:blipFill>
            <p:spPr>
              <a:xfrm>
                <a:off x="2870390" y="3349042"/>
                <a:ext cx="95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5" name="墨迹 24">
                <a:extLst>
                  <a:ext uri="{FF2B5EF4-FFF2-40B4-BE49-F238E27FC236}">
                    <a16:creationId xmlns:a16="http://schemas.microsoft.com/office/drawing/2014/main" id="{2EE17597-F841-69DF-A36F-50482A11FA71}"/>
                  </a:ext>
                </a:extLst>
              </p14:cNvPr>
              <p14:cNvContentPartPr/>
              <p14:nvPr/>
            </p14:nvContentPartPr>
            <p14:xfrm>
              <a:off x="2924030" y="3831442"/>
              <a:ext cx="86760" cy="154080"/>
            </p14:xfrm>
          </p:contentPart>
        </mc:Choice>
        <mc:Fallback xmlns="">
          <p:pic>
            <p:nvPicPr>
              <p:cNvPr id="25" name="墨迹 24">
                <a:extLst>
                  <a:ext uri="{FF2B5EF4-FFF2-40B4-BE49-F238E27FC236}">
                    <a16:creationId xmlns:a16="http://schemas.microsoft.com/office/drawing/2014/main" id="{2EE17597-F841-69DF-A36F-50482A11FA71}"/>
                  </a:ext>
                </a:extLst>
              </p:cNvPr>
              <p:cNvPicPr/>
              <p:nvPr/>
            </p:nvPicPr>
            <p:blipFill>
              <a:blip r:embed="rId32"/>
              <a:stretch>
                <a:fillRect/>
              </a:stretch>
            </p:blipFill>
            <p:spPr>
              <a:xfrm>
                <a:off x="2915030" y="3822442"/>
                <a:ext cx="104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6" name="墨迹 25">
                <a:extLst>
                  <a:ext uri="{FF2B5EF4-FFF2-40B4-BE49-F238E27FC236}">
                    <a16:creationId xmlns:a16="http://schemas.microsoft.com/office/drawing/2014/main" id="{AE862749-131B-85AE-5F8A-1A18C664E101}"/>
                  </a:ext>
                </a:extLst>
              </p14:cNvPr>
              <p14:cNvContentPartPr/>
              <p14:nvPr/>
            </p14:nvContentPartPr>
            <p14:xfrm>
              <a:off x="3505790" y="3300082"/>
              <a:ext cx="86400" cy="199080"/>
            </p14:xfrm>
          </p:contentPart>
        </mc:Choice>
        <mc:Fallback xmlns="">
          <p:pic>
            <p:nvPicPr>
              <p:cNvPr id="26" name="墨迹 25">
                <a:extLst>
                  <a:ext uri="{FF2B5EF4-FFF2-40B4-BE49-F238E27FC236}">
                    <a16:creationId xmlns:a16="http://schemas.microsoft.com/office/drawing/2014/main" id="{AE862749-131B-85AE-5F8A-1A18C664E101}"/>
                  </a:ext>
                </a:extLst>
              </p:cNvPr>
              <p:cNvPicPr/>
              <p:nvPr/>
            </p:nvPicPr>
            <p:blipFill>
              <a:blip r:embed="rId34"/>
              <a:stretch>
                <a:fillRect/>
              </a:stretch>
            </p:blipFill>
            <p:spPr>
              <a:xfrm>
                <a:off x="3497150" y="3291082"/>
                <a:ext cx="10404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7" name="墨迹 26">
                <a:extLst>
                  <a:ext uri="{FF2B5EF4-FFF2-40B4-BE49-F238E27FC236}">
                    <a16:creationId xmlns:a16="http://schemas.microsoft.com/office/drawing/2014/main" id="{C8F0D4E0-320A-E72F-D2F3-7601E0DABA6C}"/>
                  </a:ext>
                </a:extLst>
              </p14:cNvPr>
              <p14:cNvContentPartPr/>
              <p14:nvPr/>
            </p14:nvContentPartPr>
            <p14:xfrm>
              <a:off x="3547550" y="3793282"/>
              <a:ext cx="100440" cy="182520"/>
            </p14:xfrm>
          </p:contentPart>
        </mc:Choice>
        <mc:Fallback xmlns="">
          <p:pic>
            <p:nvPicPr>
              <p:cNvPr id="27" name="墨迹 26">
                <a:extLst>
                  <a:ext uri="{FF2B5EF4-FFF2-40B4-BE49-F238E27FC236}">
                    <a16:creationId xmlns:a16="http://schemas.microsoft.com/office/drawing/2014/main" id="{C8F0D4E0-320A-E72F-D2F3-7601E0DABA6C}"/>
                  </a:ext>
                </a:extLst>
              </p:cNvPr>
              <p:cNvPicPr/>
              <p:nvPr/>
            </p:nvPicPr>
            <p:blipFill>
              <a:blip r:embed="rId36"/>
              <a:stretch>
                <a:fillRect/>
              </a:stretch>
            </p:blipFill>
            <p:spPr>
              <a:xfrm>
                <a:off x="3538550" y="3784282"/>
                <a:ext cx="11808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8" name="墨迹 27">
                <a:extLst>
                  <a:ext uri="{FF2B5EF4-FFF2-40B4-BE49-F238E27FC236}">
                    <a16:creationId xmlns:a16="http://schemas.microsoft.com/office/drawing/2014/main" id="{03431C72-54DD-F5C9-AF2B-8D3BAB638698}"/>
                  </a:ext>
                </a:extLst>
              </p14:cNvPr>
              <p14:cNvContentPartPr/>
              <p14:nvPr/>
            </p14:nvContentPartPr>
            <p14:xfrm>
              <a:off x="3583910" y="4272802"/>
              <a:ext cx="87120" cy="153000"/>
            </p14:xfrm>
          </p:contentPart>
        </mc:Choice>
        <mc:Fallback xmlns="">
          <p:pic>
            <p:nvPicPr>
              <p:cNvPr id="28" name="墨迹 27">
                <a:extLst>
                  <a:ext uri="{FF2B5EF4-FFF2-40B4-BE49-F238E27FC236}">
                    <a16:creationId xmlns:a16="http://schemas.microsoft.com/office/drawing/2014/main" id="{03431C72-54DD-F5C9-AF2B-8D3BAB638698}"/>
                  </a:ext>
                </a:extLst>
              </p:cNvPr>
              <p:cNvPicPr/>
              <p:nvPr/>
            </p:nvPicPr>
            <p:blipFill>
              <a:blip r:embed="rId38"/>
              <a:stretch>
                <a:fillRect/>
              </a:stretch>
            </p:blipFill>
            <p:spPr>
              <a:xfrm>
                <a:off x="3574910" y="4263802"/>
                <a:ext cx="10476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28" name="墨迹 127">
                <a:extLst>
                  <a:ext uri="{FF2B5EF4-FFF2-40B4-BE49-F238E27FC236}">
                    <a16:creationId xmlns:a16="http://schemas.microsoft.com/office/drawing/2014/main" id="{904BB34B-91E1-AB86-829E-EA0E4B046E94}"/>
                  </a:ext>
                </a:extLst>
              </p14:cNvPr>
              <p14:cNvContentPartPr/>
              <p14:nvPr/>
            </p14:nvContentPartPr>
            <p14:xfrm>
              <a:off x="4220390" y="3239242"/>
              <a:ext cx="18720" cy="260640"/>
            </p14:xfrm>
          </p:contentPart>
        </mc:Choice>
        <mc:Fallback xmlns="">
          <p:pic>
            <p:nvPicPr>
              <p:cNvPr id="128" name="墨迹 127">
                <a:extLst>
                  <a:ext uri="{FF2B5EF4-FFF2-40B4-BE49-F238E27FC236}">
                    <a16:creationId xmlns:a16="http://schemas.microsoft.com/office/drawing/2014/main" id="{904BB34B-91E1-AB86-829E-EA0E4B046E94}"/>
                  </a:ext>
                </a:extLst>
              </p:cNvPr>
              <p:cNvPicPr/>
              <p:nvPr/>
            </p:nvPicPr>
            <p:blipFill>
              <a:blip r:embed="rId40"/>
              <a:stretch>
                <a:fillRect/>
              </a:stretch>
            </p:blipFill>
            <p:spPr>
              <a:xfrm>
                <a:off x="4211390" y="3230602"/>
                <a:ext cx="3636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29" name="墨迹 128">
                <a:extLst>
                  <a:ext uri="{FF2B5EF4-FFF2-40B4-BE49-F238E27FC236}">
                    <a16:creationId xmlns:a16="http://schemas.microsoft.com/office/drawing/2014/main" id="{1A33D79E-6D20-4E38-6671-D7A56DBB621B}"/>
                  </a:ext>
                </a:extLst>
              </p14:cNvPr>
              <p14:cNvContentPartPr/>
              <p14:nvPr/>
            </p14:nvContentPartPr>
            <p14:xfrm>
              <a:off x="4182590" y="3786802"/>
              <a:ext cx="82440" cy="169920"/>
            </p14:xfrm>
          </p:contentPart>
        </mc:Choice>
        <mc:Fallback xmlns="">
          <p:pic>
            <p:nvPicPr>
              <p:cNvPr id="129" name="墨迹 128">
                <a:extLst>
                  <a:ext uri="{FF2B5EF4-FFF2-40B4-BE49-F238E27FC236}">
                    <a16:creationId xmlns:a16="http://schemas.microsoft.com/office/drawing/2014/main" id="{1A33D79E-6D20-4E38-6671-D7A56DBB621B}"/>
                  </a:ext>
                </a:extLst>
              </p:cNvPr>
              <p:cNvPicPr/>
              <p:nvPr/>
            </p:nvPicPr>
            <p:blipFill>
              <a:blip r:embed="rId42"/>
              <a:stretch>
                <a:fillRect/>
              </a:stretch>
            </p:blipFill>
            <p:spPr>
              <a:xfrm>
                <a:off x="4173590" y="3778162"/>
                <a:ext cx="10008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30" name="墨迹 129">
                <a:extLst>
                  <a:ext uri="{FF2B5EF4-FFF2-40B4-BE49-F238E27FC236}">
                    <a16:creationId xmlns:a16="http://schemas.microsoft.com/office/drawing/2014/main" id="{572D318F-EC19-E657-E421-AFA9D3056695}"/>
                  </a:ext>
                </a:extLst>
              </p14:cNvPr>
              <p14:cNvContentPartPr/>
              <p14:nvPr/>
            </p14:nvContentPartPr>
            <p14:xfrm>
              <a:off x="4147310" y="4232482"/>
              <a:ext cx="122760" cy="195120"/>
            </p14:xfrm>
          </p:contentPart>
        </mc:Choice>
        <mc:Fallback xmlns="">
          <p:pic>
            <p:nvPicPr>
              <p:cNvPr id="130" name="墨迹 129">
                <a:extLst>
                  <a:ext uri="{FF2B5EF4-FFF2-40B4-BE49-F238E27FC236}">
                    <a16:creationId xmlns:a16="http://schemas.microsoft.com/office/drawing/2014/main" id="{572D318F-EC19-E657-E421-AFA9D3056695}"/>
                  </a:ext>
                </a:extLst>
              </p:cNvPr>
              <p:cNvPicPr/>
              <p:nvPr/>
            </p:nvPicPr>
            <p:blipFill>
              <a:blip r:embed="rId44"/>
              <a:stretch>
                <a:fillRect/>
              </a:stretch>
            </p:blipFill>
            <p:spPr>
              <a:xfrm>
                <a:off x="4138310" y="4223842"/>
                <a:ext cx="14040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31" name="墨迹 130">
                <a:extLst>
                  <a:ext uri="{FF2B5EF4-FFF2-40B4-BE49-F238E27FC236}">
                    <a16:creationId xmlns:a16="http://schemas.microsoft.com/office/drawing/2014/main" id="{710E9E3B-00C0-B499-9500-B4DF7F8D69D3}"/>
                  </a:ext>
                </a:extLst>
              </p14:cNvPr>
              <p14:cNvContentPartPr/>
              <p14:nvPr/>
            </p14:nvContentPartPr>
            <p14:xfrm>
              <a:off x="4788830" y="3221242"/>
              <a:ext cx="31320" cy="273240"/>
            </p14:xfrm>
          </p:contentPart>
        </mc:Choice>
        <mc:Fallback xmlns="">
          <p:pic>
            <p:nvPicPr>
              <p:cNvPr id="131" name="墨迹 130">
                <a:extLst>
                  <a:ext uri="{FF2B5EF4-FFF2-40B4-BE49-F238E27FC236}">
                    <a16:creationId xmlns:a16="http://schemas.microsoft.com/office/drawing/2014/main" id="{710E9E3B-00C0-B499-9500-B4DF7F8D69D3}"/>
                  </a:ext>
                </a:extLst>
              </p:cNvPr>
              <p:cNvPicPr/>
              <p:nvPr/>
            </p:nvPicPr>
            <p:blipFill>
              <a:blip r:embed="rId46"/>
              <a:stretch>
                <a:fillRect/>
              </a:stretch>
            </p:blipFill>
            <p:spPr>
              <a:xfrm>
                <a:off x="4780190" y="3212242"/>
                <a:ext cx="4896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32" name="墨迹 131">
                <a:extLst>
                  <a:ext uri="{FF2B5EF4-FFF2-40B4-BE49-F238E27FC236}">
                    <a16:creationId xmlns:a16="http://schemas.microsoft.com/office/drawing/2014/main" id="{0F77785E-7515-884C-E29C-8C941DC978F6}"/>
                  </a:ext>
                </a:extLst>
              </p14:cNvPr>
              <p14:cNvContentPartPr/>
              <p14:nvPr/>
            </p14:nvContentPartPr>
            <p14:xfrm>
              <a:off x="4751750" y="3832882"/>
              <a:ext cx="25920" cy="183600"/>
            </p14:xfrm>
          </p:contentPart>
        </mc:Choice>
        <mc:Fallback xmlns="">
          <p:pic>
            <p:nvPicPr>
              <p:cNvPr id="132" name="墨迹 131">
                <a:extLst>
                  <a:ext uri="{FF2B5EF4-FFF2-40B4-BE49-F238E27FC236}">
                    <a16:creationId xmlns:a16="http://schemas.microsoft.com/office/drawing/2014/main" id="{0F77785E-7515-884C-E29C-8C941DC978F6}"/>
                  </a:ext>
                </a:extLst>
              </p:cNvPr>
              <p:cNvPicPr/>
              <p:nvPr/>
            </p:nvPicPr>
            <p:blipFill>
              <a:blip r:embed="rId48"/>
              <a:stretch>
                <a:fillRect/>
              </a:stretch>
            </p:blipFill>
            <p:spPr>
              <a:xfrm>
                <a:off x="4743110" y="3824242"/>
                <a:ext cx="4356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33" name="墨迹 132">
                <a:extLst>
                  <a:ext uri="{FF2B5EF4-FFF2-40B4-BE49-F238E27FC236}">
                    <a16:creationId xmlns:a16="http://schemas.microsoft.com/office/drawing/2014/main" id="{E6BDA882-63B5-95D3-39C7-7A9B9893F836}"/>
                  </a:ext>
                </a:extLst>
              </p14:cNvPr>
              <p14:cNvContentPartPr/>
              <p14:nvPr/>
            </p14:nvContentPartPr>
            <p14:xfrm>
              <a:off x="4718630" y="4301962"/>
              <a:ext cx="73080" cy="156240"/>
            </p14:xfrm>
          </p:contentPart>
        </mc:Choice>
        <mc:Fallback xmlns="">
          <p:pic>
            <p:nvPicPr>
              <p:cNvPr id="133" name="墨迹 132">
                <a:extLst>
                  <a:ext uri="{FF2B5EF4-FFF2-40B4-BE49-F238E27FC236}">
                    <a16:creationId xmlns:a16="http://schemas.microsoft.com/office/drawing/2014/main" id="{E6BDA882-63B5-95D3-39C7-7A9B9893F836}"/>
                  </a:ext>
                </a:extLst>
              </p:cNvPr>
              <p:cNvPicPr/>
              <p:nvPr/>
            </p:nvPicPr>
            <p:blipFill>
              <a:blip r:embed="rId50"/>
              <a:stretch>
                <a:fillRect/>
              </a:stretch>
            </p:blipFill>
            <p:spPr>
              <a:xfrm>
                <a:off x="4709990" y="4293322"/>
                <a:ext cx="90720" cy="1738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39299"/>
                                        </p:tgtEl>
                                        <p:attrNameLst>
                                          <p:attrName>style.visibility</p:attrName>
                                        </p:attrNameLst>
                                      </p:cBhvr>
                                      <p:to>
                                        <p:strVal val="visible"/>
                                      </p:to>
                                    </p:set>
                                    <p:animEffect transition="in" filter="wipe(left)">
                                      <p:cBhvr>
                                        <p:cTn id="7" dur="500"/>
                                        <p:tgtEl>
                                          <p:spTgt spid="43929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39391"/>
                                        </p:tgtEl>
                                        <p:attrNameLst>
                                          <p:attrName>style.visibility</p:attrName>
                                        </p:attrNameLst>
                                      </p:cBhvr>
                                      <p:to>
                                        <p:strVal val="visible"/>
                                      </p:to>
                                    </p:set>
                                    <p:animEffect transition="in" filter="fade">
                                      <p:cBhvr>
                                        <p:cTn id="11" dur="500"/>
                                        <p:tgtEl>
                                          <p:spTgt spid="43939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3935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39342"/>
                                        </p:tgtEl>
                                        <p:attrNameLst>
                                          <p:attrName>style.visibility</p:attrName>
                                        </p:attrNameLst>
                                      </p:cBhvr>
                                      <p:to>
                                        <p:strVal val="visible"/>
                                      </p:to>
                                    </p:set>
                                  </p:childTnLst>
                                </p:cTn>
                              </p:par>
                            </p:childTnLst>
                          </p:cTn>
                        </p:par>
                        <p:par>
                          <p:cTn id="20" fill="hold">
                            <p:stCondLst>
                              <p:cond delay="0"/>
                            </p:stCondLst>
                            <p:childTnLst>
                              <p:par>
                                <p:cTn id="21" presetID="17" presetClass="entr" presetSubtype="8" fill="hold" grpId="0" nodeType="afterEffect">
                                  <p:stCondLst>
                                    <p:cond delay="0"/>
                                  </p:stCondLst>
                                  <p:childTnLst>
                                    <p:set>
                                      <p:cBhvr>
                                        <p:cTn id="22" dur="1" fill="hold">
                                          <p:stCondLst>
                                            <p:cond delay="0"/>
                                          </p:stCondLst>
                                        </p:cTn>
                                        <p:tgtEl>
                                          <p:spTgt spid="439392"/>
                                        </p:tgtEl>
                                        <p:attrNameLst>
                                          <p:attrName>style.visibility</p:attrName>
                                        </p:attrNameLst>
                                      </p:cBhvr>
                                      <p:to>
                                        <p:strVal val="visible"/>
                                      </p:to>
                                    </p:set>
                                    <p:anim calcmode="lin" valueType="num">
                                      <p:cBhvr>
                                        <p:cTn id="23" dur="500" fill="hold"/>
                                        <p:tgtEl>
                                          <p:spTgt spid="439392"/>
                                        </p:tgtEl>
                                        <p:attrNameLst>
                                          <p:attrName>ppt_x</p:attrName>
                                        </p:attrNameLst>
                                      </p:cBhvr>
                                      <p:tavLst>
                                        <p:tav tm="0">
                                          <p:val>
                                            <p:strVal val="#ppt_x-#ppt_w/2"/>
                                          </p:val>
                                        </p:tav>
                                        <p:tav tm="100000">
                                          <p:val>
                                            <p:strVal val="#ppt_x"/>
                                          </p:val>
                                        </p:tav>
                                      </p:tavLst>
                                    </p:anim>
                                    <p:anim calcmode="lin" valueType="num">
                                      <p:cBhvr>
                                        <p:cTn id="24" dur="500" fill="hold"/>
                                        <p:tgtEl>
                                          <p:spTgt spid="439392"/>
                                        </p:tgtEl>
                                        <p:attrNameLst>
                                          <p:attrName>ppt_y</p:attrName>
                                        </p:attrNameLst>
                                      </p:cBhvr>
                                      <p:tavLst>
                                        <p:tav tm="0">
                                          <p:val>
                                            <p:strVal val="#ppt_y"/>
                                          </p:val>
                                        </p:tav>
                                        <p:tav tm="100000">
                                          <p:val>
                                            <p:strVal val="#ppt_y"/>
                                          </p:val>
                                        </p:tav>
                                      </p:tavLst>
                                    </p:anim>
                                    <p:anim calcmode="lin" valueType="num">
                                      <p:cBhvr>
                                        <p:cTn id="25" dur="500" fill="hold"/>
                                        <p:tgtEl>
                                          <p:spTgt spid="439392"/>
                                        </p:tgtEl>
                                        <p:attrNameLst>
                                          <p:attrName>ppt_w</p:attrName>
                                        </p:attrNameLst>
                                      </p:cBhvr>
                                      <p:tavLst>
                                        <p:tav tm="0">
                                          <p:val>
                                            <p:fltVal val="0"/>
                                          </p:val>
                                        </p:tav>
                                        <p:tav tm="100000">
                                          <p:val>
                                            <p:strVal val="#ppt_w"/>
                                          </p:val>
                                        </p:tav>
                                      </p:tavLst>
                                    </p:anim>
                                    <p:anim calcmode="lin" valueType="num">
                                      <p:cBhvr>
                                        <p:cTn id="26" dur="500" fill="hold"/>
                                        <p:tgtEl>
                                          <p:spTgt spid="439392"/>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39386"/>
                                        </p:tgtEl>
                                        <p:attrNameLst>
                                          <p:attrName>style.visibility</p:attrName>
                                        </p:attrNameLst>
                                      </p:cBhvr>
                                      <p:to>
                                        <p:strVal val="visible"/>
                                      </p:to>
                                    </p:set>
                                    <p:animEffect transition="in" filter="dissolve">
                                      <p:cBhvr>
                                        <p:cTn id="31" dur="500"/>
                                        <p:tgtEl>
                                          <p:spTgt spid="43938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439388"/>
                                        </p:tgtEl>
                                        <p:attrNameLst>
                                          <p:attrName>style.visibility</p:attrName>
                                        </p:attrNameLst>
                                      </p:cBhvr>
                                      <p:to>
                                        <p:strVal val="visible"/>
                                      </p:to>
                                    </p:set>
                                    <p:animEffect transition="in" filter="dissolve">
                                      <p:cBhvr>
                                        <p:cTn id="36" dur="500"/>
                                        <p:tgtEl>
                                          <p:spTgt spid="439388"/>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393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39338"/>
                                        </p:tgtEl>
                                        <p:attrNameLst>
                                          <p:attrName>style.visibility</p:attrName>
                                        </p:attrNameLst>
                                      </p:cBhvr>
                                      <p:to>
                                        <p:strVal val="visible"/>
                                      </p:to>
                                    </p:set>
                                  </p:childTnLst>
                                </p:cTn>
                              </p:par>
                            </p:childTnLst>
                          </p:cTn>
                        </p:par>
                        <p:par>
                          <p:cTn id="45" fill="hold">
                            <p:stCondLst>
                              <p:cond delay="0"/>
                            </p:stCondLst>
                            <p:childTnLst>
                              <p:par>
                                <p:cTn id="46" presetID="17" presetClass="entr" presetSubtype="8" fill="hold" grpId="0" nodeType="afterEffect">
                                  <p:stCondLst>
                                    <p:cond delay="0"/>
                                  </p:stCondLst>
                                  <p:childTnLst>
                                    <p:set>
                                      <p:cBhvr>
                                        <p:cTn id="47" dur="1" fill="hold">
                                          <p:stCondLst>
                                            <p:cond delay="0"/>
                                          </p:stCondLst>
                                        </p:cTn>
                                        <p:tgtEl>
                                          <p:spTgt spid="439447"/>
                                        </p:tgtEl>
                                        <p:attrNameLst>
                                          <p:attrName>style.visibility</p:attrName>
                                        </p:attrNameLst>
                                      </p:cBhvr>
                                      <p:to>
                                        <p:strVal val="visible"/>
                                      </p:to>
                                    </p:set>
                                    <p:anim calcmode="lin" valueType="num">
                                      <p:cBhvr>
                                        <p:cTn id="48" dur="500" fill="hold"/>
                                        <p:tgtEl>
                                          <p:spTgt spid="439447"/>
                                        </p:tgtEl>
                                        <p:attrNameLst>
                                          <p:attrName>ppt_x</p:attrName>
                                        </p:attrNameLst>
                                      </p:cBhvr>
                                      <p:tavLst>
                                        <p:tav tm="0">
                                          <p:val>
                                            <p:strVal val="#ppt_x-#ppt_w/2"/>
                                          </p:val>
                                        </p:tav>
                                        <p:tav tm="100000">
                                          <p:val>
                                            <p:strVal val="#ppt_x"/>
                                          </p:val>
                                        </p:tav>
                                      </p:tavLst>
                                    </p:anim>
                                    <p:anim calcmode="lin" valueType="num">
                                      <p:cBhvr>
                                        <p:cTn id="49" dur="500" fill="hold"/>
                                        <p:tgtEl>
                                          <p:spTgt spid="439447"/>
                                        </p:tgtEl>
                                        <p:attrNameLst>
                                          <p:attrName>ppt_y</p:attrName>
                                        </p:attrNameLst>
                                      </p:cBhvr>
                                      <p:tavLst>
                                        <p:tav tm="0">
                                          <p:val>
                                            <p:strVal val="#ppt_y"/>
                                          </p:val>
                                        </p:tav>
                                        <p:tav tm="100000">
                                          <p:val>
                                            <p:strVal val="#ppt_y"/>
                                          </p:val>
                                        </p:tav>
                                      </p:tavLst>
                                    </p:anim>
                                    <p:anim calcmode="lin" valueType="num">
                                      <p:cBhvr>
                                        <p:cTn id="50" dur="500" fill="hold"/>
                                        <p:tgtEl>
                                          <p:spTgt spid="439447"/>
                                        </p:tgtEl>
                                        <p:attrNameLst>
                                          <p:attrName>ppt_w</p:attrName>
                                        </p:attrNameLst>
                                      </p:cBhvr>
                                      <p:tavLst>
                                        <p:tav tm="0">
                                          <p:val>
                                            <p:fltVal val="0"/>
                                          </p:val>
                                        </p:tav>
                                        <p:tav tm="100000">
                                          <p:val>
                                            <p:strVal val="#ppt_w"/>
                                          </p:val>
                                        </p:tav>
                                      </p:tavLst>
                                    </p:anim>
                                    <p:anim calcmode="lin" valueType="num">
                                      <p:cBhvr>
                                        <p:cTn id="51" dur="500" fill="hold"/>
                                        <p:tgtEl>
                                          <p:spTgt spid="439447"/>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3935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439334"/>
                                        </p:tgtEl>
                                        <p:attrNameLst>
                                          <p:attrName>style.visibility</p:attrName>
                                        </p:attrNameLst>
                                      </p:cBhvr>
                                      <p:to>
                                        <p:strVal val="visible"/>
                                      </p:to>
                                    </p:set>
                                  </p:childTnLst>
                                </p:cTn>
                              </p:par>
                            </p:childTnLst>
                          </p:cTn>
                        </p:par>
                        <p:par>
                          <p:cTn id="60" fill="hold">
                            <p:stCondLst>
                              <p:cond delay="0"/>
                            </p:stCondLst>
                            <p:childTnLst>
                              <p:par>
                                <p:cTn id="61" presetID="17" presetClass="entr" presetSubtype="8" fill="hold" grpId="0" nodeType="afterEffect">
                                  <p:stCondLst>
                                    <p:cond delay="0"/>
                                  </p:stCondLst>
                                  <p:childTnLst>
                                    <p:set>
                                      <p:cBhvr>
                                        <p:cTn id="62" dur="1" fill="hold">
                                          <p:stCondLst>
                                            <p:cond delay="0"/>
                                          </p:stCondLst>
                                        </p:cTn>
                                        <p:tgtEl>
                                          <p:spTgt spid="439448"/>
                                        </p:tgtEl>
                                        <p:attrNameLst>
                                          <p:attrName>style.visibility</p:attrName>
                                        </p:attrNameLst>
                                      </p:cBhvr>
                                      <p:to>
                                        <p:strVal val="visible"/>
                                      </p:to>
                                    </p:set>
                                    <p:anim calcmode="lin" valueType="num">
                                      <p:cBhvr>
                                        <p:cTn id="63" dur="500" fill="hold"/>
                                        <p:tgtEl>
                                          <p:spTgt spid="439448"/>
                                        </p:tgtEl>
                                        <p:attrNameLst>
                                          <p:attrName>ppt_x</p:attrName>
                                        </p:attrNameLst>
                                      </p:cBhvr>
                                      <p:tavLst>
                                        <p:tav tm="0">
                                          <p:val>
                                            <p:strVal val="#ppt_x-#ppt_w/2"/>
                                          </p:val>
                                        </p:tav>
                                        <p:tav tm="100000">
                                          <p:val>
                                            <p:strVal val="#ppt_x"/>
                                          </p:val>
                                        </p:tav>
                                      </p:tavLst>
                                    </p:anim>
                                    <p:anim calcmode="lin" valueType="num">
                                      <p:cBhvr>
                                        <p:cTn id="64" dur="500" fill="hold"/>
                                        <p:tgtEl>
                                          <p:spTgt spid="439448"/>
                                        </p:tgtEl>
                                        <p:attrNameLst>
                                          <p:attrName>ppt_y</p:attrName>
                                        </p:attrNameLst>
                                      </p:cBhvr>
                                      <p:tavLst>
                                        <p:tav tm="0">
                                          <p:val>
                                            <p:strVal val="#ppt_y"/>
                                          </p:val>
                                        </p:tav>
                                        <p:tav tm="100000">
                                          <p:val>
                                            <p:strVal val="#ppt_y"/>
                                          </p:val>
                                        </p:tav>
                                      </p:tavLst>
                                    </p:anim>
                                    <p:anim calcmode="lin" valueType="num">
                                      <p:cBhvr>
                                        <p:cTn id="65" dur="500" fill="hold"/>
                                        <p:tgtEl>
                                          <p:spTgt spid="439448"/>
                                        </p:tgtEl>
                                        <p:attrNameLst>
                                          <p:attrName>ppt_w</p:attrName>
                                        </p:attrNameLst>
                                      </p:cBhvr>
                                      <p:tavLst>
                                        <p:tav tm="0">
                                          <p:val>
                                            <p:fltVal val="0"/>
                                          </p:val>
                                        </p:tav>
                                        <p:tav tm="100000">
                                          <p:val>
                                            <p:strVal val="#ppt_w"/>
                                          </p:val>
                                        </p:tav>
                                      </p:tavLst>
                                    </p:anim>
                                    <p:anim calcmode="lin" valueType="num">
                                      <p:cBhvr>
                                        <p:cTn id="66" dur="500" fill="hold"/>
                                        <p:tgtEl>
                                          <p:spTgt spid="439448"/>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935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39330"/>
                                        </p:tgtEl>
                                        <p:attrNameLst>
                                          <p:attrName>style.visibility</p:attrName>
                                        </p:attrNameLst>
                                      </p:cBhvr>
                                      <p:to>
                                        <p:strVal val="visible"/>
                                      </p:to>
                                    </p:set>
                                  </p:childTnLst>
                                </p:cTn>
                              </p:par>
                            </p:childTnLst>
                          </p:cTn>
                        </p:par>
                        <p:par>
                          <p:cTn id="75" fill="hold">
                            <p:stCondLst>
                              <p:cond delay="0"/>
                            </p:stCondLst>
                            <p:childTnLst>
                              <p:par>
                                <p:cTn id="76" presetID="17" presetClass="entr" presetSubtype="8" fill="hold" grpId="0" nodeType="afterEffect">
                                  <p:stCondLst>
                                    <p:cond delay="0"/>
                                  </p:stCondLst>
                                  <p:childTnLst>
                                    <p:set>
                                      <p:cBhvr>
                                        <p:cTn id="77" dur="1" fill="hold">
                                          <p:stCondLst>
                                            <p:cond delay="0"/>
                                          </p:stCondLst>
                                        </p:cTn>
                                        <p:tgtEl>
                                          <p:spTgt spid="439449"/>
                                        </p:tgtEl>
                                        <p:attrNameLst>
                                          <p:attrName>style.visibility</p:attrName>
                                        </p:attrNameLst>
                                      </p:cBhvr>
                                      <p:to>
                                        <p:strVal val="visible"/>
                                      </p:to>
                                    </p:set>
                                    <p:anim calcmode="lin" valueType="num">
                                      <p:cBhvr>
                                        <p:cTn id="78" dur="500" fill="hold"/>
                                        <p:tgtEl>
                                          <p:spTgt spid="439449"/>
                                        </p:tgtEl>
                                        <p:attrNameLst>
                                          <p:attrName>ppt_x</p:attrName>
                                        </p:attrNameLst>
                                      </p:cBhvr>
                                      <p:tavLst>
                                        <p:tav tm="0">
                                          <p:val>
                                            <p:strVal val="#ppt_x-#ppt_w/2"/>
                                          </p:val>
                                        </p:tav>
                                        <p:tav tm="100000">
                                          <p:val>
                                            <p:strVal val="#ppt_x"/>
                                          </p:val>
                                        </p:tav>
                                      </p:tavLst>
                                    </p:anim>
                                    <p:anim calcmode="lin" valueType="num">
                                      <p:cBhvr>
                                        <p:cTn id="79" dur="500" fill="hold"/>
                                        <p:tgtEl>
                                          <p:spTgt spid="439449"/>
                                        </p:tgtEl>
                                        <p:attrNameLst>
                                          <p:attrName>ppt_y</p:attrName>
                                        </p:attrNameLst>
                                      </p:cBhvr>
                                      <p:tavLst>
                                        <p:tav tm="0">
                                          <p:val>
                                            <p:strVal val="#ppt_y"/>
                                          </p:val>
                                        </p:tav>
                                        <p:tav tm="100000">
                                          <p:val>
                                            <p:strVal val="#ppt_y"/>
                                          </p:val>
                                        </p:tav>
                                      </p:tavLst>
                                    </p:anim>
                                    <p:anim calcmode="lin" valueType="num">
                                      <p:cBhvr>
                                        <p:cTn id="80" dur="500" fill="hold"/>
                                        <p:tgtEl>
                                          <p:spTgt spid="439449"/>
                                        </p:tgtEl>
                                        <p:attrNameLst>
                                          <p:attrName>ppt_w</p:attrName>
                                        </p:attrNameLst>
                                      </p:cBhvr>
                                      <p:tavLst>
                                        <p:tav tm="0">
                                          <p:val>
                                            <p:fltVal val="0"/>
                                          </p:val>
                                        </p:tav>
                                        <p:tav tm="100000">
                                          <p:val>
                                            <p:strVal val="#ppt_w"/>
                                          </p:val>
                                        </p:tav>
                                      </p:tavLst>
                                    </p:anim>
                                    <p:anim calcmode="lin" valueType="num">
                                      <p:cBhvr>
                                        <p:cTn id="81" dur="500" fill="hold"/>
                                        <p:tgtEl>
                                          <p:spTgt spid="439449"/>
                                        </p:tgtEl>
                                        <p:attrNameLst>
                                          <p:attrName>ppt_h</p:attrName>
                                        </p:attrNameLst>
                                      </p:cBhvr>
                                      <p:tavLst>
                                        <p:tav tm="0">
                                          <p:val>
                                            <p:strVal val="#ppt_h"/>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439352"/>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439326"/>
                                        </p:tgtEl>
                                        <p:attrNameLst>
                                          <p:attrName>style.visibility</p:attrName>
                                        </p:attrNameLst>
                                      </p:cBhvr>
                                      <p:to>
                                        <p:strVal val="visible"/>
                                      </p:to>
                                    </p:set>
                                  </p:childTnLst>
                                </p:cTn>
                              </p:par>
                            </p:childTnLst>
                          </p:cTn>
                        </p:par>
                        <p:par>
                          <p:cTn id="90" fill="hold">
                            <p:stCondLst>
                              <p:cond delay="0"/>
                            </p:stCondLst>
                            <p:childTnLst>
                              <p:par>
                                <p:cTn id="91" presetID="17" presetClass="entr" presetSubtype="8" fill="hold" grpId="0" nodeType="afterEffect">
                                  <p:stCondLst>
                                    <p:cond delay="0"/>
                                  </p:stCondLst>
                                  <p:childTnLst>
                                    <p:set>
                                      <p:cBhvr>
                                        <p:cTn id="92" dur="1" fill="hold">
                                          <p:stCondLst>
                                            <p:cond delay="0"/>
                                          </p:stCondLst>
                                        </p:cTn>
                                        <p:tgtEl>
                                          <p:spTgt spid="439450"/>
                                        </p:tgtEl>
                                        <p:attrNameLst>
                                          <p:attrName>style.visibility</p:attrName>
                                        </p:attrNameLst>
                                      </p:cBhvr>
                                      <p:to>
                                        <p:strVal val="visible"/>
                                      </p:to>
                                    </p:set>
                                    <p:anim calcmode="lin" valueType="num">
                                      <p:cBhvr>
                                        <p:cTn id="93" dur="500" fill="hold"/>
                                        <p:tgtEl>
                                          <p:spTgt spid="439450"/>
                                        </p:tgtEl>
                                        <p:attrNameLst>
                                          <p:attrName>ppt_x</p:attrName>
                                        </p:attrNameLst>
                                      </p:cBhvr>
                                      <p:tavLst>
                                        <p:tav tm="0">
                                          <p:val>
                                            <p:strVal val="#ppt_x-#ppt_w/2"/>
                                          </p:val>
                                        </p:tav>
                                        <p:tav tm="100000">
                                          <p:val>
                                            <p:strVal val="#ppt_x"/>
                                          </p:val>
                                        </p:tav>
                                      </p:tavLst>
                                    </p:anim>
                                    <p:anim calcmode="lin" valueType="num">
                                      <p:cBhvr>
                                        <p:cTn id="94" dur="500" fill="hold"/>
                                        <p:tgtEl>
                                          <p:spTgt spid="439450"/>
                                        </p:tgtEl>
                                        <p:attrNameLst>
                                          <p:attrName>ppt_y</p:attrName>
                                        </p:attrNameLst>
                                      </p:cBhvr>
                                      <p:tavLst>
                                        <p:tav tm="0">
                                          <p:val>
                                            <p:strVal val="#ppt_y"/>
                                          </p:val>
                                        </p:tav>
                                        <p:tav tm="100000">
                                          <p:val>
                                            <p:strVal val="#ppt_y"/>
                                          </p:val>
                                        </p:tav>
                                      </p:tavLst>
                                    </p:anim>
                                    <p:anim calcmode="lin" valueType="num">
                                      <p:cBhvr>
                                        <p:cTn id="95" dur="500" fill="hold"/>
                                        <p:tgtEl>
                                          <p:spTgt spid="439450"/>
                                        </p:tgtEl>
                                        <p:attrNameLst>
                                          <p:attrName>ppt_w</p:attrName>
                                        </p:attrNameLst>
                                      </p:cBhvr>
                                      <p:tavLst>
                                        <p:tav tm="0">
                                          <p:val>
                                            <p:fltVal val="0"/>
                                          </p:val>
                                        </p:tav>
                                        <p:tav tm="100000">
                                          <p:val>
                                            <p:strVal val="#ppt_w"/>
                                          </p:val>
                                        </p:tav>
                                      </p:tavLst>
                                    </p:anim>
                                    <p:anim calcmode="lin" valueType="num">
                                      <p:cBhvr>
                                        <p:cTn id="96" dur="500" fill="hold"/>
                                        <p:tgtEl>
                                          <p:spTgt spid="439450"/>
                                        </p:tgtEl>
                                        <p:attrNameLst>
                                          <p:attrName>ppt_h</p:attrName>
                                        </p:attrNameLst>
                                      </p:cBhvr>
                                      <p:tavLst>
                                        <p:tav tm="0">
                                          <p:val>
                                            <p:strVal val="#ppt_h"/>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3935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155"/>
                                        </p:tgtEl>
                                        <p:attrNameLst>
                                          <p:attrName>style.visibility</p:attrName>
                                        </p:attrNameLst>
                                      </p:cBhvr>
                                      <p:to>
                                        <p:strVal val="visible"/>
                                      </p:to>
                                    </p:set>
                                    <p:animEffect transition="in" filter="dissolve">
                                      <p:cBhvr>
                                        <p:cTn id="105" dur="500"/>
                                        <p:tgtEl>
                                          <p:spTgt spid="155"/>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439465"/>
                                        </p:tgtEl>
                                        <p:attrNameLst>
                                          <p:attrName>style.visibility</p:attrName>
                                        </p:attrNameLst>
                                      </p:cBhvr>
                                      <p:to>
                                        <p:strVal val="visible"/>
                                      </p:to>
                                    </p:set>
                                  </p:childTnLst>
                                </p:cTn>
                              </p:par>
                            </p:childTnLst>
                          </p:cTn>
                        </p:par>
                        <p:par>
                          <p:cTn id="110" fill="hold">
                            <p:stCondLst>
                              <p:cond delay="0"/>
                            </p:stCondLst>
                            <p:childTnLst>
                              <p:par>
                                <p:cTn id="111" presetID="17" presetClass="entr" presetSubtype="8" fill="hold" grpId="0" nodeType="afterEffect">
                                  <p:stCondLst>
                                    <p:cond delay="0"/>
                                  </p:stCondLst>
                                  <p:childTnLst>
                                    <p:set>
                                      <p:cBhvr>
                                        <p:cTn id="112" dur="1" fill="hold">
                                          <p:stCondLst>
                                            <p:cond delay="0"/>
                                          </p:stCondLst>
                                        </p:cTn>
                                        <p:tgtEl>
                                          <p:spTgt spid="439451"/>
                                        </p:tgtEl>
                                        <p:attrNameLst>
                                          <p:attrName>style.visibility</p:attrName>
                                        </p:attrNameLst>
                                      </p:cBhvr>
                                      <p:to>
                                        <p:strVal val="visible"/>
                                      </p:to>
                                    </p:set>
                                    <p:anim calcmode="lin" valueType="num">
                                      <p:cBhvr>
                                        <p:cTn id="113" dur="500" fill="hold"/>
                                        <p:tgtEl>
                                          <p:spTgt spid="439451"/>
                                        </p:tgtEl>
                                        <p:attrNameLst>
                                          <p:attrName>ppt_x</p:attrName>
                                        </p:attrNameLst>
                                      </p:cBhvr>
                                      <p:tavLst>
                                        <p:tav tm="0">
                                          <p:val>
                                            <p:strVal val="#ppt_x-#ppt_w/2"/>
                                          </p:val>
                                        </p:tav>
                                        <p:tav tm="100000">
                                          <p:val>
                                            <p:strVal val="#ppt_x"/>
                                          </p:val>
                                        </p:tav>
                                      </p:tavLst>
                                    </p:anim>
                                    <p:anim calcmode="lin" valueType="num">
                                      <p:cBhvr>
                                        <p:cTn id="114" dur="500" fill="hold"/>
                                        <p:tgtEl>
                                          <p:spTgt spid="439451"/>
                                        </p:tgtEl>
                                        <p:attrNameLst>
                                          <p:attrName>ppt_y</p:attrName>
                                        </p:attrNameLst>
                                      </p:cBhvr>
                                      <p:tavLst>
                                        <p:tav tm="0">
                                          <p:val>
                                            <p:strVal val="#ppt_y"/>
                                          </p:val>
                                        </p:tav>
                                        <p:tav tm="100000">
                                          <p:val>
                                            <p:strVal val="#ppt_y"/>
                                          </p:val>
                                        </p:tav>
                                      </p:tavLst>
                                    </p:anim>
                                    <p:anim calcmode="lin" valueType="num">
                                      <p:cBhvr>
                                        <p:cTn id="115" dur="500" fill="hold"/>
                                        <p:tgtEl>
                                          <p:spTgt spid="439451"/>
                                        </p:tgtEl>
                                        <p:attrNameLst>
                                          <p:attrName>ppt_w</p:attrName>
                                        </p:attrNameLst>
                                      </p:cBhvr>
                                      <p:tavLst>
                                        <p:tav tm="0">
                                          <p:val>
                                            <p:fltVal val="0"/>
                                          </p:val>
                                        </p:tav>
                                        <p:tav tm="100000">
                                          <p:val>
                                            <p:strVal val="#ppt_w"/>
                                          </p:val>
                                        </p:tav>
                                      </p:tavLst>
                                    </p:anim>
                                    <p:anim calcmode="lin" valueType="num">
                                      <p:cBhvr>
                                        <p:cTn id="116" dur="500" fill="hold"/>
                                        <p:tgtEl>
                                          <p:spTgt spid="439451"/>
                                        </p:tgtEl>
                                        <p:attrNameLst>
                                          <p:attrName>ppt_h</p:attrName>
                                        </p:attrNameLst>
                                      </p:cBhvr>
                                      <p:tavLst>
                                        <p:tav tm="0">
                                          <p:val>
                                            <p:strVal val="#ppt_h"/>
                                          </p:val>
                                        </p:tav>
                                        <p:tav tm="100000">
                                          <p:val>
                                            <p:strVal val="#ppt_h"/>
                                          </p:val>
                                        </p:tav>
                                      </p:tavLst>
                                    </p:anim>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43935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439461"/>
                                        </p:tgtEl>
                                        <p:attrNameLst>
                                          <p:attrName>style.visibility</p:attrName>
                                        </p:attrNameLst>
                                      </p:cBhvr>
                                      <p:to>
                                        <p:strVal val="visible"/>
                                      </p:to>
                                    </p:set>
                                  </p:childTnLst>
                                </p:cTn>
                              </p:par>
                            </p:childTnLst>
                          </p:cTn>
                        </p:par>
                        <p:par>
                          <p:cTn id="125" fill="hold">
                            <p:stCondLst>
                              <p:cond delay="0"/>
                            </p:stCondLst>
                            <p:childTnLst>
                              <p:par>
                                <p:cTn id="126" presetID="17" presetClass="entr" presetSubtype="8" fill="hold" grpId="0" nodeType="afterEffect">
                                  <p:stCondLst>
                                    <p:cond delay="0"/>
                                  </p:stCondLst>
                                  <p:childTnLst>
                                    <p:set>
                                      <p:cBhvr>
                                        <p:cTn id="127" dur="1" fill="hold">
                                          <p:stCondLst>
                                            <p:cond delay="0"/>
                                          </p:stCondLst>
                                        </p:cTn>
                                        <p:tgtEl>
                                          <p:spTgt spid="439452"/>
                                        </p:tgtEl>
                                        <p:attrNameLst>
                                          <p:attrName>style.visibility</p:attrName>
                                        </p:attrNameLst>
                                      </p:cBhvr>
                                      <p:to>
                                        <p:strVal val="visible"/>
                                      </p:to>
                                    </p:set>
                                    <p:anim calcmode="lin" valueType="num">
                                      <p:cBhvr>
                                        <p:cTn id="128" dur="500" fill="hold"/>
                                        <p:tgtEl>
                                          <p:spTgt spid="439452"/>
                                        </p:tgtEl>
                                        <p:attrNameLst>
                                          <p:attrName>ppt_x</p:attrName>
                                        </p:attrNameLst>
                                      </p:cBhvr>
                                      <p:tavLst>
                                        <p:tav tm="0">
                                          <p:val>
                                            <p:strVal val="#ppt_x-#ppt_w/2"/>
                                          </p:val>
                                        </p:tav>
                                        <p:tav tm="100000">
                                          <p:val>
                                            <p:strVal val="#ppt_x"/>
                                          </p:val>
                                        </p:tav>
                                      </p:tavLst>
                                    </p:anim>
                                    <p:anim calcmode="lin" valueType="num">
                                      <p:cBhvr>
                                        <p:cTn id="129" dur="500" fill="hold"/>
                                        <p:tgtEl>
                                          <p:spTgt spid="439452"/>
                                        </p:tgtEl>
                                        <p:attrNameLst>
                                          <p:attrName>ppt_y</p:attrName>
                                        </p:attrNameLst>
                                      </p:cBhvr>
                                      <p:tavLst>
                                        <p:tav tm="0">
                                          <p:val>
                                            <p:strVal val="#ppt_y"/>
                                          </p:val>
                                        </p:tav>
                                        <p:tav tm="100000">
                                          <p:val>
                                            <p:strVal val="#ppt_y"/>
                                          </p:val>
                                        </p:tav>
                                      </p:tavLst>
                                    </p:anim>
                                    <p:anim calcmode="lin" valueType="num">
                                      <p:cBhvr>
                                        <p:cTn id="130" dur="500" fill="hold"/>
                                        <p:tgtEl>
                                          <p:spTgt spid="439452"/>
                                        </p:tgtEl>
                                        <p:attrNameLst>
                                          <p:attrName>ppt_w</p:attrName>
                                        </p:attrNameLst>
                                      </p:cBhvr>
                                      <p:tavLst>
                                        <p:tav tm="0">
                                          <p:val>
                                            <p:fltVal val="0"/>
                                          </p:val>
                                        </p:tav>
                                        <p:tav tm="100000">
                                          <p:val>
                                            <p:strVal val="#ppt_w"/>
                                          </p:val>
                                        </p:tav>
                                      </p:tavLst>
                                    </p:anim>
                                    <p:anim calcmode="lin" valueType="num">
                                      <p:cBhvr>
                                        <p:cTn id="131" dur="500" fill="hold"/>
                                        <p:tgtEl>
                                          <p:spTgt spid="439452"/>
                                        </p:tgtEl>
                                        <p:attrNameLst>
                                          <p:attrName>ppt_h</p:attrName>
                                        </p:attrNameLst>
                                      </p:cBhvr>
                                      <p:tavLst>
                                        <p:tav tm="0">
                                          <p:val>
                                            <p:strVal val="#ppt_h"/>
                                          </p:val>
                                        </p:tav>
                                        <p:tav tm="100000">
                                          <p:val>
                                            <p:strVal val="#ppt_h"/>
                                          </p:val>
                                        </p:tav>
                                      </p:tavLst>
                                    </p:anim>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439349"/>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nodeType="clickEffect">
                                  <p:stCondLst>
                                    <p:cond delay="0"/>
                                  </p:stCondLst>
                                  <p:childTnLst>
                                    <p:set>
                                      <p:cBhvr>
                                        <p:cTn id="139" dur="1" fill="hold">
                                          <p:stCondLst>
                                            <p:cond delay="0"/>
                                          </p:stCondLst>
                                        </p:cTn>
                                        <p:tgtEl>
                                          <p:spTgt spid="439457"/>
                                        </p:tgtEl>
                                        <p:attrNameLst>
                                          <p:attrName>style.visibility</p:attrName>
                                        </p:attrNameLst>
                                      </p:cBhvr>
                                      <p:to>
                                        <p:strVal val="visible"/>
                                      </p:to>
                                    </p:set>
                                  </p:childTnLst>
                                </p:cTn>
                              </p:par>
                            </p:childTnLst>
                          </p:cTn>
                        </p:par>
                        <p:par>
                          <p:cTn id="140" fill="hold">
                            <p:stCondLst>
                              <p:cond delay="0"/>
                            </p:stCondLst>
                            <p:childTnLst>
                              <p:par>
                                <p:cTn id="141" presetID="17" presetClass="entr" presetSubtype="8" fill="hold" grpId="0" nodeType="afterEffect">
                                  <p:stCondLst>
                                    <p:cond delay="0"/>
                                  </p:stCondLst>
                                  <p:childTnLst>
                                    <p:set>
                                      <p:cBhvr>
                                        <p:cTn id="142" dur="1" fill="hold">
                                          <p:stCondLst>
                                            <p:cond delay="0"/>
                                          </p:stCondLst>
                                        </p:cTn>
                                        <p:tgtEl>
                                          <p:spTgt spid="439453"/>
                                        </p:tgtEl>
                                        <p:attrNameLst>
                                          <p:attrName>style.visibility</p:attrName>
                                        </p:attrNameLst>
                                      </p:cBhvr>
                                      <p:to>
                                        <p:strVal val="visible"/>
                                      </p:to>
                                    </p:set>
                                    <p:anim calcmode="lin" valueType="num">
                                      <p:cBhvr>
                                        <p:cTn id="143" dur="500" fill="hold"/>
                                        <p:tgtEl>
                                          <p:spTgt spid="439453"/>
                                        </p:tgtEl>
                                        <p:attrNameLst>
                                          <p:attrName>ppt_x</p:attrName>
                                        </p:attrNameLst>
                                      </p:cBhvr>
                                      <p:tavLst>
                                        <p:tav tm="0">
                                          <p:val>
                                            <p:strVal val="#ppt_x-#ppt_w/2"/>
                                          </p:val>
                                        </p:tav>
                                        <p:tav tm="100000">
                                          <p:val>
                                            <p:strVal val="#ppt_x"/>
                                          </p:val>
                                        </p:tav>
                                      </p:tavLst>
                                    </p:anim>
                                    <p:anim calcmode="lin" valueType="num">
                                      <p:cBhvr>
                                        <p:cTn id="144" dur="500" fill="hold"/>
                                        <p:tgtEl>
                                          <p:spTgt spid="439453"/>
                                        </p:tgtEl>
                                        <p:attrNameLst>
                                          <p:attrName>ppt_y</p:attrName>
                                        </p:attrNameLst>
                                      </p:cBhvr>
                                      <p:tavLst>
                                        <p:tav tm="0">
                                          <p:val>
                                            <p:strVal val="#ppt_y"/>
                                          </p:val>
                                        </p:tav>
                                        <p:tav tm="100000">
                                          <p:val>
                                            <p:strVal val="#ppt_y"/>
                                          </p:val>
                                        </p:tav>
                                      </p:tavLst>
                                    </p:anim>
                                    <p:anim calcmode="lin" valueType="num">
                                      <p:cBhvr>
                                        <p:cTn id="145" dur="500" fill="hold"/>
                                        <p:tgtEl>
                                          <p:spTgt spid="439453"/>
                                        </p:tgtEl>
                                        <p:attrNameLst>
                                          <p:attrName>ppt_w</p:attrName>
                                        </p:attrNameLst>
                                      </p:cBhvr>
                                      <p:tavLst>
                                        <p:tav tm="0">
                                          <p:val>
                                            <p:fltVal val="0"/>
                                          </p:val>
                                        </p:tav>
                                        <p:tav tm="100000">
                                          <p:val>
                                            <p:strVal val="#ppt_w"/>
                                          </p:val>
                                        </p:tav>
                                      </p:tavLst>
                                    </p:anim>
                                    <p:anim calcmode="lin" valueType="num">
                                      <p:cBhvr>
                                        <p:cTn id="146" dur="500" fill="hold"/>
                                        <p:tgtEl>
                                          <p:spTgt spid="439453"/>
                                        </p:tgtEl>
                                        <p:attrNameLst>
                                          <p:attrName>ppt_h</p:attrName>
                                        </p:attrNameLst>
                                      </p:cBhvr>
                                      <p:tavLst>
                                        <p:tav tm="0">
                                          <p:val>
                                            <p:strVal val="#ppt_h"/>
                                          </p:val>
                                        </p:tav>
                                        <p:tav tm="100000">
                                          <p:val>
                                            <p:strVal val="#ppt_h"/>
                                          </p:val>
                                        </p:tav>
                                      </p:tavLst>
                                    </p:anim>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439348"/>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439310"/>
                                        </p:tgtEl>
                                        <p:attrNameLst>
                                          <p:attrName>style.visibility</p:attrName>
                                        </p:attrNameLst>
                                      </p:cBhvr>
                                      <p:to>
                                        <p:strVal val="visible"/>
                                      </p:to>
                                    </p:set>
                                  </p:childTnLst>
                                </p:cTn>
                              </p:par>
                            </p:childTnLst>
                          </p:cTn>
                        </p:par>
                        <p:par>
                          <p:cTn id="155" fill="hold">
                            <p:stCondLst>
                              <p:cond delay="0"/>
                            </p:stCondLst>
                            <p:childTnLst>
                              <p:par>
                                <p:cTn id="156" presetID="17" presetClass="entr" presetSubtype="8" fill="hold" grpId="0" nodeType="afterEffect">
                                  <p:stCondLst>
                                    <p:cond delay="0"/>
                                  </p:stCondLst>
                                  <p:childTnLst>
                                    <p:set>
                                      <p:cBhvr>
                                        <p:cTn id="157" dur="1" fill="hold">
                                          <p:stCondLst>
                                            <p:cond delay="0"/>
                                          </p:stCondLst>
                                        </p:cTn>
                                        <p:tgtEl>
                                          <p:spTgt spid="439454"/>
                                        </p:tgtEl>
                                        <p:attrNameLst>
                                          <p:attrName>style.visibility</p:attrName>
                                        </p:attrNameLst>
                                      </p:cBhvr>
                                      <p:to>
                                        <p:strVal val="visible"/>
                                      </p:to>
                                    </p:set>
                                    <p:anim calcmode="lin" valueType="num">
                                      <p:cBhvr>
                                        <p:cTn id="158" dur="500" fill="hold"/>
                                        <p:tgtEl>
                                          <p:spTgt spid="439454"/>
                                        </p:tgtEl>
                                        <p:attrNameLst>
                                          <p:attrName>ppt_x</p:attrName>
                                        </p:attrNameLst>
                                      </p:cBhvr>
                                      <p:tavLst>
                                        <p:tav tm="0">
                                          <p:val>
                                            <p:strVal val="#ppt_x-#ppt_w/2"/>
                                          </p:val>
                                        </p:tav>
                                        <p:tav tm="100000">
                                          <p:val>
                                            <p:strVal val="#ppt_x"/>
                                          </p:val>
                                        </p:tav>
                                      </p:tavLst>
                                    </p:anim>
                                    <p:anim calcmode="lin" valueType="num">
                                      <p:cBhvr>
                                        <p:cTn id="159" dur="500" fill="hold"/>
                                        <p:tgtEl>
                                          <p:spTgt spid="439454"/>
                                        </p:tgtEl>
                                        <p:attrNameLst>
                                          <p:attrName>ppt_y</p:attrName>
                                        </p:attrNameLst>
                                      </p:cBhvr>
                                      <p:tavLst>
                                        <p:tav tm="0">
                                          <p:val>
                                            <p:strVal val="#ppt_y"/>
                                          </p:val>
                                        </p:tav>
                                        <p:tav tm="100000">
                                          <p:val>
                                            <p:strVal val="#ppt_y"/>
                                          </p:val>
                                        </p:tav>
                                      </p:tavLst>
                                    </p:anim>
                                    <p:anim calcmode="lin" valueType="num">
                                      <p:cBhvr>
                                        <p:cTn id="160" dur="500" fill="hold"/>
                                        <p:tgtEl>
                                          <p:spTgt spid="439454"/>
                                        </p:tgtEl>
                                        <p:attrNameLst>
                                          <p:attrName>ppt_w</p:attrName>
                                        </p:attrNameLst>
                                      </p:cBhvr>
                                      <p:tavLst>
                                        <p:tav tm="0">
                                          <p:val>
                                            <p:fltVal val="0"/>
                                          </p:val>
                                        </p:tav>
                                        <p:tav tm="100000">
                                          <p:val>
                                            <p:strVal val="#ppt_w"/>
                                          </p:val>
                                        </p:tav>
                                      </p:tavLst>
                                    </p:anim>
                                    <p:anim calcmode="lin" valueType="num">
                                      <p:cBhvr>
                                        <p:cTn id="161" dur="500" fill="hold"/>
                                        <p:tgtEl>
                                          <p:spTgt spid="439454"/>
                                        </p:tgtEl>
                                        <p:attrNameLst>
                                          <p:attrName>ppt_h</p:attrName>
                                        </p:attrNameLst>
                                      </p:cBhvr>
                                      <p:tavLst>
                                        <p:tav tm="0">
                                          <p:val>
                                            <p:strVal val="#ppt_h"/>
                                          </p:val>
                                        </p:tav>
                                        <p:tav tm="100000">
                                          <p:val>
                                            <p:strVal val="#ppt_h"/>
                                          </p:val>
                                        </p:tav>
                                      </p:tavLst>
                                    </p:anim>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439347"/>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nodeType="clickEffect">
                                  <p:stCondLst>
                                    <p:cond delay="0"/>
                                  </p:stCondLst>
                                  <p:childTnLst>
                                    <p:set>
                                      <p:cBhvr>
                                        <p:cTn id="169" dur="1" fill="hold">
                                          <p:stCondLst>
                                            <p:cond delay="0"/>
                                          </p:stCondLst>
                                        </p:cTn>
                                        <p:tgtEl>
                                          <p:spTgt spid="439306"/>
                                        </p:tgtEl>
                                        <p:attrNameLst>
                                          <p:attrName>style.visibility</p:attrName>
                                        </p:attrNameLst>
                                      </p:cBhvr>
                                      <p:to>
                                        <p:strVal val="visible"/>
                                      </p:to>
                                    </p:set>
                                  </p:childTnLst>
                                </p:cTn>
                              </p:par>
                            </p:childTnLst>
                          </p:cTn>
                        </p:par>
                        <p:par>
                          <p:cTn id="170" fill="hold">
                            <p:stCondLst>
                              <p:cond delay="0"/>
                            </p:stCondLst>
                            <p:childTnLst>
                              <p:par>
                                <p:cTn id="171" presetID="17" presetClass="entr" presetSubtype="8" fill="hold" grpId="0" nodeType="afterEffect">
                                  <p:stCondLst>
                                    <p:cond delay="0"/>
                                  </p:stCondLst>
                                  <p:childTnLst>
                                    <p:set>
                                      <p:cBhvr>
                                        <p:cTn id="172" dur="1" fill="hold">
                                          <p:stCondLst>
                                            <p:cond delay="0"/>
                                          </p:stCondLst>
                                        </p:cTn>
                                        <p:tgtEl>
                                          <p:spTgt spid="439455"/>
                                        </p:tgtEl>
                                        <p:attrNameLst>
                                          <p:attrName>style.visibility</p:attrName>
                                        </p:attrNameLst>
                                      </p:cBhvr>
                                      <p:to>
                                        <p:strVal val="visible"/>
                                      </p:to>
                                    </p:set>
                                    <p:anim calcmode="lin" valueType="num">
                                      <p:cBhvr>
                                        <p:cTn id="173" dur="500" fill="hold"/>
                                        <p:tgtEl>
                                          <p:spTgt spid="439455"/>
                                        </p:tgtEl>
                                        <p:attrNameLst>
                                          <p:attrName>ppt_x</p:attrName>
                                        </p:attrNameLst>
                                      </p:cBhvr>
                                      <p:tavLst>
                                        <p:tav tm="0">
                                          <p:val>
                                            <p:strVal val="#ppt_x-#ppt_w/2"/>
                                          </p:val>
                                        </p:tav>
                                        <p:tav tm="100000">
                                          <p:val>
                                            <p:strVal val="#ppt_x"/>
                                          </p:val>
                                        </p:tav>
                                      </p:tavLst>
                                    </p:anim>
                                    <p:anim calcmode="lin" valueType="num">
                                      <p:cBhvr>
                                        <p:cTn id="174" dur="500" fill="hold"/>
                                        <p:tgtEl>
                                          <p:spTgt spid="439455"/>
                                        </p:tgtEl>
                                        <p:attrNameLst>
                                          <p:attrName>ppt_y</p:attrName>
                                        </p:attrNameLst>
                                      </p:cBhvr>
                                      <p:tavLst>
                                        <p:tav tm="0">
                                          <p:val>
                                            <p:strVal val="#ppt_y"/>
                                          </p:val>
                                        </p:tav>
                                        <p:tav tm="100000">
                                          <p:val>
                                            <p:strVal val="#ppt_y"/>
                                          </p:val>
                                        </p:tav>
                                      </p:tavLst>
                                    </p:anim>
                                    <p:anim calcmode="lin" valueType="num">
                                      <p:cBhvr>
                                        <p:cTn id="175" dur="500" fill="hold"/>
                                        <p:tgtEl>
                                          <p:spTgt spid="439455"/>
                                        </p:tgtEl>
                                        <p:attrNameLst>
                                          <p:attrName>ppt_w</p:attrName>
                                        </p:attrNameLst>
                                      </p:cBhvr>
                                      <p:tavLst>
                                        <p:tav tm="0">
                                          <p:val>
                                            <p:fltVal val="0"/>
                                          </p:val>
                                        </p:tav>
                                        <p:tav tm="100000">
                                          <p:val>
                                            <p:strVal val="#ppt_w"/>
                                          </p:val>
                                        </p:tav>
                                      </p:tavLst>
                                    </p:anim>
                                    <p:anim calcmode="lin" valueType="num">
                                      <p:cBhvr>
                                        <p:cTn id="176" dur="500" fill="hold"/>
                                        <p:tgtEl>
                                          <p:spTgt spid="439455"/>
                                        </p:tgtEl>
                                        <p:attrNameLst>
                                          <p:attrName>ppt_h</p:attrName>
                                        </p:attrNameLst>
                                      </p:cBhvr>
                                      <p:tavLst>
                                        <p:tav tm="0">
                                          <p:val>
                                            <p:strVal val="#ppt_h"/>
                                          </p:val>
                                        </p:tav>
                                        <p:tav tm="100000">
                                          <p:val>
                                            <p:strVal val="#ppt_h"/>
                                          </p:val>
                                        </p:tav>
                                      </p:tavLst>
                                    </p:anim>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439346"/>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439302"/>
                                        </p:tgtEl>
                                        <p:attrNameLst>
                                          <p:attrName>style.visibility</p:attrName>
                                        </p:attrNameLst>
                                      </p:cBhvr>
                                      <p:to>
                                        <p:strVal val="visible"/>
                                      </p:to>
                                    </p:set>
                                  </p:childTnLst>
                                </p:cTn>
                              </p:par>
                            </p:childTnLst>
                          </p:cTn>
                        </p:par>
                        <p:par>
                          <p:cTn id="185" fill="hold">
                            <p:stCondLst>
                              <p:cond delay="0"/>
                            </p:stCondLst>
                            <p:childTnLst>
                              <p:par>
                                <p:cTn id="186" presetID="17" presetClass="entr" presetSubtype="8" fill="hold" grpId="0" nodeType="afterEffect">
                                  <p:stCondLst>
                                    <p:cond delay="0"/>
                                  </p:stCondLst>
                                  <p:childTnLst>
                                    <p:set>
                                      <p:cBhvr>
                                        <p:cTn id="187" dur="1" fill="hold">
                                          <p:stCondLst>
                                            <p:cond delay="0"/>
                                          </p:stCondLst>
                                        </p:cTn>
                                        <p:tgtEl>
                                          <p:spTgt spid="439456"/>
                                        </p:tgtEl>
                                        <p:attrNameLst>
                                          <p:attrName>style.visibility</p:attrName>
                                        </p:attrNameLst>
                                      </p:cBhvr>
                                      <p:to>
                                        <p:strVal val="visible"/>
                                      </p:to>
                                    </p:set>
                                    <p:anim calcmode="lin" valueType="num">
                                      <p:cBhvr>
                                        <p:cTn id="188" dur="500" fill="hold"/>
                                        <p:tgtEl>
                                          <p:spTgt spid="439456"/>
                                        </p:tgtEl>
                                        <p:attrNameLst>
                                          <p:attrName>ppt_x</p:attrName>
                                        </p:attrNameLst>
                                      </p:cBhvr>
                                      <p:tavLst>
                                        <p:tav tm="0">
                                          <p:val>
                                            <p:strVal val="#ppt_x-#ppt_w/2"/>
                                          </p:val>
                                        </p:tav>
                                        <p:tav tm="100000">
                                          <p:val>
                                            <p:strVal val="#ppt_x"/>
                                          </p:val>
                                        </p:tav>
                                      </p:tavLst>
                                    </p:anim>
                                    <p:anim calcmode="lin" valueType="num">
                                      <p:cBhvr>
                                        <p:cTn id="189" dur="500" fill="hold"/>
                                        <p:tgtEl>
                                          <p:spTgt spid="439456"/>
                                        </p:tgtEl>
                                        <p:attrNameLst>
                                          <p:attrName>ppt_y</p:attrName>
                                        </p:attrNameLst>
                                      </p:cBhvr>
                                      <p:tavLst>
                                        <p:tav tm="0">
                                          <p:val>
                                            <p:strVal val="#ppt_y"/>
                                          </p:val>
                                        </p:tav>
                                        <p:tav tm="100000">
                                          <p:val>
                                            <p:strVal val="#ppt_y"/>
                                          </p:val>
                                        </p:tav>
                                      </p:tavLst>
                                    </p:anim>
                                    <p:anim calcmode="lin" valueType="num">
                                      <p:cBhvr>
                                        <p:cTn id="190" dur="500" fill="hold"/>
                                        <p:tgtEl>
                                          <p:spTgt spid="439456"/>
                                        </p:tgtEl>
                                        <p:attrNameLst>
                                          <p:attrName>ppt_w</p:attrName>
                                        </p:attrNameLst>
                                      </p:cBhvr>
                                      <p:tavLst>
                                        <p:tav tm="0">
                                          <p:val>
                                            <p:fltVal val="0"/>
                                          </p:val>
                                        </p:tav>
                                        <p:tav tm="100000">
                                          <p:val>
                                            <p:strVal val="#ppt_w"/>
                                          </p:val>
                                        </p:tav>
                                      </p:tavLst>
                                    </p:anim>
                                    <p:anim calcmode="lin" valueType="num">
                                      <p:cBhvr>
                                        <p:cTn id="191" dur="500" fill="hold"/>
                                        <p:tgtEl>
                                          <p:spTgt spid="439456"/>
                                        </p:tgtEl>
                                        <p:attrNameLst>
                                          <p:attrName>ppt_h</p:attrName>
                                        </p:attrNameLst>
                                      </p:cBhvr>
                                      <p:tavLst>
                                        <p:tav tm="0">
                                          <p:val>
                                            <p:strVal val="#ppt_h"/>
                                          </p:val>
                                        </p:tav>
                                        <p:tav tm="100000">
                                          <p:val>
                                            <p:strVal val="#ppt_h"/>
                                          </p:val>
                                        </p:tav>
                                      </p:tavLst>
                                    </p:anim>
                                  </p:childTnLst>
                                </p:cTn>
                              </p:par>
                            </p:childTnLst>
                          </p:cTn>
                        </p:par>
                      </p:childTnLst>
                    </p:cTn>
                  </p:par>
                  <p:par>
                    <p:cTn id="192" fill="hold">
                      <p:stCondLst>
                        <p:cond delay="indefinite"/>
                      </p:stCondLst>
                      <p:childTnLst>
                        <p:par>
                          <p:cTn id="193" fill="hold">
                            <p:stCondLst>
                              <p:cond delay="0"/>
                            </p:stCondLst>
                            <p:childTnLst>
                              <p:par>
                                <p:cTn id="194" presetID="9" presetClass="entr" presetSubtype="0" fill="hold" nodeType="clickEffect">
                                  <p:stCondLst>
                                    <p:cond delay="0"/>
                                  </p:stCondLst>
                                  <p:childTnLst>
                                    <p:set>
                                      <p:cBhvr>
                                        <p:cTn id="195" dur="1" fill="hold">
                                          <p:stCondLst>
                                            <p:cond delay="0"/>
                                          </p:stCondLst>
                                        </p:cTn>
                                        <p:tgtEl>
                                          <p:spTgt spid="439380"/>
                                        </p:tgtEl>
                                        <p:attrNameLst>
                                          <p:attrName>style.visibility</p:attrName>
                                        </p:attrNameLst>
                                      </p:cBhvr>
                                      <p:to>
                                        <p:strVal val="visible"/>
                                      </p:to>
                                    </p:set>
                                    <p:animEffect transition="in" filter="dissolve">
                                      <p:cBhvr>
                                        <p:cTn id="196" dur="500"/>
                                        <p:tgtEl>
                                          <p:spTgt spid="439380"/>
                                        </p:tgtEl>
                                      </p:cBhvr>
                                    </p:animEffect>
                                  </p:childTnLst>
                                </p:cTn>
                              </p:par>
                            </p:childTnLst>
                          </p:cTn>
                        </p:par>
                      </p:childTnLst>
                    </p:cTn>
                  </p:par>
                  <p:par>
                    <p:cTn id="197" fill="hold">
                      <p:stCondLst>
                        <p:cond delay="indefinite"/>
                      </p:stCondLst>
                      <p:childTnLst>
                        <p:par>
                          <p:cTn id="198" fill="hold">
                            <p:stCondLst>
                              <p:cond delay="0"/>
                            </p:stCondLst>
                            <p:childTnLst>
                              <p:par>
                                <p:cTn id="199" presetID="9" presetClass="entr" presetSubtype="0" fill="hold" nodeType="clickEffect">
                                  <p:stCondLst>
                                    <p:cond delay="0"/>
                                  </p:stCondLst>
                                  <p:childTnLst>
                                    <p:set>
                                      <p:cBhvr>
                                        <p:cTn id="200" dur="1" fill="hold">
                                          <p:stCondLst>
                                            <p:cond delay="0"/>
                                          </p:stCondLst>
                                        </p:cTn>
                                        <p:tgtEl>
                                          <p:spTgt spid="439383"/>
                                        </p:tgtEl>
                                        <p:attrNameLst>
                                          <p:attrName>style.visibility</p:attrName>
                                        </p:attrNameLst>
                                      </p:cBhvr>
                                      <p:to>
                                        <p:strVal val="visible"/>
                                      </p:to>
                                    </p:set>
                                    <p:animEffect transition="in" filter="dissolve">
                                      <p:cBhvr>
                                        <p:cTn id="201" dur="500"/>
                                        <p:tgtEl>
                                          <p:spTgt spid="439383"/>
                                        </p:tgtEl>
                                      </p:cBhvr>
                                    </p:animEffect>
                                  </p:childTnLst>
                                </p:cTn>
                              </p:par>
                            </p:childTnLst>
                          </p:cTn>
                        </p:par>
                        <p:par>
                          <p:cTn id="202" fill="hold">
                            <p:stCondLst>
                              <p:cond delay="500"/>
                            </p:stCondLst>
                            <p:childTnLst>
                              <p:par>
                                <p:cTn id="203" presetID="10" presetClass="entr" presetSubtype="0" fill="hold" nodeType="afterEffect">
                                  <p:stCondLst>
                                    <p:cond delay="0"/>
                                  </p:stCondLst>
                                  <p:childTnLst>
                                    <p:set>
                                      <p:cBhvr>
                                        <p:cTn id="204" dur="1" fill="hold">
                                          <p:stCondLst>
                                            <p:cond delay="0"/>
                                          </p:stCondLst>
                                        </p:cTn>
                                        <p:tgtEl>
                                          <p:spTgt spid="439394"/>
                                        </p:tgtEl>
                                        <p:attrNameLst>
                                          <p:attrName>style.visibility</p:attrName>
                                        </p:attrNameLst>
                                      </p:cBhvr>
                                      <p:to>
                                        <p:strVal val="visible"/>
                                      </p:to>
                                    </p:set>
                                    <p:animEffect transition="in" filter="fade">
                                      <p:cBhvr>
                                        <p:cTn id="205" dur="500"/>
                                        <p:tgtEl>
                                          <p:spTgt spid="439394"/>
                                        </p:tgtEl>
                                      </p:cBhvr>
                                    </p:animEffect>
                                  </p:childTnLst>
                                </p:cTn>
                              </p:par>
                            </p:childTnLst>
                          </p:cTn>
                        </p:par>
                        <p:par>
                          <p:cTn id="206" fill="hold">
                            <p:stCondLst>
                              <p:cond delay="1000"/>
                            </p:stCondLst>
                            <p:childTnLst>
                              <p:par>
                                <p:cTn id="207" presetID="10" presetClass="entr" presetSubtype="0" fill="hold" nodeType="afterEffect">
                                  <p:stCondLst>
                                    <p:cond delay="0"/>
                                  </p:stCondLst>
                                  <p:childTnLst>
                                    <p:set>
                                      <p:cBhvr>
                                        <p:cTn id="208" dur="1" fill="hold">
                                          <p:stCondLst>
                                            <p:cond delay="0"/>
                                          </p:stCondLst>
                                        </p:cTn>
                                        <p:tgtEl>
                                          <p:spTgt spid="439420"/>
                                        </p:tgtEl>
                                        <p:attrNameLst>
                                          <p:attrName>style.visibility</p:attrName>
                                        </p:attrNameLst>
                                      </p:cBhvr>
                                      <p:to>
                                        <p:strVal val="visible"/>
                                      </p:to>
                                    </p:set>
                                    <p:animEffect transition="in" filter="fade">
                                      <p:cBhvr>
                                        <p:cTn id="209" dur="500"/>
                                        <p:tgtEl>
                                          <p:spTgt spid="439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46" grpId="0"/>
      <p:bldP spid="439347" grpId="0"/>
      <p:bldP spid="439348" grpId="0"/>
      <p:bldP spid="439349" grpId="0"/>
      <p:bldP spid="439350" grpId="0"/>
      <p:bldP spid="439351" grpId="0"/>
      <p:bldP spid="439352" grpId="0"/>
      <p:bldP spid="439353" grpId="0"/>
      <p:bldP spid="439354" grpId="0"/>
      <p:bldP spid="439355" grpId="0"/>
      <p:bldP spid="439356" grpId="0"/>
      <p:bldP spid="439386" grpId="0" animBg="1"/>
      <p:bldP spid="439388" grpId="0" animBg="1"/>
      <p:bldP spid="439392" grpId="0" animBg="1"/>
      <p:bldP spid="439447" grpId="0" animBg="1"/>
      <p:bldP spid="439448" grpId="0" animBg="1"/>
      <p:bldP spid="439449" grpId="0" animBg="1"/>
      <p:bldP spid="439450" grpId="0" animBg="1"/>
      <p:bldP spid="439451" grpId="0" animBg="1"/>
      <p:bldP spid="439452" grpId="0" animBg="1"/>
      <p:bldP spid="439453" grpId="0" animBg="1"/>
      <p:bldP spid="439454" grpId="0" animBg="1"/>
      <p:bldP spid="439455" grpId="0" animBg="1"/>
      <p:bldP spid="439456" grpId="0" animBg="1"/>
      <p:bldP spid="15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304800"/>
            <a:ext cx="8229600" cy="676275"/>
          </a:xfrm>
        </p:spPr>
        <p:txBody>
          <a:bodyPr/>
          <a:lstStyle/>
          <a:p>
            <a:pPr eaLnBrk="1" hangingPunct="1"/>
            <a:r>
              <a:rPr lang="en-US" altLang="zh-CN">
                <a:sym typeface="Symbol" panose="05050102010706020507" pitchFamily="18" charset="2"/>
              </a:rPr>
              <a:t>Clock</a:t>
            </a:r>
            <a:r>
              <a:rPr lang="zh-CN" altLang="en-US">
                <a:sym typeface="Symbol" panose="05050102010706020507" pitchFamily="18" charset="2"/>
              </a:rPr>
              <a:t>算法分析的改造</a:t>
            </a:r>
            <a:endParaRPr lang="zh-CN" altLang="zh-CN">
              <a:sym typeface="Symbol" panose="05050102010706020507" pitchFamily="18" charset="2"/>
            </a:endParaRPr>
          </a:p>
        </p:txBody>
      </p:sp>
      <p:sp>
        <p:nvSpPr>
          <p:cNvPr id="440323" name="Rectangle 3"/>
          <p:cNvSpPr>
            <a:spLocks noChangeArrowheads="1"/>
          </p:cNvSpPr>
          <p:nvPr/>
        </p:nvSpPr>
        <p:spPr bwMode="auto">
          <a:xfrm>
            <a:off x="231775" y="11922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dirty="0"/>
              <a:t>如果缺页很少，结果</a:t>
            </a:r>
            <a:r>
              <a:rPr lang="en-US" altLang="zh-CN" dirty="0"/>
              <a:t>?</a:t>
            </a:r>
          </a:p>
        </p:txBody>
      </p:sp>
      <p:grpSp>
        <p:nvGrpSpPr>
          <p:cNvPr id="28676" name="Group 4"/>
          <p:cNvGrpSpPr/>
          <p:nvPr/>
        </p:nvGrpSpPr>
        <p:grpSpPr bwMode="auto">
          <a:xfrm>
            <a:off x="6392863" y="0"/>
            <a:ext cx="2751137" cy="2138363"/>
            <a:chOff x="2997" y="815"/>
            <a:chExt cx="2252" cy="1659"/>
          </a:xfrm>
        </p:grpSpPr>
        <p:grpSp>
          <p:nvGrpSpPr>
            <p:cNvPr id="28716" name="Group 5"/>
            <p:cNvGrpSpPr/>
            <p:nvPr/>
          </p:nvGrpSpPr>
          <p:grpSpPr bwMode="auto">
            <a:xfrm>
              <a:off x="3237" y="815"/>
              <a:ext cx="2012" cy="1659"/>
              <a:chOff x="1200" y="2589"/>
              <a:chExt cx="2012" cy="1659"/>
            </a:xfrm>
          </p:grpSpPr>
          <p:sp>
            <p:nvSpPr>
              <p:cNvPr id="28719" name="Rectangle 6"/>
              <p:cNvSpPr>
                <a:spLocks noChangeArrowheads="1"/>
              </p:cNvSpPr>
              <p:nvPr/>
            </p:nvSpPr>
            <p:spPr bwMode="auto">
              <a:xfrm>
                <a:off x="1962" y="2589"/>
                <a:ext cx="530"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R=1</a:t>
                </a:r>
              </a:p>
            </p:txBody>
          </p:sp>
          <p:sp>
            <p:nvSpPr>
              <p:cNvPr id="28720" name="Rectangle 7"/>
              <p:cNvSpPr>
                <a:spLocks noChangeArrowheads="1"/>
              </p:cNvSpPr>
              <p:nvPr/>
            </p:nvSpPr>
            <p:spPr bwMode="auto">
              <a:xfrm>
                <a:off x="2384" y="2687"/>
                <a:ext cx="530"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R=1</a:t>
                </a:r>
              </a:p>
            </p:txBody>
          </p:sp>
          <p:sp>
            <p:nvSpPr>
              <p:cNvPr id="28721" name="Rectangle 8"/>
              <p:cNvSpPr>
                <a:spLocks noChangeArrowheads="1"/>
              </p:cNvSpPr>
              <p:nvPr/>
            </p:nvSpPr>
            <p:spPr bwMode="auto">
              <a:xfrm>
                <a:off x="2569" y="2974"/>
                <a:ext cx="530"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R=0</a:t>
                </a:r>
              </a:p>
            </p:txBody>
          </p:sp>
          <p:sp>
            <p:nvSpPr>
              <p:cNvPr id="28722" name="Rectangle 9"/>
              <p:cNvSpPr>
                <a:spLocks noChangeArrowheads="1"/>
              </p:cNvSpPr>
              <p:nvPr/>
            </p:nvSpPr>
            <p:spPr bwMode="auto">
              <a:xfrm>
                <a:off x="2682" y="3264"/>
                <a:ext cx="530"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R=1</a:t>
                </a:r>
              </a:p>
            </p:txBody>
          </p:sp>
          <p:sp>
            <p:nvSpPr>
              <p:cNvPr id="28723" name="Rectangle 10"/>
              <p:cNvSpPr>
                <a:spLocks noChangeArrowheads="1"/>
              </p:cNvSpPr>
              <p:nvPr/>
            </p:nvSpPr>
            <p:spPr bwMode="auto">
              <a:xfrm>
                <a:off x="2550" y="3527"/>
                <a:ext cx="531"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R=1</a:t>
                </a:r>
              </a:p>
            </p:txBody>
          </p:sp>
          <p:sp>
            <p:nvSpPr>
              <p:cNvPr id="28724" name="Rectangle 11"/>
              <p:cNvSpPr>
                <a:spLocks noChangeArrowheads="1"/>
              </p:cNvSpPr>
              <p:nvPr/>
            </p:nvSpPr>
            <p:spPr bwMode="auto">
              <a:xfrm>
                <a:off x="2358" y="3792"/>
                <a:ext cx="530"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R=1</a:t>
                </a:r>
              </a:p>
            </p:txBody>
          </p:sp>
          <p:sp>
            <p:nvSpPr>
              <p:cNvPr id="28725" name="Rectangle 12"/>
              <p:cNvSpPr>
                <a:spLocks noChangeArrowheads="1"/>
              </p:cNvSpPr>
              <p:nvPr/>
            </p:nvSpPr>
            <p:spPr bwMode="auto">
              <a:xfrm>
                <a:off x="1942" y="3934"/>
                <a:ext cx="530"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R=0</a:t>
                </a:r>
              </a:p>
            </p:txBody>
          </p:sp>
          <p:sp>
            <p:nvSpPr>
              <p:cNvPr id="28726" name="Rectangle 13"/>
              <p:cNvSpPr>
                <a:spLocks noChangeArrowheads="1"/>
              </p:cNvSpPr>
              <p:nvPr/>
            </p:nvSpPr>
            <p:spPr bwMode="auto">
              <a:xfrm>
                <a:off x="1520" y="3852"/>
                <a:ext cx="530"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R=0</a:t>
                </a:r>
              </a:p>
            </p:txBody>
          </p:sp>
          <p:sp>
            <p:nvSpPr>
              <p:cNvPr id="28727" name="Rectangle 14"/>
              <p:cNvSpPr>
                <a:spLocks noChangeArrowheads="1"/>
              </p:cNvSpPr>
              <p:nvPr/>
            </p:nvSpPr>
            <p:spPr bwMode="auto">
              <a:xfrm>
                <a:off x="1296" y="3551"/>
                <a:ext cx="534"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R=1</a:t>
                </a:r>
              </a:p>
            </p:txBody>
          </p:sp>
          <p:sp>
            <p:nvSpPr>
              <p:cNvPr id="28728" name="Rectangle 15"/>
              <p:cNvSpPr>
                <a:spLocks noChangeArrowheads="1"/>
              </p:cNvSpPr>
              <p:nvPr/>
            </p:nvSpPr>
            <p:spPr bwMode="auto">
              <a:xfrm>
                <a:off x="1200" y="3286"/>
                <a:ext cx="535"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R=0</a:t>
                </a:r>
              </a:p>
            </p:txBody>
          </p:sp>
          <p:sp>
            <p:nvSpPr>
              <p:cNvPr id="28729" name="Rectangle 16"/>
              <p:cNvSpPr>
                <a:spLocks noChangeArrowheads="1"/>
              </p:cNvSpPr>
              <p:nvPr/>
            </p:nvSpPr>
            <p:spPr bwMode="auto">
              <a:xfrm>
                <a:off x="1288" y="3000"/>
                <a:ext cx="536"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R=0</a:t>
                </a:r>
              </a:p>
            </p:txBody>
          </p:sp>
          <p:sp>
            <p:nvSpPr>
              <p:cNvPr id="28730" name="Rectangle 17"/>
              <p:cNvSpPr>
                <a:spLocks noChangeArrowheads="1"/>
              </p:cNvSpPr>
              <p:nvPr/>
            </p:nvSpPr>
            <p:spPr bwMode="auto">
              <a:xfrm>
                <a:off x="1489" y="2711"/>
                <a:ext cx="534"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R=1</a:t>
                </a:r>
              </a:p>
            </p:txBody>
          </p:sp>
        </p:grpSp>
        <p:sp>
          <p:nvSpPr>
            <p:cNvPr id="28717" name="Line 18"/>
            <p:cNvSpPr>
              <a:spLocks noChangeShapeType="1"/>
            </p:cNvSpPr>
            <p:nvPr/>
          </p:nvSpPr>
          <p:spPr bwMode="auto">
            <a:xfrm flipH="1" flipV="1">
              <a:off x="3957" y="1250"/>
              <a:ext cx="288" cy="432"/>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8718" name="Arc 19"/>
            <p:cNvSpPr/>
            <p:nvPr/>
          </p:nvSpPr>
          <p:spPr bwMode="auto">
            <a:xfrm rot="17869586" flipH="1">
              <a:off x="3034" y="1693"/>
              <a:ext cx="405" cy="480"/>
            </a:xfrm>
            <a:custGeom>
              <a:avLst/>
              <a:gdLst>
                <a:gd name="T0" fmla="*/ 0 w 22803"/>
                <a:gd name="T1" fmla="*/ 0 h 21600"/>
                <a:gd name="T2" fmla="*/ 7 w 22803"/>
                <a:gd name="T3" fmla="*/ 11 h 21600"/>
                <a:gd name="T4" fmla="*/ 0 w 22803"/>
                <a:gd name="T5" fmla="*/ 11 h 21600"/>
                <a:gd name="T6" fmla="*/ 0 60000 65536"/>
                <a:gd name="T7" fmla="*/ 0 60000 65536"/>
                <a:gd name="T8" fmla="*/ 0 60000 65536"/>
              </a:gdLst>
              <a:ahLst/>
              <a:cxnLst>
                <a:cxn ang="T6">
                  <a:pos x="T0" y="T1"/>
                </a:cxn>
                <a:cxn ang="T7">
                  <a:pos x="T2" y="T3"/>
                </a:cxn>
                <a:cxn ang="T8">
                  <a:pos x="T4" y="T5"/>
                </a:cxn>
              </a:cxnLst>
              <a:rect l="0" t="0" r="r" b="b"/>
              <a:pathLst>
                <a:path w="22803" h="21600" fill="none" extrusionOk="0">
                  <a:moveTo>
                    <a:pt x="-1" y="33"/>
                  </a:moveTo>
                  <a:cubicBezTo>
                    <a:pt x="400" y="11"/>
                    <a:pt x="801" y="-1"/>
                    <a:pt x="1203" y="0"/>
                  </a:cubicBezTo>
                  <a:cubicBezTo>
                    <a:pt x="13132" y="0"/>
                    <a:pt x="22803" y="9670"/>
                    <a:pt x="22803" y="21600"/>
                  </a:cubicBezTo>
                </a:path>
                <a:path w="22803" h="21600" stroke="0" extrusionOk="0">
                  <a:moveTo>
                    <a:pt x="-1" y="33"/>
                  </a:moveTo>
                  <a:cubicBezTo>
                    <a:pt x="400" y="11"/>
                    <a:pt x="801" y="-1"/>
                    <a:pt x="1203" y="0"/>
                  </a:cubicBezTo>
                  <a:cubicBezTo>
                    <a:pt x="13132" y="0"/>
                    <a:pt x="22803" y="9670"/>
                    <a:pt x="22803" y="21600"/>
                  </a:cubicBezTo>
                  <a:lnTo>
                    <a:pt x="1203" y="21600"/>
                  </a:lnTo>
                  <a:lnTo>
                    <a:pt x="-1" y="33"/>
                  </a:lnTo>
                  <a:close/>
                </a:path>
              </a:pathLst>
            </a:custGeom>
            <a:noFill/>
            <a:ln w="38100">
              <a:solidFill>
                <a:srgbClr val="FF0000"/>
              </a:solidFill>
              <a:round/>
              <a:head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440340" name="Text Box 20"/>
          <p:cNvSpPr txBox="1">
            <a:spLocks noChangeArrowheads="1"/>
          </p:cNvSpPr>
          <p:nvPr/>
        </p:nvSpPr>
        <p:spPr bwMode="auto">
          <a:xfrm>
            <a:off x="4038600" y="1295400"/>
            <a:ext cx="198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a:solidFill>
                  <a:srgbClr val="FF0000"/>
                </a:solidFill>
              </a:rPr>
              <a:t>所有的</a:t>
            </a:r>
            <a:r>
              <a:rPr lang="en-US" altLang="zh-CN">
                <a:solidFill>
                  <a:srgbClr val="FF0000"/>
                </a:solidFill>
              </a:rPr>
              <a:t>R=1</a:t>
            </a:r>
          </a:p>
        </p:txBody>
      </p:sp>
      <p:grpSp>
        <p:nvGrpSpPr>
          <p:cNvPr id="440341" name="Group 21"/>
          <p:cNvGrpSpPr/>
          <p:nvPr/>
        </p:nvGrpSpPr>
        <p:grpSpPr bwMode="auto">
          <a:xfrm>
            <a:off x="454025" y="1651000"/>
            <a:ext cx="7543800" cy="1041400"/>
            <a:chOff x="624" y="3680"/>
            <a:chExt cx="4752" cy="656"/>
          </a:xfrm>
        </p:grpSpPr>
        <p:sp>
          <p:nvSpPr>
            <p:cNvPr id="28714" name="Rectangle 22"/>
            <p:cNvSpPr>
              <a:spLocks noChangeArrowheads="1"/>
            </p:cNvSpPr>
            <p:nvPr/>
          </p:nvSpPr>
          <p:spPr bwMode="auto">
            <a:xfrm>
              <a:off x="624" y="3680"/>
              <a:ext cx="4752" cy="6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30000"/>
                </a:lnSpc>
                <a:spcBef>
                  <a:spcPct val="0"/>
                </a:spcBef>
                <a:buClrTx/>
                <a:buSzTx/>
                <a:buFontTx/>
                <a:buNone/>
              </a:pPr>
              <a:r>
                <a:rPr lang="en-US" altLang="zh-CN" sz="2400" dirty="0"/>
                <a:t>hand scan</a:t>
              </a:r>
              <a:r>
                <a:rPr lang="zh-CN" altLang="en-US" sz="2400" dirty="0"/>
                <a:t>一圈后淘汰当前页，将调入页</a:t>
              </a:r>
            </a:p>
            <a:p>
              <a:pPr lvl="1" eaLnBrk="1" hangingPunct="1">
                <a:lnSpc>
                  <a:spcPct val="130000"/>
                </a:lnSpc>
                <a:spcBef>
                  <a:spcPct val="0"/>
                </a:spcBef>
                <a:buClrTx/>
                <a:buSzTx/>
                <a:buFontTx/>
                <a:buNone/>
              </a:pPr>
              <a:r>
                <a:rPr lang="zh-CN" altLang="en-US" sz="2400" dirty="0"/>
                <a:t>插入</a:t>
              </a:r>
              <a:r>
                <a:rPr lang="en-US" altLang="zh-CN" sz="2400" dirty="0"/>
                <a:t>hand</a:t>
              </a:r>
              <a:r>
                <a:rPr lang="zh-CN" altLang="en-US" sz="2400" dirty="0"/>
                <a:t>位置，</a:t>
              </a:r>
              <a:r>
                <a:rPr lang="en-US" altLang="zh-CN" sz="2400" dirty="0"/>
                <a:t>hand</a:t>
              </a:r>
              <a:r>
                <a:rPr lang="zh-CN" altLang="en-US" sz="2400" dirty="0"/>
                <a:t>前移一位</a:t>
              </a:r>
            </a:p>
          </p:txBody>
        </p:sp>
        <p:pic>
          <p:nvPicPr>
            <p:cNvPr id="28715" name="Picture 23"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0344" name="Text Box 24"/>
          <p:cNvSpPr txBox="1">
            <a:spLocks noChangeArrowheads="1"/>
          </p:cNvSpPr>
          <p:nvPr/>
        </p:nvSpPr>
        <p:spPr bwMode="auto">
          <a:xfrm>
            <a:off x="5334000" y="22225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rPr>
              <a:t>退化为</a:t>
            </a:r>
            <a:r>
              <a:rPr lang="en-US" altLang="zh-CN" sz="2400">
                <a:solidFill>
                  <a:srgbClr val="FF0000"/>
                </a:solidFill>
              </a:rPr>
              <a:t>FIFO!</a:t>
            </a:r>
          </a:p>
        </p:txBody>
      </p:sp>
      <p:grpSp>
        <p:nvGrpSpPr>
          <p:cNvPr id="440345" name="Group 25"/>
          <p:cNvGrpSpPr/>
          <p:nvPr/>
        </p:nvGrpSpPr>
        <p:grpSpPr bwMode="auto">
          <a:xfrm>
            <a:off x="457200" y="2641600"/>
            <a:ext cx="7543800" cy="603250"/>
            <a:chOff x="624" y="3680"/>
            <a:chExt cx="4752" cy="380"/>
          </a:xfrm>
        </p:grpSpPr>
        <p:sp>
          <p:nvSpPr>
            <p:cNvPr id="28712" name="Rectangle 26"/>
            <p:cNvSpPr>
              <a:spLocks noChangeArrowheads="1"/>
            </p:cNvSpPr>
            <p:nvPr/>
          </p:nvSpPr>
          <p:spPr bwMode="auto">
            <a:xfrm>
              <a:off x="624" y="368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原因</a:t>
              </a:r>
              <a:r>
                <a:rPr lang="en-US" altLang="zh-CN" sz="2400"/>
                <a:t>: </a:t>
              </a:r>
              <a:r>
                <a:rPr lang="zh-CN" altLang="en-US" sz="2400"/>
                <a:t>记录了太长的历史信息</a:t>
              </a:r>
              <a:r>
                <a:rPr lang="en-US" altLang="zh-CN" sz="2400"/>
                <a:t>… </a:t>
              </a:r>
              <a:r>
                <a:rPr lang="zh-CN" altLang="en-US" sz="2400"/>
                <a:t>怎么办</a:t>
              </a:r>
              <a:r>
                <a:rPr lang="en-US" altLang="zh-CN" sz="2400"/>
                <a:t>?</a:t>
              </a:r>
            </a:p>
          </p:txBody>
        </p:sp>
        <p:pic>
          <p:nvPicPr>
            <p:cNvPr id="28713" name="Picture 27"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0348" name="Group 28"/>
          <p:cNvGrpSpPr/>
          <p:nvPr/>
        </p:nvGrpSpPr>
        <p:grpSpPr bwMode="auto">
          <a:xfrm>
            <a:off x="457200" y="3181350"/>
            <a:ext cx="7543800" cy="603250"/>
            <a:chOff x="624" y="3680"/>
            <a:chExt cx="4752" cy="380"/>
          </a:xfrm>
        </p:grpSpPr>
        <p:sp>
          <p:nvSpPr>
            <p:cNvPr id="28710" name="Rectangle 29"/>
            <p:cNvSpPr>
              <a:spLocks noChangeArrowheads="1"/>
            </p:cNvSpPr>
            <p:nvPr/>
          </p:nvSpPr>
          <p:spPr bwMode="auto">
            <a:xfrm>
              <a:off x="624" y="368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定时清除</a:t>
              </a:r>
              <a:r>
                <a:rPr lang="en-US" altLang="zh-CN" sz="2400"/>
                <a:t>R</a:t>
              </a:r>
              <a:r>
                <a:rPr lang="zh-CN" altLang="en-US" sz="2400"/>
                <a:t>位</a:t>
              </a:r>
              <a:r>
                <a:rPr lang="en-US" altLang="zh-CN" sz="2400"/>
                <a:t>… </a:t>
              </a:r>
            </a:p>
          </p:txBody>
        </p:sp>
        <p:pic>
          <p:nvPicPr>
            <p:cNvPr id="28711" name="Picture 30"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0351" name="Text Box 31"/>
          <p:cNvSpPr txBox="1">
            <a:spLocks noChangeArrowheads="1"/>
          </p:cNvSpPr>
          <p:nvPr/>
        </p:nvSpPr>
        <p:spPr bwMode="auto">
          <a:xfrm>
            <a:off x="3429000" y="328295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rPr>
              <a:t>再来一个扫描指针</a:t>
            </a:r>
            <a:r>
              <a:rPr lang="en-US" altLang="zh-CN" sz="2400">
                <a:solidFill>
                  <a:srgbClr val="FF0000"/>
                </a:solidFill>
              </a:rPr>
              <a:t>!</a:t>
            </a:r>
          </a:p>
        </p:txBody>
      </p:sp>
      <p:grpSp>
        <p:nvGrpSpPr>
          <p:cNvPr id="440352" name="Group 32"/>
          <p:cNvGrpSpPr/>
          <p:nvPr/>
        </p:nvGrpSpPr>
        <p:grpSpPr bwMode="auto">
          <a:xfrm>
            <a:off x="6172200" y="3416300"/>
            <a:ext cx="2751138" cy="2138363"/>
            <a:chOff x="3888" y="2496"/>
            <a:chExt cx="1733" cy="1347"/>
          </a:xfrm>
        </p:grpSpPr>
        <p:grpSp>
          <p:nvGrpSpPr>
            <p:cNvPr id="28694" name="Group 33"/>
            <p:cNvGrpSpPr/>
            <p:nvPr/>
          </p:nvGrpSpPr>
          <p:grpSpPr bwMode="auto">
            <a:xfrm>
              <a:off x="4073" y="2496"/>
              <a:ext cx="1548" cy="1347"/>
              <a:chOff x="1200" y="2589"/>
              <a:chExt cx="2012" cy="1659"/>
            </a:xfrm>
          </p:grpSpPr>
          <p:sp>
            <p:nvSpPr>
              <p:cNvPr id="28698" name="Rectangle 34"/>
              <p:cNvSpPr>
                <a:spLocks noChangeArrowheads="1"/>
              </p:cNvSpPr>
              <p:nvPr/>
            </p:nvSpPr>
            <p:spPr bwMode="auto">
              <a:xfrm>
                <a:off x="1962" y="2589"/>
                <a:ext cx="530"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R=1</a:t>
                </a:r>
              </a:p>
            </p:txBody>
          </p:sp>
          <p:sp>
            <p:nvSpPr>
              <p:cNvPr id="28699" name="Rectangle 35"/>
              <p:cNvSpPr>
                <a:spLocks noChangeArrowheads="1"/>
              </p:cNvSpPr>
              <p:nvPr/>
            </p:nvSpPr>
            <p:spPr bwMode="auto">
              <a:xfrm>
                <a:off x="2384" y="2687"/>
                <a:ext cx="530"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R=1</a:t>
                </a:r>
              </a:p>
            </p:txBody>
          </p:sp>
          <p:sp>
            <p:nvSpPr>
              <p:cNvPr id="28700" name="Rectangle 36"/>
              <p:cNvSpPr>
                <a:spLocks noChangeArrowheads="1"/>
              </p:cNvSpPr>
              <p:nvPr/>
            </p:nvSpPr>
            <p:spPr bwMode="auto">
              <a:xfrm>
                <a:off x="2569" y="2974"/>
                <a:ext cx="530"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R=0</a:t>
                </a:r>
              </a:p>
            </p:txBody>
          </p:sp>
          <p:sp>
            <p:nvSpPr>
              <p:cNvPr id="28701" name="Rectangle 37"/>
              <p:cNvSpPr>
                <a:spLocks noChangeArrowheads="1"/>
              </p:cNvSpPr>
              <p:nvPr/>
            </p:nvSpPr>
            <p:spPr bwMode="auto">
              <a:xfrm>
                <a:off x="2682" y="3264"/>
                <a:ext cx="530"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R=1</a:t>
                </a:r>
              </a:p>
            </p:txBody>
          </p:sp>
          <p:sp>
            <p:nvSpPr>
              <p:cNvPr id="28702" name="Rectangle 38"/>
              <p:cNvSpPr>
                <a:spLocks noChangeArrowheads="1"/>
              </p:cNvSpPr>
              <p:nvPr/>
            </p:nvSpPr>
            <p:spPr bwMode="auto">
              <a:xfrm>
                <a:off x="2550" y="3527"/>
                <a:ext cx="531"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R=1</a:t>
                </a:r>
              </a:p>
            </p:txBody>
          </p:sp>
          <p:sp>
            <p:nvSpPr>
              <p:cNvPr id="28703" name="Rectangle 39"/>
              <p:cNvSpPr>
                <a:spLocks noChangeArrowheads="1"/>
              </p:cNvSpPr>
              <p:nvPr/>
            </p:nvSpPr>
            <p:spPr bwMode="auto">
              <a:xfrm>
                <a:off x="2358" y="3792"/>
                <a:ext cx="530"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R=1</a:t>
                </a:r>
              </a:p>
            </p:txBody>
          </p:sp>
          <p:sp>
            <p:nvSpPr>
              <p:cNvPr id="28704" name="Rectangle 40"/>
              <p:cNvSpPr>
                <a:spLocks noChangeArrowheads="1"/>
              </p:cNvSpPr>
              <p:nvPr/>
            </p:nvSpPr>
            <p:spPr bwMode="auto">
              <a:xfrm>
                <a:off x="1942" y="3934"/>
                <a:ext cx="530"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R=0</a:t>
                </a:r>
              </a:p>
            </p:txBody>
          </p:sp>
          <p:sp>
            <p:nvSpPr>
              <p:cNvPr id="28705" name="Rectangle 41"/>
              <p:cNvSpPr>
                <a:spLocks noChangeArrowheads="1"/>
              </p:cNvSpPr>
              <p:nvPr/>
            </p:nvSpPr>
            <p:spPr bwMode="auto">
              <a:xfrm>
                <a:off x="1520" y="3852"/>
                <a:ext cx="530"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R=0</a:t>
                </a:r>
              </a:p>
            </p:txBody>
          </p:sp>
          <p:sp>
            <p:nvSpPr>
              <p:cNvPr id="28706" name="Rectangle 42"/>
              <p:cNvSpPr>
                <a:spLocks noChangeArrowheads="1"/>
              </p:cNvSpPr>
              <p:nvPr/>
            </p:nvSpPr>
            <p:spPr bwMode="auto">
              <a:xfrm>
                <a:off x="1296" y="3551"/>
                <a:ext cx="534"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R=1</a:t>
                </a:r>
              </a:p>
            </p:txBody>
          </p:sp>
          <p:sp>
            <p:nvSpPr>
              <p:cNvPr id="28707" name="Rectangle 43"/>
              <p:cNvSpPr>
                <a:spLocks noChangeArrowheads="1"/>
              </p:cNvSpPr>
              <p:nvPr/>
            </p:nvSpPr>
            <p:spPr bwMode="auto">
              <a:xfrm>
                <a:off x="1200" y="3286"/>
                <a:ext cx="535"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R=0</a:t>
                </a:r>
              </a:p>
            </p:txBody>
          </p:sp>
          <p:sp>
            <p:nvSpPr>
              <p:cNvPr id="28708" name="Rectangle 44"/>
              <p:cNvSpPr>
                <a:spLocks noChangeArrowheads="1"/>
              </p:cNvSpPr>
              <p:nvPr/>
            </p:nvSpPr>
            <p:spPr bwMode="auto">
              <a:xfrm>
                <a:off x="1288" y="3000"/>
                <a:ext cx="536"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R=0</a:t>
                </a:r>
              </a:p>
            </p:txBody>
          </p:sp>
          <p:sp>
            <p:nvSpPr>
              <p:cNvPr id="28709" name="Rectangle 45"/>
              <p:cNvSpPr>
                <a:spLocks noChangeArrowheads="1"/>
              </p:cNvSpPr>
              <p:nvPr/>
            </p:nvSpPr>
            <p:spPr bwMode="auto">
              <a:xfrm>
                <a:off x="1489" y="2711"/>
                <a:ext cx="534"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R=1</a:t>
                </a:r>
              </a:p>
            </p:txBody>
          </p:sp>
        </p:grpSp>
        <p:sp>
          <p:nvSpPr>
            <p:cNvPr id="28695" name="Line 46"/>
            <p:cNvSpPr>
              <a:spLocks noChangeShapeType="1"/>
            </p:cNvSpPr>
            <p:nvPr/>
          </p:nvSpPr>
          <p:spPr bwMode="auto">
            <a:xfrm flipH="1" flipV="1">
              <a:off x="4848" y="2784"/>
              <a:ext cx="0" cy="416"/>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8696" name="Arc 47"/>
            <p:cNvSpPr/>
            <p:nvPr/>
          </p:nvSpPr>
          <p:spPr bwMode="auto">
            <a:xfrm rot="17869586" flipH="1">
              <a:off x="3908" y="3219"/>
              <a:ext cx="329" cy="369"/>
            </a:xfrm>
            <a:custGeom>
              <a:avLst/>
              <a:gdLst>
                <a:gd name="T0" fmla="*/ 0 w 22803"/>
                <a:gd name="T1" fmla="*/ 0 h 21600"/>
                <a:gd name="T2" fmla="*/ 5 w 22803"/>
                <a:gd name="T3" fmla="*/ 6 h 21600"/>
                <a:gd name="T4" fmla="*/ 0 w 22803"/>
                <a:gd name="T5" fmla="*/ 6 h 21600"/>
                <a:gd name="T6" fmla="*/ 0 60000 65536"/>
                <a:gd name="T7" fmla="*/ 0 60000 65536"/>
                <a:gd name="T8" fmla="*/ 0 60000 65536"/>
              </a:gdLst>
              <a:ahLst/>
              <a:cxnLst>
                <a:cxn ang="T6">
                  <a:pos x="T0" y="T1"/>
                </a:cxn>
                <a:cxn ang="T7">
                  <a:pos x="T2" y="T3"/>
                </a:cxn>
                <a:cxn ang="T8">
                  <a:pos x="T4" y="T5"/>
                </a:cxn>
              </a:cxnLst>
              <a:rect l="0" t="0" r="r" b="b"/>
              <a:pathLst>
                <a:path w="22803" h="21600" fill="none" extrusionOk="0">
                  <a:moveTo>
                    <a:pt x="-1" y="33"/>
                  </a:moveTo>
                  <a:cubicBezTo>
                    <a:pt x="400" y="11"/>
                    <a:pt x="801" y="-1"/>
                    <a:pt x="1203" y="0"/>
                  </a:cubicBezTo>
                  <a:cubicBezTo>
                    <a:pt x="13132" y="0"/>
                    <a:pt x="22803" y="9670"/>
                    <a:pt x="22803" y="21600"/>
                  </a:cubicBezTo>
                </a:path>
                <a:path w="22803" h="21600" stroke="0" extrusionOk="0">
                  <a:moveTo>
                    <a:pt x="-1" y="33"/>
                  </a:moveTo>
                  <a:cubicBezTo>
                    <a:pt x="400" y="11"/>
                    <a:pt x="801" y="-1"/>
                    <a:pt x="1203" y="0"/>
                  </a:cubicBezTo>
                  <a:cubicBezTo>
                    <a:pt x="13132" y="0"/>
                    <a:pt x="22803" y="9670"/>
                    <a:pt x="22803" y="21600"/>
                  </a:cubicBezTo>
                  <a:lnTo>
                    <a:pt x="1203" y="21600"/>
                  </a:lnTo>
                  <a:lnTo>
                    <a:pt x="-1" y="33"/>
                  </a:lnTo>
                  <a:close/>
                </a:path>
              </a:pathLst>
            </a:custGeom>
            <a:noFill/>
            <a:ln w="38100">
              <a:solidFill>
                <a:srgbClr val="FF0000"/>
              </a:solidFill>
              <a:round/>
              <a:head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697" name="Line 48"/>
            <p:cNvSpPr>
              <a:spLocks noChangeShapeType="1"/>
            </p:cNvSpPr>
            <p:nvPr/>
          </p:nvSpPr>
          <p:spPr bwMode="auto">
            <a:xfrm flipH="1">
              <a:off x="4656" y="3200"/>
              <a:ext cx="192" cy="160"/>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440369" name="Text Box 49"/>
          <p:cNvSpPr txBox="1">
            <a:spLocks noChangeArrowheads="1"/>
          </p:cNvSpPr>
          <p:nvPr/>
        </p:nvSpPr>
        <p:spPr bwMode="auto">
          <a:xfrm>
            <a:off x="1" y="4024864"/>
            <a:ext cx="5794268" cy="461665"/>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dirty="0"/>
              <a:t>指针</a:t>
            </a:r>
            <a:r>
              <a:rPr lang="en-US" altLang="zh-CN" sz="2400" dirty="0"/>
              <a:t>2</a:t>
            </a:r>
            <a:r>
              <a:rPr lang="zh-CN" altLang="en-US" sz="2400" dirty="0"/>
              <a:t>：用来清除</a:t>
            </a:r>
            <a:r>
              <a:rPr lang="en-US" altLang="zh-CN" sz="2400" dirty="0"/>
              <a:t>R</a:t>
            </a:r>
            <a:r>
              <a:rPr lang="zh-CN" altLang="en-US" sz="2400" dirty="0"/>
              <a:t>位，移动速度要快</a:t>
            </a:r>
            <a:r>
              <a:rPr lang="en-US" altLang="zh-CN" sz="2400" dirty="0"/>
              <a:t>!</a:t>
            </a:r>
          </a:p>
        </p:txBody>
      </p:sp>
      <p:sp>
        <p:nvSpPr>
          <p:cNvPr id="440370" name="Text Box 50"/>
          <p:cNvSpPr txBox="1">
            <a:spLocks noChangeArrowheads="1"/>
          </p:cNvSpPr>
          <p:nvPr/>
        </p:nvSpPr>
        <p:spPr bwMode="auto">
          <a:xfrm>
            <a:off x="0" y="4635500"/>
            <a:ext cx="5715000" cy="461665"/>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eaLnBrk="1" hangingPunct="1">
              <a:spcBef>
                <a:spcPct val="50000"/>
              </a:spcBef>
              <a:buClrTx/>
              <a:buSzTx/>
              <a:buFontTx/>
              <a:buNone/>
              <a:defRPr sz="2400"/>
            </a:lvl1pPr>
            <a:lvl2pPr marL="742950" indent="-285750" eaLnBrk="0" hangingPunct="0">
              <a:spcBef>
                <a:spcPct val="20000"/>
              </a:spcBef>
              <a:buClr>
                <a:srgbClr val="CC6600"/>
              </a:buClr>
              <a:buSzPct val="80000"/>
              <a:buFont typeface="Wingdings" panose="05000000000000000000" pitchFamily="2" charset="2"/>
              <a:buChar char="l"/>
              <a:defRPr sz="2800"/>
            </a:lvl2pPr>
            <a:lvl3pPr marL="1143000" indent="-228600" eaLnBrk="0" hangingPunct="0">
              <a:spcBef>
                <a:spcPct val="20000"/>
              </a:spcBef>
              <a:buClr>
                <a:srgbClr val="009900"/>
              </a:buClr>
              <a:buSzPct val="75000"/>
              <a:buFont typeface="Webdings" panose="05030102010509060703" pitchFamily="18" charset="2"/>
              <a:buChar char="4"/>
              <a:defRPr sz="2000"/>
            </a:lvl3pPr>
            <a:lvl4pPr marL="1600200" indent="-228600" eaLnBrk="0" hangingPunct="0">
              <a:spcBef>
                <a:spcPct val="20000"/>
              </a:spcBef>
              <a:buClr>
                <a:srgbClr val="FF6600"/>
              </a:buClr>
              <a:buSzPct val="75000"/>
              <a:buFont typeface="Times New Roman" panose="02020603050405020304" pitchFamily="18" charset="0"/>
              <a:buChar char="–"/>
            </a:lvl4pPr>
            <a:lvl5pPr marL="2057400" indent="-228600" eaLnBrk="0" hangingPunct="0">
              <a:spcBef>
                <a:spcPct val="20000"/>
              </a:spcBef>
              <a:buClr>
                <a:srgbClr val="FF0066"/>
              </a:buClr>
              <a:buSzPct val="75000"/>
              <a:buFont typeface="Times New Roman" panose="02020603050405020304" pitchFamily="18" charset="0"/>
              <a:buChar cha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lvl9pPr>
          </a:lstStyle>
          <a:p>
            <a:r>
              <a:rPr lang="zh-CN" altLang="en-US" dirty="0"/>
              <a:t>  指针</a:t>
            </a:r>
            <a:r>
              <a:rPr lang="en-US" altLang="zh-CN" dirty="0"/>
              <a:t>1</a:t>
            </a:r>
            <a:r>
              <a:rPr lang="zh-CN" altLang="en-US" dirty="0"/>
              <a:t>：用来选择淘汰页，移动速度慢</a:t>
            </a:r>
            <a:r>
              <a:rPr lang="en-US" altLang="zh-CN" dirty="0"/>
              <a:t>!</a:t>
            </a:r>
          </a:p>
        </p:txBody>
      </p:sp>
      <p:sp>
        <p:nvSpPr>
          <p:cNvPr id="440371" name="Freeform 51"/>
          <p:cNvSpPr/>
          <p:nvPr/>
        </p:nvSpPr>
        <p:spPr bwMode="auto">
          <a:xfrm flipV="1">
            <a:off x="5638800" y="4141788"/>
            <a:ext cx="2057400" cy="74612"/>
          </a:xfrm>
          <a:custGeom>
            <a:avLst/>
            <a:gdLst>
              <a:gd name="T0" fmla="*/ 2147483647 w 1296"/>
              <a:gd name="T1" fmla="*/ 33136610 h 168"/>
              <a:gd name="T2" fmla="*/ 1693545000 w 1296"/>
              <a:gd name="T3" fmla="*/ 4733865 h 168"/>
              <a:gd name="T4" fmla="*/ 0 w 1296"/>
              <a:gd name="T5" fmla="*/ 4733865 h 168"/>
              <a:gd name="T6" fmla="*/ 0 60000 65536"/>
              <a:gd name="T7" fmla="*/ 0 60000 65536"/>
              <a:gd name="T8" fmla="*/ 0 60000 65536"/>
            </a:gdLst>
            <a:ahLst/>
            <a:cxnLst>
              <a:cxn ang="T6">
                <a:pos x="T0" y="T1"/>
              </a:cxn>
              <a:cxn ang="T7">
                <a:pos x="T2" y="T3"/>
              </a:cxn>
              <a:cxn ang="T8">
                <a:pos x="T4" y="T5"/>
              </a:cxn>
            </a:cxnLst>
            <a:rect l="0" t="0" r="r" b="b"/>
            <a:pathLst>
              <a:path w="1296" h="168">
                <a:moveTo>
                  <a:pt x="1296" y="168"/>
                </a:moveTo>
                <a:cubicBezTo>
                  <a:pt x="1092" y="108"/>
                  <a:pt x="888" y="48"/>
                  <a:pt x="672" y="24"/>
                </a:cubicBezTo>
                <a:cubicBezTo>
                  <a:pt x="456" y="0"/>
                  <a:pt x="228" y="12"/>
                  <a:pt x="0" y="24"/>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372" name="AutoShape 52"/>
          <p:cNvSpPr>
            <a:spLocks noChangeArrowheads="1"/>
          </p:cNvSpPr>
          <p:nvPr/>
        </p:nvSpPr>
        <p:spPr bwMode="auto">
          <a:xfrm rot="10800000">
            <a:off x="7467600" y="2425700"/>
            <a:ext cx="1524000" cy="838200"/>
          </a:xfrm>
          <a:prstGeom prst="wedgeRoundRectCallout">
            <a:avLst>
              <a:gd name="adj1" fmla="val 28852"/>
              <a:gd name="adj2" fmla="val -94509"/>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ym typeface="Symbol" panose="05050102010706020507" pitchFamily="18" charset="2"/>
              </a:rPr>
              <a:t>更像</a:t>
            </a:r>
            <a:r>
              <a:rPr lang="en-US" altLang="zh-CN" sz="2400">
                <a:sym typeface="Symbol" panose="05050102010706020507" pitchFamily="18" charset="2"/>
              </a:rPr>
              <a:t>Clock</a:t>
            </a:r>
            <a:r>
              <a:rPr lang="zh-CN" altLang="en-US" sz="2400">
                <a:sym typeface="Symbol" panose="05050102010706020507" pitchFamily="18" charset="2"/>
              </a:rPr>
              <a:t>吧</a:t>
            </a:r>
            <a:r>
              <a:rPr lang="en-US" altLang="zh-CN" sz="2400">
                <a:sym typeface="Symbol" panose="05050102010706020507" pitchFamily="18" charset="2"/>
              </a:rPr>
              <a:t>!</a:t>
            </a:r>
          </a:p>
        </p:txBody>
      </p:sp>
      <p:grpSp>
        <p:nvGrpSpPr>
          <p:cNvPr id="440373" name="Group 53"/>
          <p:cNvGrpSpPr/>
          <p:nvPr/>
        </p:nvGrpSpPr>
        <p:grpSpPr bwMode="auto">
          <a:xfrm>
            <a:off x="457200" y="5949950"/>
            <a:ext cx="7543800" cy="603250"/>
            <a:chOff x="624" y="3680"/>
            <a:chExt cx="4752" cy="380"/>
          </a:xfrm>
        </p:grpSpPr>
        <p:sp>
          <p:nvSpPr>
            <p:cNvPr id="28692" name="Rectangle 54"/>
            <p:cNvSpPr>
              <a:spLocks noChangeArrowheads="1"/>
            </p:cNvSpPr>
            <p:nvPr/>
          </p:nvSpPr>
          <p:spPr bwMode="auto">
            <a:xfrm>
              <a:off x="624" y="368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清除</a:t>
              </a:r>
              <a:r>
                <a:rPr lang="en-US" altLang="zh-CN" sz="2400"/>
                <a:t>R</a:t>
              </a:r>
              <a:r>
                <a:rPr lang="zh-CN" altLang="en-US" sz="2400"/>
                <a:t>位的</a:t>
              </a:r>
              <a:r>
                <a:rPr lang="en-US" altLang="zh-CN" sz="2400"/>
                <a:t>hand</a:t>
              </a:r>
              <a:r>
                <a:rPr lang="zh-CN" altLang="en-US" sz="2400"/>
                <a:t>如何定速度，若太快</a:t>
              </a:r>
              <a:r>
                <a:rPr lang="en-US" altLang="zh-CN" sz="2400"/>
                <a:t>?</a:t>
              </a:r>
            </a:p>
          </p:txBody>
        </p:sp>
        <p:pic>
          <p:nvPicPr>
            <p:cNvPr id="28693" name="Picture 55"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0376" name="Text Box 56"/>
          <p:cNvSpPr txBox="1">
            <a:spLocks noChangeArrowheads="1"/>
          </p:cNvSpPr>
          <p:nvPr/>
        </p:nvSpPr>
        <p:spPr bwMode="auto">
          <a:xfrm>
            <a:off x="6324600" y="60579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rPr>
              <a:t>又成了</a:t>
            </a:r>
            <a:r>
              <a:rPr lang="en-US" altLang="zh-CN" sz="2400">
                <a:solidFill>
                  <a:srgbClr val="FF0000"/>
                </a:solidFill>
              </a:rPr>
              <a:t>FIFO!</a:t>
            </a:r>
          </a:p>
        </p:txBody>
      </p:sp>
      <p:sp>
        <p:nvSpPr>
          <p:cNvPr id="440377" name="Freeform 57"/>
          <p:cNvSpPr/>
          <p:nvPr/>
        </p:nvSpPr>
        <p:spPr bwMode="auto">
          <a:xfrm>
            <a:off x="5638800" y="4635500"/>
            <a:ext cx="1905000" cy="266700"/>
          </a:xfrm>
          <a:custGeom>
            <a:avLst/>
            <a:gdLst>
              <a:gd name="T0" fmla="*/ 2147483647 w 1200"/>
              <a:gd name="T1" fmla="*/ 0 h 168"/>
              <a:gd name="T2" fmla="*/ 1451610000 w 1200"/>
              <a:gd name="T3" fmla="*/ 362902500 h 168"/>
              <a:gd name="T4" fmla="*/ 0 w 1200"/>
              <a:gd name="T5" fmla="*/ 362902500 h 168"/>
              <a:gd name="T6" fmla="*/ 0 60000 65536"/>
              <a:gd name="T7" fmla="*/ 0 60000 65536"/>
              <a:gd name="T8" fmla="*/ 0 60000 65536"/>
            </a:gdLst>
            <a:ahLst/>
            <a:cxnLst>
              <a:cxn ang="T6">
                <a:pos x="T0" y="T1"/>
              </a:cxn>
              <a:cxn ang="T7">
                <a:pos x="T2" y="T3"/>
              </a:cxn>
              <a:cxn ang="T8">
                <a:pos x="T4" y="T5"/>
              </a:cxn>
            </a:cxnLst>
            <a:rect l="0" t="0" r="r" b="b"/>
            <a:pathLst>
              <a:path w="1200" h="168">
                <a:moveTo>
                  <a:pt x="1200" y="0"/>
                </a:moveTo>
                <a:cubicBezTo>
                  <a:pt x="988" y="60"/>
                  <a:pt x="776" y="120"/>
                  <a:pt x="576" y="144"/>
                </a:cubicBezTo>
                <a:cubicBezTo>
                  <a:pt x="376" y="168"/>
                  <a:pt x="188" y="156"/>
                  <a:pt x="0" y="144"/>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378" name="Text Box 58"/>
          <p:cNvSpPr txBox="1">
            <a:spLocks noChangeArrowheads="1"/>
          </p:cNvSpPr>
          <p:nvPr/>
        </p:nvSpPr>
        <p:spPr bwMode="auto">
          <a:xfrm>
            <a:off x="0" y="5159375"/>
            <a:ext cx="6400800" cy="860425"/>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60000"/>
              </a:lnSpc>
              <a:spcBef>
                <a:spcPct val="50000"/>
              </a:spcBef>
              <a:buClrTx/>
              <a:buSzTx/>
              <a:buFontTx/>
              <a:buNone/>
            </a:pPr>
            <a:r>
              <a:rPr lang="zh-CN" altLang="en-US" sz="2400" dirty="0">
                <a:solidFill>
                  <a:srgbClr val="CC0000"/>
                </a:solidFill>
              </a:rPr>
              <a:t>指针</a:t>
            </a:r>
            <a:r>
              <a:rPr lang="en-US" altLang="zh-CN" sz="2400" dirty="0">
                <a:solidFill>
                  <a:srgbClr val="CC0000"/>
                </a:solidFill>
              </a:rPr>
              <a:t>1</a:t>
            </a:r>
            <a:r>
              <a:rPr lang="zh-CN" altLang="en-US" sz="2400" dirty="0"/>
              <a:t>用来选择淘汰页，缺页时用；</a:t>
            </a:r>
          </a:p>
          <a:p>
            <a:pPr eaLnBrk="1" hangingPunct="1">
              <a:lnSpc>
                <a:spcPct val="60000"/>
              </a:lnSpc>
              <a:spcBef>
                <a:spcPct val="50000"/>
              </a:spcBef>
              <a:buClrTx/>
              <a:buSzTx/>
              <a:buFontTx/>
              <a:buNone/>
            </a:pPr>
            <a:r>
              <a:rPr lang="zh-CN" altLang="en-US" sz="2400" dirty="0">
                <a:solidFill>
                  <a:srgbClr val="CC0000"/>
                </a:solidFill>
              </a:rPr>
              <a:t>指针</a:t>
            </a:r>
            <a:r>
              <a:rPr lang="en-US" altLang="zh-CN" sz="2400" dirty="0">
                <a:solidFill>
                  <a:srgbClr val="CC0000"/>
                </a:solidFill>
              </a:rPr>
              <a:t>2</a:t>
            </a:r>
            <a:r>
              <a:rPr lang="zh-CN" altLang="en-US" sz="2400" dirty="0"/>
              <a:t>根据设定的</a:t>
            </a:r>
            <a:r>
              <a:rPr lang="zh-CN" altLang="en-US" sz="2400" dirty="0">
                <a:solidFill>
                  <a:srgbClr val="C00000"/>
                </a:solidFill>
              </a:rPr>
              <a:t>时间间隔定时</a:t>
            </a:r>
            <a:r>
              <a:rPr lang="zh-CN" altLang="en-US" sz="2400" dirty="0"/>
              <a:t>清除</a:t>
            </a:r>
            <a:r>
              <a:rPr lang="en-US" altLang="zh-CN" sz="2400" dirty="0"/>
              <a:t>R</a:t>
            </a:r>
            <a:r>
              <a:rPr lang="zh-CN" altLang="en-US" sz="2400" dirty="0"/>
              <a:t>位</a:t>
            </a:r>
          </a:p>
        </p:txBody>
      </p: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8BCCBCBD-75CF-ED10-3B7B-7C7E58DF9DCB}"/>
                  </a:ext>
                </a:extLst>
              </p14:cNvPr>
              <p14:cNvContentPartPr/>
              <p14:nvPr/>
            </p14:nvContentPartPr>
            <p14:xfrm>
              <a:off x="1567910" y="4228882"/>
              <a:ext cx="3790800" cy="360"/>
            </p14:xfrm>
          </p:contentPart>
        </mc:Choice>
        <mc:Fallback xmlns="">
          <p:pic>
            <p:nvPicPr>
              <p:cNvPr id="3" name="墨迹 2">
                <a:extLst>
                  <a:ext uri="{FF2B5EF4-FFF2-40B4-BE49-F238E27FC236}">
                    <a16:creationId xmlns:a16="http://schemas.microsoft.com/office/drawing/2014/main" id="{8BCCBCBD-75CF-ED10-3B7B-7C7E58DF9DCB}"/>
                  </a:ext>
                </a:extLst>
              </p:cNvPr>
              <p:cNvPicPr/>
              <p:nvPr/>
            </p:nvPicPr>
            <p:blipFill>
              <a:blip r:embed="rId4"/>
              <a:stretch>
                <a:fillRect/>
              </a:stretch>
            </p:blipFill>
            <p:spPr>
              <a:xfrm>
                <a:off x="1496270" y="4084882"/>
                <a:ext cx="393444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墨迹 4">
                <a:extLst>
                  <a:ext uri="{FF2B5EF4-FFF2-40B4-BE49-F238E27FC236}">
                    <a16:creationId xmlns:a16="http://schemas.microsoft.com/office/drawing/2014/main" id="{0A9E7139-620A-D2B4-D6EB-446B4A64B8EE}"/>
                  </a:ext>
                </a:extLst>
              </p14:cNvPr>
              <p14:cNvContentPartPr/>
              <p14:nvPr/>
            </p14:nvContentPartPr>
            <p14:xfrm>
              <a:off x="5110670" y="6311842"/>
              <a:ext cx="3014280" cy="360"/>
            </p14:xfrm>
          </p:contentPart>
        </mc:Choice>
        <mc:Fallback xmlns="">
          <p:pic>
            <p:nvPicPr>
              <p:cNvPr id="5" name="墨迹 4">
                <a:extLst>
                  <a:ext uri="{FF2B5EF4-FFF2-40B4-BE49-F238E27FC236}">
                    <a16:creationId xmlns:a16="http://schemas.microsoft.com/office/drawing/2014/main" id="{0A9E7139-620A-D2B4-D6EB-446B4A64B8EE}"/>
                  </a:ext>
                </a:extLst>
              </p:cNvPr>
              <p:cNvPicPr/>
              <p:nvPr/>
            </p:nvPicPr>
            <p:blipFill>
              <a:blip r:embed="rId6"/>
              <a:stretch>
                <a:fillRect/>
              </a:stretch>
            </p:blipFill>
            <p:spPr>
              <a:xfrm>
                <a:off x="5038670" y="6168202"/>
                <a:ext cx="3157920" cy="2880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40323"/>
                                        </p:tgtEl>
                                        <p:attrNameLst>
                                          <p:attrName>style.visibility</p:attrName>
                                        </p:attrNameLst>
                                      </p:cBhvr>
                                      <p:to>
                                        <p:strVal val="visible"/>
                                      </p:to>
                                    </p:set>
                                    <p:animEffect transition="in" filter="dissolve">
                                      <p:cBhvr>
                                        <p:cTn id="7" dur="500"/>
                                        <p:tgtEl>
                                          <p:spTgt spid="4403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0340"/>
                                        </p:tgtEl>
                                        <p:attrNameLst>
                                          <p:attrName>style.visibility</p:attrName>
                                        </p:attrNameLst>
                                      </p:cBhvr>
                                      <p:to>
                                        <p:strVal val="visible"/>
                                      </p:to>
                                    </p:set>
                                    <p:animEffect transition="in" filter="dissolve">
                                      <p:cBhvr>
                                        <p:cTn id="12" dur="500"/>
                                        <p:tgtEl>
                                          <p:spTgt spid="44034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40341"/>
                                        </p:tgtEl>
                                        <p:attrNameLst>
                                          <p:attrName>style.visibility</p:attrName>
                                        </p:attrNameLst>
                                      </p:cBhvr>
                                      <p:to>
                                        <p:strVal val="visible"/>
                                      </p:to>
                                    </p:set>
                                    <p:animEffect transition="in" filter="dissolve">
                                      <p:cBhvr>
                                        <p:cTn id="17" dur="500"/>
                                        <p:tgtEl>
                                          <p:spTgt spid="440341"/>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440344"/>
                                        </p:tgtEl>
                                        <p:attrNameLst>
                                          <p:attrName>style.visibility</p:attrName>
                                        </p:attrNameLst>
                                      </p:cBhvr>
                                      <p:to>
                                        <p:strVal val="visible"/>
                                      </p:to>
                                    </p:set>
                                    <p:animEffect transition="in" filter="dissolve">
                                      <p:cBhvr>
                                        <p:cTn id="21" dur="500"/>
                                        <p:tgtEl>
                                          <p:spTgt spid="440344"/>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440345"/>
                                        </p:tgtEl>
                                        <p:attrNameLst>
                                          <p:attrName>style.visibility</p:attrName>
                                        </p:attrNameLst>
                                      </p:cBhvr>
                                      <p:to>
                                        <p:strVal val="visible"/>
                                      </p:to>
                                    </p:set>
                                    <p:animEffect transition="in" filter="dissolve">
                                      <p:cBhvr>
                                        <p:cTn id="26" dur="500"/>
                                        <p:tgtEl>
                                          <p:spTgt spid="44034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440348"/>
                                        </p:tgtEl>
                                        <p:attrNameLst>
                                          <p:attrName>style.visibility</p:attrName>
                                        </p:attrNameLst>
                                      </p:cBhvr>
                                      <p:to>
                                        <p:strVal val="visible"/>
                                      </p:to>
                                    </p:set>
                                    <p:animEffect transition="in" filter="dissolve">
                                      <p:cBhvr>
                                        <p:cTn id="31" dur="500"/>
                                        <p:tgtEl>
                                          <p:spTgt spid="440348"/>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440351"/>
                                        </p:tgtEl>
                                        <p:attrNameLst>
                                          <p:attrName>style.visibility</p:attrName>
                                        </p:attrNameLst>
                                      </p:cBhvr>
                                      <p:to>
                                        <p:strVal val="visible"/>
                                      </p:to>
                                    </p:set>
                                    <p:animEffect transition="in" filter="dissolve">
                                      <p:cBhvr>
                                        <p:cTn id="35" dur="500"/>
                                        <p:tgtEl>
                                          <p:spTgt spid="44035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440352"/>
                                        </p:tgtEl>
                                        <p:attrNameLst>
                                          <p:attrName>style.visibility</p:attrName>
                                        </p:attrNameLst>
                                      </p:cBhvr>
                                      <p:to>
                                        <p:strVal val="visible"/>
                                      </p:to>
                                    </p:set>
                                    <p:animEffect transition="in" filter="dissolve">
                                      <p:cBhvr>
                                        <p:cTn id="40" dur="500"/>
                                        <p:tgtEl>
                                          <p:spTgt spid="44035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440371"/>
                                        </p:tgtEl>
                                        <p:attrNameLst>
                                          <p:attrName>style.visibility</p:attrName>
                                        </p:attrNameLst>
                                      </p:cBhvr>
                                      <p:to>
                                        <p:strVal val="visible"/>
                                      </p:to>
                                    </p:set>
                                    <p:animEffect transition="in" filter="wipe(right)">
                                      <p:cBhvr>
                                        <p:cTn id="45" dur="500"/>
                                        <p:tgtEl>
                                          <p:spTgt spid="440371"/>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440369"/>
                                        </p:tgtEl>
                                        <p:attrNameLst>
                                          <p:attrName>style.visibility</p:attrName>
                                        </p:attrNameLst>
                                      </p:cBhvr>
                                      <p:to>
                                        <p:strVal val="visible"/>
                                      </p:to>
                                    </p:set>
                                    <p:animEffect transition="in" filter="dissolve">
                                      <p:cBhvr>
                                        <p:cTn id="48" dur="500"/>
                                        <p:tgtEl>
                                          <p:spTgt spid="44036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grpId="0" nodeType="clickEffect">
                                  <p:stCondLst>
                                    <p:cond delay="0"/>
                                  </p:stCondLst>
                                  <p:childTnLst>
                                    <p:set>
                                      <p:cBhvr>
                                        <p:cTn id="52" dur="1" fill="hold">
                                          <p:stCondLst>
                                            <p:cond delay="0"/>
                                          </p:stCondLst>
                                        </p:cTn>
                                        <p:tgtEl>
                                          <p:spTgt spid="440377"/>
                                        </p:tgtEl>
                                        <p:attrNameLst>
                                          <p:attrName>style.visibility</p:attrName>
                                        </p:attrNameLst>
                                      </p:cBhvr>
                                      <p:to>
                                        <p:strVal val="visible"/>
                                      </p:to>
                                    </p:set>
                                    <p:animEffect transition="in" filter="wipe(right)">
                                      <p:cBhvr>
                                        <p:cTn id="53" dur="500"/>
                                        <p:tgtEl>
                                          <p:spTgt spid="44037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440370"/>
                                        </p:tgtEl>
                                        <p:attrNameLst>
                                          <p:attrName>style.visibility</p:attrName>
                                        </p:attrNameLst>
                                      </p:cBhvr>
                                      <p:to>
                                        <p:strVal val="visible"/>
                                      </p:to>
                                    </p:set>
                                    <p:animEffect transition="in" filter="dissolve">
                                      <p:cBhvr>
                                        <p:cTn id="56" dur="500"/>
                                        <p:tgtEl>
                                          <p:spTgt spid="440370"/>
                                        </p:tgtEl>
                                      </p:cBhvr>
                                    </p:animEffect>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440378"/>
                                        </p:tgtEl>
                                        <p:attrNameLst>
                                          <p:attrName>style.visibility</p:attrName>
                                        </p:attrNameLst>
                                      </p:cBhvr>
                                      <p:to>
                                        <p:strVal val="visible"/>
                                      </p:to>
                                    </p:set>
                                    <p:animEffect transition="in" filter="dissolve">
                                      <p:cBhvr>
                                        <p:cTn id="60" dur="500"/>
                                        <p:tgtEl>
                                          <p:spTgt spid="440378"/>
                                        </p:tgtEl>
                                      </p:cBhvr>
                                    </p:animEffect>
                                  </p:childTnLst>
                                </p:cTn>
                              </p:par>
                            </p:childTnLst>
                          </p:cTn>
                        </p:par>
                        <p:par>
                          <p:cTn id="61" fill="hold">
                            <p:stCondLst>
                              <p:cond delay="1000"/>
                            </p:stCondLst>
                            <p:childTnLst>
                              <p:par>
                                <p:cTn id="62" presetID="9" presetClass="entr" presetSubtype="0" fill="hold" grpId="0" nodeType="afterEffect">
                                  <p:stCondLst>
                                    <p:cond delay="0"/>
                                  </p:stCondLst>
                                  <p:childTnLst>
                                    <p:set>
                                      <p:cBhvr>
                                        <p:cTn id="63" dur="1" fill="hold">
                                          <p:stCondLst>
                                            <p:cond delay="0"/>
                                          </p:stCondLst>
                                        </p:cTn>
                                        <p:tgtEl>
                                          <p:spTgt spid="440372"/>
                                        </p:tgtEl>
                                        <p:attrNameLst>
                                          <p:attrName>style.visibility</p:attrName>
                                        </p:attrNameLst>
                                      </p:cBhvr>
                                      <p:to>
                                        <p:strVal val="visible"/>
                                      </p:to>
                                    </p:set>
                                    <p:animEffect transition="in" filter="dissolve">
                                      <p:cBhvr>
                                        <p:cTn id="64" dur="500"/>
                                        <p:tgtEl>
                                          <p:spTgt spid="440372"/>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440373"/>
                                        </p:tgtEl>
                                        <p:attrNameLst>
                                          <p:attrName>style.visibility</p:attrName>
                                        </p:attrNameLst>
                                      </p:cBhvr>
                                      <p:to>
                                        <p:strVal val="visible"/>
                                      </p:to>
                                    </p:set>
                                    <p:animEffect transition="in" filter="dissolve">
                                      <p:cBhvr>
                                        <p:cTn id="69" dur="500"/>
                                        <p:tgtEl>
                                          <p:spTgt spid="440373"/>
                                        </p:tgtEl>
                                      </p:cBhvr>
                                    </p:animEffect>
                                  </p:childTnLst>
                                </p:cTn>
                              </p:par>
                            </p:childTnLst>
                          </p:cTn>
                        </p:par>
                        <p:par>
                          <p:cTn id="70" fill="hold">
                            <p:stCondLst>
                              <p:cond delay="500"/>
                            </p:stCondLst>
                            <p:childTnLst>
                              <p:par>
                                <p:cTn id="71" presetID="9" presetClass="entr" presetSubtype="0" fill="hold" grpId="0" nodeType="afterEffect">
                                  <p:stCondLst>
                                    <p:cond delay="0"/>
                                  </p:stCondLst>
                                  <p:childTnLst>
                                    <p:set>
                                      <p:cBhvr>
                                        <p:cTn id="72" dur="1" fill="hold">
                                          <p:stCondLst>
                                            <p:cond delay="0"/>
                                          </p:stCondLst>
                                        </p:cTn>
                                        <p:tgtEl>
                                          <p:spTgt spid="440376"/>
                                        </p:tgtEl>
                                        <p:attrNameLst>
                                          <p:attrName>style.visibility</p:attrName>
                                        </p:attrNameLst>
                                      </p:cBhvr>
                                      <p:to>
                                        <p:strVal val="visible"/>
                                      </p:to>
                                    </p:set>
                                    <p:animEffect transition="in" filter="dissolve">
                                      <p:cBhvr>
                                        <p:cTn id="73" dur="500"/>
                                        <p:tgtEl>
                                          <p:spTgt spid="440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3" grpId="0"/>
      <p:bldP spid="440340" grpId="0"/>
      <p:bldP spid="440344" grpId="0"/>
      <p:bldP spid="440351" grpId="0"/>
      <p:bldP spid="440369" grpId="0" animBg="1"/>
      <p:bldP spid="440370" grpId="0" animBg="1"/>
      <p:bldP spid="440371" grpId="0" animBg="1"/>
      <p:bldP spid="440372" grpId="0" animBg="1"/>
      <p:bldP spid="440376" grpId="0"/>
      <p:bldP spid="440377" grpId="0" animBg="1"/>
      <p:bldP spid="44037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81000" y="304800"/>
            <a:ext cx="8229600" cy="676275"/>
          </a:xfrm>
        </p:spPr>
        <p:txBody>
          <a:bodyPr/>
          <a:lstStyle/>
          <a:p>
            <a:pPr eaLnBrk="1" hangingPunct="1"/>
            <a:r>
              <a:rPr lang="en-US" altLang="zh-CN">
                <a:sym typeface="Symbol" panose="05050102010706020507" pitchFamily="18" charset="2"/>
              </a:rPr>
              <a:t>Solaris</a:t>
            </a:r>
            <a:r>
              <a:rPr lang="zh-CN" altLang="en-US">
                <a:sym typeface="Symbol" panose="05050102010706020507" pitchFamily="18" charset="2"/>
              </a:rPr>
              <a:t>实际做法</a:t>
            </a:r>
            <a:endParaRPr lang="zh-CN" altLang="zh-CN">
              <a:sym typeface="Symbol" panose="05050102010706020507" pitchFamily="18" charset="2"/>
            </a:endParaRPr>
          </a:p>
        </p:txBody>
      </p:sp>
      <p:sp>
        <p:nvSpPr>
          <p:cNvPr id="29699" name="Rectangle 3"/>
          <p:cNvSpPr>
            <a:spLocks noChangeArrowheads="1"/>
          </p:cNvSpPr>
          <p:nvPr/>
        </p:nvSpPr>
        <p:spPr bwMode="auto">
          <a:xfrm>
            <a:off x="142844" y="158275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设定值吗</a:t>
            </a:r>
            <a:r>
              <a:rPr lang="en-US" altLang="zh-CN"/>
              <a:t>?</a:t>
            </a:r>
            <a:endParaRPr lang="en-US" altLang="zh-CN">
              <a:solidFill>
                <a:srgbClr val="FF3300"/>
              </a:solidFill>
            </a:endParaRPr>
          </a:p>
        </p:txBody>
      </p:sp>
      <p:grpSp>
        <p:nvGrpSpPr>
          <p:cNvPr id="442372" name="Group 4"/>
          <p:cNvGrpSpPr/>
          <p:nvPr/>
        </p:nvGrpSpPr>
        <p:grpSpPr bwMode="auto">
          <a:xfrm>
            <a:off x="368269" y="2533667"/>
            <a:ext cx="7543800" cy="603250"/>
            <a:chOff x="624" y="3680"/>
            <a:chExt cx="4752" cy="380"/>
          </a:xfrm>
        </p:grpSpPr>
        <p:sp>
          <p:nvSpPr>
            <p:cNvPr id="29751" name="Rectangle 5"/>
            <p:cNvSpPr>
              <a:spLocks noChangeArrowheads="1"/>
            </p:cNvSpPr>
            <p:nvPr/>
          </p:nvSpPr>
          <p:spPr bwMode="auto">
            <a:xfrm>
              <a:off x="624" y="368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在</a:t>
              </a:r>
              <a:r>
                <a:rPr lang="en-US" altLang="zh-CN" sz="2400"/>
                <a:t>slowscan</a:t>
              </a:r>
              <a:r>
                <a:rPr lang="zh-CN" altLang="en-US" sz="2400"/>
                <a:t>和</a:t>
              </a:r>
              <a:r>
                <a:rPr lang="en-US" altLang="zh-CN" sz="2400"/>
                <a:t>fastscan</a:t>
              </a:r>
              <a:r>
                <a:rPr lang="zh-CN" altLang="en-US" sz="2400"/>
                <a:t>之间调整</a:t>
              </a:r>
            </a:p>
          </p:txBody>
        </p:sp>
        <p:pic>
          <p:nvPicPr>
            <p:cNvPr id="29752" name="Picture 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2375" name="Text Box 7"/>
          <p:cNvSpPr txBox="1">
            <a:spLocks noChangeArrowheads="1"/>
          </p:cNvSpPr>
          <p:nvPr/>
        </p:nvSpPr>
        <p:spPr bwMode="auto">
          <a:xfrm>
            <a:off x="2425669" y="1700228"/>
            <a:ext cx="3429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a:solidFill>
                  <a:srgbClr val="FF0000"/>
                </a:solidFill>
              </a:rPr>
              <a:t>系统负载并不固定</a:t>
            </a:r>
            <a:r>
              <a:rPr lang="en-US" altLang="zh-CN">
                <a:solidFill>
                  <a:srgbClr val="FF0000"/>
                </a:solidFill>
              </a:rPr>
              <a:t>…</a:t>
            </a:r>
          </a:p>
        </p:txBody>
      </p:sp>
      <p:grpSp>
        <p:nvGrpSpPr>
          <p:cNvPr id="442376" name="Group 8"/>
          <p:cNvGrpSpPr/>
          <p:nvPr/>
        </p:nvGrpSpPr>
        <p:grpSpPr bwMode="auto">
          <a:xfrm>
            <a:off x="1130269" y="3205180"/>
            <a:ext cx="6096000" cy="2652712"/>
            <a:chOff x="720" y="1536"/>
            <a:chExt cx="3840" cy="1671"/>
          </a:xfrm>
        </p:grpSpPr>
        <p:sp>
          <p:nvSpPr>
            <p:cNvPr id="29739" name="Line 9"/>
            <p:cNvSpPr>
              <a:spLocks noChangeShapeType="1"/>
            </p:cNvSpPr>
            <p:nvPr/>
          </p:nvSpPr>
          <p:spPr bwMode="auto">
            <a:xfrm>
              <a:off x="1344" y="2784"/>
              <a:ext cx="3216"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0" name="Line 10"/>
            <p:cNvSpPr>
              <a:spLocks noChangeShapeType="1"/>
            </p:cNvSpPr>
            <p:nvPr/>
          </p:nvSpPr>
          <p:spPr bwMode="auto">
            <a:xfrm flipV="1">
              <a:off x="1488" y="1536"/>
              <a:ext cx="0" cy="1344"/>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1" name="Text Box 11"/>
            <p:cNvSpPr txBox="1">
              <a:spLocks noChangeArrowheads="1"/>
            </p:cNvSpPr>
            <p:nvPr/>
          </p:nvSpPr>
          <p:spPr bwMode="auto">
            <a:xfrm>
              <a:off x="720" y="2448"/>
              <a:ext cx="9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a:solidFill>
                    <a:srgbClr val="FF0000"/>
                  </a:solidFill>
                </a:rPr>
                <a:t>slowsacn</a:t>
              </a:r>
            </a:p>
          </p:txBody>
        </p:sp>
        <p:sp>
          <p:nvSpPr>
            <p:cNvPr id="29742" name="Text Box 12"/>
            <p:cNvSpPr txBox="1">
              <a:spLocks noChangeArrowheads="1"/>
            </p:cNvSpPr>
            <p:nvPr/>
          </p:nvSpPr>
          <p:spPr bwMode="auto">
            <a:xfrm>
              <a:off x="768" y="1641"/>
              <a:ext cx="9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a:solidFill>
                    <a:srgbClr val="FF0000"/>
                  </a:solidFill>
                </a:rPr>
                <a:t>fastsacn</a:t>
              </a:r>
            </a:p>
          </p:txBody>
        </p:sp>
        <p:sp>
          <p:nvSpPr>
            <p:cNvPr id="29743" name="Text Box 13"/>
            <p:cNvSpPr txBox="1">
              <a:spLocks noChangeArrowheads="1"/>
            </p:cNvSpPr>
            <p:nvPr/>
          </p:nvSpPr>
          <p:spPr bwMode="auto">
            <a:xfrm>
              <a:off x="2352" y="2976"/>
              <a:ext cx="13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a:t>空闲内存比率</a:t>
              </a:r>
            </a:p>
          </p:txBody>
        </p:sp>
        <p:sp>
          <p:nvSpPr>
            <p:cNvPr id="29744" name="Text Box 14"/>
            <p:cNvSpPr txBox="1">
              <a:spLocks noChangeArrowheads="1"/>
            </p:cNvSpPr>
            <p:nvPr/>
          </p:nvSpPr>
          <p:spPr bwMode="auto">
            <a:xfrm>
              <a:off x="3696" y="2784"/>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a:solidFill>
                    <a:srgbClr val="FF3300"/>
                  </a:solidFill>
                </a:rPr>
                <a:t>lotsfree</a:t>
              </a:r>
            </a:p>
          </p:txBody>
        </p:sp>
        <p:sp>
          <p:nvSpPr>
            <p:cNvPr id="29745" name="Text Box 15"/>
            <p:cNvSpPr txBox="1">
              <a:spLocks noChangeArrowheads="1"/>
            </p:cNvSpPr>
            <p:nvPr/>
          </p:nvSpPr>
          <p:spPr bwMode="auto">
            <a:xfrm>
              <a:off x="1584" y="2784"/>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a:solidFill>
                    <a:srgbClr val="FF3300"/>
                  </a:solidFill>
                </a:rPr>
                <a:t>minfree</a:t>
              </a:r>
            </a:p>
          </p:txBody>
        </p:sp>
        <p:sp>
          <p:nvSpPr>
            <p:cNvPr id="29746" name="Line 16"/>
            <p:cNvSpPr>
              <a:spLocks noChangeShapeType="1"/>
            </p:cNvSpPr>
            <p:nvPr/>
          </p:nvSpPr>
          <p:spPr bwMode="auto">
            <a:xfrm>
              <a:off x="1872" y="1728"/>
              <a:ext cx="2112" cy="864"/>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7" name="Line 17"/>
            <p:cNvSpPr>
              <a:spLocks noChangeShapeType="1"/>
            </p:cNvSpPr>
            <p:nvPr/>
          </p:nvSpPr>
          <p:spPr bwMode="auto">
            <a:xfrm>
              <a:off x="1488" y="1728"/>
              <a:ext cx="384" cy="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8" name="Line 18"/>
            <p:cNvSpPr>
              <a:spLocks noChangeShapeType="1"/>
            </p:cNvSpPr>
            <p:nvPr/>
          </p:nvSpPr>
          <p:spPr bwMode="auto">
            <a:xfrm>
              <a:off x="1488" y="2592"/>
              <a:ext cx="2448" cy="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9" name="Line 19"/>
            <p:cNvSpPr>
              <a:spLocks noChangeShapeType="1"/>
            </p:cNvSpPr>
            <p:nvPr/>
          </p:nvSpPr>
          <p:spPr bwMode="auto">
            <a:xfrm flipH="1" flipV="1">
              <a:off x="1872" y="1728"/>
              <a:ext cx="0" cy="1056"/>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50" name="Line 20"/>
            <p:cNvSpPr>
              <a:spLocks noChangeShapeType="1"/>
            </p:cNvSpPr>
            <p:nvPr/>
          </p:nvSpPr>
          <p:spPr bwMode="auto">
            <a:xfrm flipH="1" flipV="1">
              <a:off x="3984" y="2592"/>
              <a:ext cx="0" cy="192"/>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42389" name="Line 21"/>
          <p:cNvSpPr>
            <a:spLocks noChangeShapeType="1"/>
          </p:cNvSpPr>
          <p:nvPr/>
        </p:nvSpPr>
        <p:spPr bwMode="auto">
          <a:xfrm>
            <a:off x="3263869" y="3433780"/>
            <a:ext cx="762000" cy="304800"/>
          </a:xfrm>
          <a:prstGeom prst="line">
            <a:avLst/>
          </a:prstGeom>
          <a:noFill/>
          <a:ln w="28575">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2390" name="AutoShape 22"/>
          <p:cNvSpPr>
            <a:spLocks noChangeArrowheads="1"/>
          </p:cNvSpPr>
          <p:nvPr/>
        </p:nvSpPr>
        <p:spPr bwMode="auto">
          <a:xfrm rot="10800000">
            <a:off x="6215074" y="3000372"/>
            <a:ext cx="2592347" cy="1371600"/>
          </a:xfrm>
          <a:prstGeom prst="wedgeRoundRectCallout">
            <a:avLst>
              <a:gd name="adj1" fmla="val 44060"/>
              <a:gd name="adj2" fmla="val -80324"/>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dirty="0">
                <a:sym typeface="Symbol" panose="05050102010706020507" pitchFamily="18" charset="2"/>
              </a:rPr>
              <a:t>空闲内存比率高于</a:t>
            </a:r>
            <a:r>
              <a:rPr lang="en-US" altLang="zh-CN" sz="2000" dirty="0" err="1">
                <a:sym typeface="Symbol" panose="05050102010706020507" pitchFamily="18" charset="2"/>
              </a:rPr>
              <a:t>lotsfree</a:t>
            </a:r>
            <a:r>
              <a:rPr lang="zh-CN" altLang="en-US" sz="2000" dirty="0">
                <a:sym typeface="Symbol" panose="05050102010706020507" pitchFamily="18" charset="2"/>
              </a:rPr>
              <a:t>时，扫描速度设为</a:t>
            </a:r>
            <a:r>
              <a:rPr lang="en-US" altLang="zh-CN" sz="2000" dirty="0" err="1">
                <a:sym typeface="Symbol" panose="05050102010706020507" pitchFamily="18" charset="2"/>
              </a:rPr>
              <a:t>slowscan</a:t>
            </a:r>
            <a:endParaRPr lang="zh-CN" altLang="en-US" sz="2000" dirty="0">
              <a:sym typeface="Symbol" panose="05050102010706020507" pitchFamily="18" charset="2"/>
            </a:endParaRPr>
          </a:p>
        </p:txBody>
      </p:sp>
      <p:grpSp>
        <p:nvGrpSpPr>
          <p:cNvPr id="442391" name="Group 23"/>
          <p:cNvGrpSpPr/>
          <p:nvPr/>
        </p:nvGrpSpPr>
        <p:grpSpPr bwMode="auto">
          <a:xfrm>
            <a:off x="4025869" y="3952892"/>
            <a:ext cx="609600" cy="1219200"/>
            <a:chOff x="2928" y="2064"/>
            <a:chExt cx="384" cy="768"/>
          </a:xfrm>
        </p:grpSpPr>
        <p:sp>
          <p:nvSpPr>
            <p:cNvPr id="29731" name="Line 24"/>
            <p:cNvSpPr>
              <a:spLocks noChangeShapeType="1"/>
            </p:cNvSpPr>
            <p:nvPr/>
          </p:nvSpPr>
          <p:spPr bwMode="auto">
            <a:xfrm flipV="1">
              <a:off x="2928" y="2064"/>
              <a:ext cx="0" cy="768"/>
            </a:xfrm>
            <a:prstGeom prst="line">
              <a:avLst/>
            </a:prstGeom>
            <a:noFill/>
            <a:ln w="19050">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2" name="Line 25"/>
            <p:cNvSpPr>
              <a:spLocks noChangeShapeType="1"/>
            </p:cNvSpPr>
            <p:nvPr/>
          </p:nvSpPr>
          <p:spPr bwMode="auto">
            <a:xfrm flipV="1">
              <a:off x="3312" y="2208"/>
              <a:ext cx="0" cy="624"/>
            </a:xfrm>
            <a:prstGeom prst="line">
              <a:avLst/>
            </a:prstGeom>
            <a:noFill/>
            <a:ln w="19050">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3" name="Line 26"/>
            <p:cNvSpPr>
              <a:spLocks noChangeShapeType="1"/>
            </p:cNvSpPr>
            <p:nvPr/>
          </p:nvSpPr>
          <p:spPr bwMode="auto">
            <a:xfrm flipH="1">
              <a:off x="2928" y="2112"/>
              <a:ext cx="96" cy="144"/>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4" name="Line 27"/>
            <p:cNvSpPr>
              <a:spLocks noChangeShapeType="1"/>
            </p:cNvSpPr>
            <p:nvPr/>
          </p:nvSpPr>
          <p:spPr bwMode="auto">
            <a:xfrm flipH="1">
              <a:off x="2928" y="2160"/>
              <a:ext cx="192"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5" name="Line 28"/>
            <p:cNvSpPr>
              <a:spLocks noChangeShapeType="1"/>
            </p:cNvSpPr>
            <p:nvPr/>
          </p:nvSpPr>
          <p:spPr bwMode="auto">
            <a:xfrm flipH="1">
              <a:off x="2928" y="2208"/>
              <a:ext cx="288" cy="432"/>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6" name="Line 29"/>
            <p:cNvSpPr>
              <a:spLocks noChangeShapeType="1"/>
            </p:cNvSpPr>
            <p:nvPr/>
          </p:nvSpPr>
          <p:spPr bwMode="auto">
            <a:xfrm flipH="1">
              <a:off x="2928" y="2256"/>
              <a:ext cx="384" cy="576"/>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7" name="Line 30"/>
            <p:cNvSpPr>
              <a:spLocks noChangeShapeType="1"/>
            </p:cNvSpPr>
            <p:nvPr/>
          </p:nvSpPr>
          <p:spPr bwMode="auto">
            <a:xfrm flipH="1">
              <a:off x="3072" y="2448"/>
              <a:ext cx="240" cy="384"/>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8" name="Line 31"/>
            <p:cNvSpPr>
              <a:spLocks noChangeShapeType="1"/>
            </p:cNvSpPr>
            <p:nvPr/>
          </p:nvSpPr>
          <p:spPr bwMode="auto">
            <a:xfrm flipH="1">
              <a:off x="3216" y="2640"/>
              <a:ext cx="96" cy="192"/>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42400" name="Line 32"/>
          <p:cNvSpPr>
            <a:spLocks noChangeShapeType="1"/>
          </p:cNvSpPr>
          <p:nvPr/>
        </p:nvSpPr>
        <p:spPr bwMode="auto">
          <a:xfrm>
            <a:off x="5549869" y="4333892"/>
            <a:ext cx="685800" cy="304800"/>
          </a:xfrm>
          <a:prstGeom prst="line">
            <a:avLst/>
          </a:prstGeom>
          <a:noFill/>
          <a:ln w="28575">
            <a:solidFill>
              <a:schemeClr val="accent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9709" name="Group 37"/>
          <p:cNvGrpSpPr/>
          <p:nvPr/>
        </p:nvGrpSpPr>
        <p:grpSpPr bwMode="auto">
          <a:xfrm>
            <a:off x="6250018" y="504819"/>
            <a:ext cx="2751138" cy="2138363"/>
            <a:chOff x="3984" y="48"/>
            <a:chExt cx="1733" cy="1347"/>
          </a:xfrm>
        </p:grpSpPr>
        <p:grpSp>
          <p:nvGrpSpPr>
            <p:cNvPr id="29713" name="Group 38"/>
            <p:cNvGrpSpPr/>
            <p:nvPr/>
          </p:nvGrpSpPr>
          <p:grpSpPr bwMode="auto">
            <a:xfrm>
              <a:off x="4169" y="48"/>
              <a:ext cx="1548" cy="1347"/>
              <a:chOff x="1200" y="2589"/>
              <a:chExt cx="2012" cy="1659"/>
            </a:xfrm>
          </p:grpSpPr>
          <p:sp>
            <p:nvSpPr>
              <p:cNvPr id="29717" name="Rectangle 39"/>
              <p:cNvSpPr>
                <a:spLocks noChangeArrowheads="1"/>
              </p:cNvSpPr>
              <p:nvPr/>
            </p:nvSpPr>
            <p:spPr bwMode="auto">
              <a:xfrm>
                <a:off x="1962" y="2589"/>
                <a:ext cx="530"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R=1</a:t>
                </a:r>
              </a:p>
            </p:txBody>
          </p:sp>
          <p:sp>
            <p:nvSpPr>
              <p:cNvPr id="29718" name="Rectangle 40"/>
              <p:cNvSpPr>
                <a:spLocks noChangeArrowheads="1"/>
              </p:cNvSpPr>
              <p:nvPr/>
            </p:nvSpPr>
            <p:spPr bwMode="auto">
              <a:xfrm>
                <a:off x="2384" y="2687"/>
                <a:ext cx="530"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R=1</a:t>
                </a:r>
              </a:p>
            </p:txBody>
          </p:sp>
          <p:sp>
            <p:nvSpPr>
              <p:cNvPr id="29719" name="Rectangle 41"/>
              <p:cNvSpPr>
                <a:spLocks noChangeArrowheads="1"/>
              </p:cNvSpPr>
              <p:nvPr/>
            </p:nvSpPr>
            <p:spPr bwMode="auto">
              <a:xfrm>
                <a:off x="2569" y="2974"/>
                <a:ext cx="530"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R=0</a:t>
                </a:r>
              </a:p>
            </p:txBody>
          </p:sp>
          <p:sp>
            <p:nvSpPr>
              <p:cNvPr id="29720" name="Rectangle 42"/>
              <p:cNvSpPr>
                <a:spLocks noChangeArrowheads="1"/>
              </p:cNvSpPr>
              <p:nvPr/>
            </p:nvSpPr>
            <p:spPr bwMode="auto">
              <a:xfrm>
                <a:off x="2682" y="3264"/>
                <a:ext cx="530"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R=1</a:t>
                </a:r>
              </a:p>
            </p:txBody>
          </p:sp>
          <p:sp>
            <p:nvSpPr>
              <p:cNvPr id="29721" name="Rectangle 43"/>
              <p:cNvSpPr>
                <a:spLocks noChangeArrowheads="1"/>
              </p:cNvSpPr>
              <p:nvPr/>
            </p:nvSpPr>
            <p:spPr bwMode="auto">
              <a:xfrm>
                <a:off x="2550" y="3527"/>
                <a:ext cx="531"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dirty="0"/>
                  <a:t>R=1</a:t>
                </a:r>
              </a:p>
            </p:txBody>
          </p:sp>
          <p:sp>
            <p:nvSpPr>
              <p:cNvPr id="29722" name="Rectangle 44"/>
              <p:cNvSpPr>
                <a:spLocks noChangeArrowheads="1"/>
              </p:cNvSpPr>
              <p:nvPr/>
            </p:nvSpPr>
            <p:spPr bwMode="auto">
              <a:xfrm>
                <a:off x="2358" y="3792"/>
                <a:ext cx="530"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dirty="0"/>
                  <a:t>R=1</a:t>
                </a:r>
              </a:p>
            </p:txBody>
          </p:sp>
          <p:sp>
            <p:nvSpPr>
              <p:cNvPr id="29723" name="Rectangle 45"/>
              <p:cNvSpPr>
                <a:spLocks noChangeArrowheads="1"/>
              </p:cNvSpPr>
              <p:nvPr/>
            </p:nvSpPr>
            <p:spPr bwMode="auto">
              <a:xfrm>
                <a:off x="1942" y="3934"/>
                <a:ext cx="530"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R=0</a:t>
                </a:r>
              </a:p>
            </p:txBody>
          </p:sp>
          <p:sp>
            <p:nvSpPr>
              <p:cNvPr id="29724" name="Rectangle 46"/>
              <p:cNvSpPr>
                <a:spLocks noChangeArrowheads="1"/>
              </p:cNvSpPr>
              <p:nvPr/>
            </p:nvSpPr>
            <p:spPr bwMode="auto">
              <a:xfrm>
                <a:off x="1520" y="3852"/>
                <a:ext cx="530"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R=0</a:t>
                </a:r>
              </a:p>
            </p:txBody>
          </p:sp>
          <p:sp>
            <p:nvSpPr>
              <p:cNvPr id="29725" name="Rectangle 47"/>
              <p:cNvSpPr>
                <a:spLocks noChangeArrowheads="1"/>
              </p:cNvSpPr>
              <p:nvPr/>
            </p:nvSpPr>
            <p:spPr bwMode="auto">
              <a:xfrm>
                <a:off x="1296" y="3551"/>
                <a:ext cx="534"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R=1</a:t>
                </a:r>
              </a:p>
            </p:txBody>
          </p:sp>
          <p:sp>
            <p:nvSpPr>
              <p:cNvPr id="29726" name="Rectangle 48"/>
              <p:cNvSpPr>
                <a:spLocks noChangeArrowheads="1"/>
              </p:cNvSpPr>
              <p:nvPr/>
            </p:nvSpPr>
            <p:spPr bwMode="auto">
              <a:xfrm>
                <a:off x="1200" y="3286"/>
                <a:ext cx="535"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R=0</a:t>
                </a:r>
              </a:p>
            </p:txBody>
          </p:sp>
          <p:sp>
            <p:nvSpPr>
              <p:cNvPr id="29727" name="Rectangle 49"/>
              <p:cNvSpPr>
                <a:spLocks noChangeArrowheads="1"/>
              </p:cNvSpPr>
              <p:nvPr/>
            </p:nvSpPr>
            <p:spPr bwMode="auto">
              <a:xfrm>
                <a:off x="1288" y="3000"/>
                <a:ext cx="536"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R=0</a:t>
                </a:r>
              </a:p>
            </p:txBody>
          </p:sp>
          <p:sp>
            <p:nvSpPr>
              <p:cNvPr id="29728" name="Rectangle 50"/>
              <p:cNvSpPr>
                <a:spLocks noChangeArrowheads="1"/>
              </p:cNvSpPr>
              <p:nvPr/>
            </p:nvSpPr>
            <p:spPr bwMode="auto">
              <a:xfrm>
                <a:off x="1489" y="2711"/>
                <a:ext cx="534" cy="314"/>
              </a:xfrm>
              <a:prstGeom prst="rect">
                <a:avLst/>
              </a:prstGeom>
              <a:solidFill>
                <a:srgbClr val="FFFFFF"/>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t>R=1</a:t>
                </a:r>
              </a:p>
            </p:txBody>
          </p:sp>
        </p:grpSp>
        <p:sp>
          <p:nvSpPr>
            <p:cNvPr id="29714" name="Line 51"/>
            <p:cNvSpPr>
              <a:spLocks noChangeShapeType="1"/>
            </p:cNvSpPr>
            <p:nvPr/>
          </p:nvSpPr>
          <p:spPr bwMode="auto">
            <a:xfrm flipH="1" flipV="1">
              <a:off x="4944" y="384"/>
              <a:ext cx="0" cy="368"/>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715" name="Arc 52"/>
            <p:cNvSpPr/>
            <p:nvPr/>
          </p:nvSpPr>
          <p:spPr bwMode="auto">
            <a:xfrm rot="17869586" flipH="1">
              <a:off x="4004" y="771"/>
              <a:ext cx="329" cy="369"/>
            </a:xfrm>
            <a:custGeom>
              <a:avLst/>
              <a:gdLst>
                <a:gd name="T0" fmla="*/ 0 w 22803"/>
                <a:gd name="T1" fmla="*/ 0 h 21600"/>
                <a:gd name="T2" fmla="*/ 5 w 22803"/>
                <a:gd name="T3" fmla="*/ 6 h 21600"/>
                <a:gd name="T4" fmla="*/ 0 w 22803"/>
                <a:gd name="T5" fmla="*/ 6 h 21600"/>
                <a:gd name="T6" fmla="*/ 0 60000 65536"/>
                <a:gd name="T7" fmla="*/ 0 60000 65536"/>
                <a:gd name="T8" fmla="*/ 0 60000 65536"/>
              </a:gdLst>
              <a:ahLst/>
              <a:cxnLst>
                <a:cxn ang="T6">
                  <a:pos x="T0" y="T1"/>
                </a:cxn>
                <a:cxn ang="T7">
                  <a:pos x="T2" y="T3"/>
                </a:cxn>
                <a:cxn ang="T8">
                  <a:pos x="T4" y="T5"/>
                </a:cxn>
              </a:cxnLst>
              <a:rect l="0" t="0" r="r" b="b"/>
              <a:pathLst>
                <a:path w="22803" h="21600" fill="none" extrusionOk="0">
                  <a:moveTo>
                    <a:pt x="-1" y="33"/>
                  </a:moveTo>
                  <a:cubicBezTo>
                    <a:pt x="400" y="11"/>
                    <a:pt x="801" y="-1"/>
                    <a:pt x="1203" y="0"/>
                  </a:cubicBezTo>
                  <a:cubicBezTo>
                    <a:pt x="13132" y="0"/>
                    <a:pt x="22803" y="9670"/>
                    <a:pt x="22803" y="21600"/>
                  </a:cubicBezTo>
                </a:path>
                <a:path w="22803" h="21600" stroke="0" extrusionOk="0">
                  <a:moveTo>
                    <a:pt x="-1" y="33"/>
                  </a:moveTo>
                  <a:cubicBezTo>
                    <a:pt x="400" y="11"/>
                    <a:pt x="801" y="-1"/>
                    <a:pt x="1203" y="0"/>
                  </a:cubicBezTo>
                  <a:cubicBezTo>
                    <a:pt x="13132" y="0"/>
                    <a:pt x="22803" y="9670"/>
                    <a:pt x="22803" y="21600"/>
                  </a:cubicBezTo>
                  <a:lnTo>
                    <a:pt x="1203" y="21600"/>
                  </a:lnTo>
                  <a:lnTo>
                    <a:pt x="-1" y="33"/>
                  </a:lnTo>
                  <a:close/>
                </a:path>
              </a:pathLst>
            </a:custGeom>
            <a:noFill/>
            <a:ln w="38100">
              <a:solidFill>
                <a:srgbClr val="FF0000"/>
              </a:solidFill>
              <a:round/>
              <a:head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716" name="Line 53"/>
            <p:cNvSpPr>
              <a:spLocks noChangeShapeType="1"/>
            </p:cNvSpPr>
            <p:nvPr/>
          </p:nvSpPr>
          <p:spPr bwMode="auto">
            <a:xfrm flipH="1">
              <a:off x="4656" y="752"/>
              <a:ext cx="288" cy="208"/>
            </a:xfrm>
            <a:prstGeom prst="line">
              <a:avLst/>
            </a:prstGeom>
            <a:noFill/>
            <a:ln w="381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04783078-C60F-EC7F-CB97-7D35C2F82BAB}"/>
                  </a:ext>
                </a:extLst>
              </p14:cNvPr>
              <p14:cNvContentPartPr/>
              <p14:nvPr/>
            </p14:nvContentPartPr>
            <p14:xfrm>
              <a:off x="998750" y="2821642"/>
              <a:ext cx="4316040" cy="73800"/>
            </p14:xfrm>
          </p:contentPart>
        </mc:Choice>
        <mc:Fallback xmlns="">
          <p:pic>
            <p:nvPicPr>
              <p:cNvPr id="2" name="墨迹 1">
                <a:extLst>
                  <a:ext uri="{FF2B5EF4-FFF2-40B4-BE49-F238E27FC236}">
                    <a16:creationId xmlns:a16="http://schemas.microsoft.com/office/drawing/2014/main" id="{04783078-C60F-EC7F-CB97-7D35C2F82BAB}"/>
                  </a:ext>
                </a:extLst>
              </p:cNvPr>
              <p:cNvPicPr/>
              <p:nvPr/>
            </p:nvPicPr>
            <p:blipFill>
              <a:blip r:embed="rId4"/>
              <a:stretch>
                <a:fillRect/>
              </a:stretch>
            </p:blipFill>
            <p:spPr>
              <a:xfrm>
                <a:off x="927110" y="2677642"/>
                <a:ext cx="4459680" cy="3614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42375"/>
                                        </p:tgtEl>
                                        <p:attrNameLst>
                                          <p:attrName>style.visibility</p:attrName>
                                        </p:attrNameLst>
                                      </p:cBhvr>
                                      <p:to>
                                        <p:strVal val="visible"/>
                                      </p:to>
                                    </p:set>
                                    <p:animEffect transition="in" filter="dissolve">
                                      <p:cBhvr>
                                        <p:cTn id="7" dur="500"/>
                                        <p:tgtEl>
                                          <p:spTgt spid="44237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42372"/>
                                        </p:tgtEl>
                                        <p:attrNameLst>
                                          <p:attrName>style.visibility</p:attrName>
                                        </p:attrNameLst>
                                      </p:cBhvr>
                                      <p:to>
                                        <p:strVal val="visible"/>
                                      </p:to>
                                    </p:set>
                                    <p:animEffect transition="in" filter="dissolve">
                                      <p:cBhvr>
                                        <p:cTn id="12" dur="500"/>
                                        <p:tgtEl>
                                          <p:spTgt spid="44237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42376"/>
                                        </p:tgtEl>
                                        <p:attrNameLst>
                                          <p:attrName>style.visibility</p:attrName>
                                        </p:attrNameLst>
                                      </p:cBhvr>
                                      <p:to>
                                        <p:strVal val="visible"/>
                                      </p:to>
                                    </p:set>
                                    <p:animEffect transition="in" filter="dissolve">
                                      <p:cBhvr>
                                        <p:cTn id="17" dur="500"/>
                                        <p:tgtEl>
                                          <p:spTgt spid="44237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442400"/>
                                        </p:tgtEl>
                                        <p:attrNameLst>
                                          <p:attrName>style.visibility</p:attrName>
                                        </p:attrNameLst>
                                      </p:cBhvr>
                                      <p:to>
                                        <p:strVal val="visible"/>
                                      </p:to>
                                    </p:set>
                                    <p:animEffect transition="in" filter="wipe(right)">
                                      <p:cBhvr>
                                        <p:cTn id="22" dur="500"/>
                                        <p:tgtEl>
                                          <p:spTgt spid="44240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42390"/>
                                        </p:tgtEl>
                                        <p:attrNameLst>
                                          <p:attrName>style.visibility</p:attrName>
                                        </p:attrNameLst>
                                      </p:cBhvr>
                                      <p:to>
                                        <p:strVal val="visible"/>
                                      </p:to>
                                    </p:set>
                                    <p:animEffect transition="in" filter="dissolve">
                                      <p:cBhvr>
                                        <p:cTn id="25" dur="500"/>
                                        <p:tgtEl>
                                          <p:spTgt spid="44239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42389"/>
                                        </p:tgtEl>
                                        <p:attrNameLst>
                                          <p:attrName>style.visibility</p:attrName>
                                        </p:attrNameLst>
                                      </p:cBhvr>
                                      <p:to>
                                        <p:strVal val="visible"/>
                                      </p:to>
                                    </p:set>
                                    <p:animEffect transition="in" filter="wipe(left)">
                                      <p:cBhvr>
                                        <p:cTn id="30" dur="500"/>
                                        <p:tgtEl>
                                          <p:spTgt spid="44238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442391"/>
                                        </p:tgtEl>
                                        <p:attrNameLst>
                                          <p:attrName>style.visibility</p:attrName>
                                        </p:attrNameLst>
                                      </p:cBhvr>
                                      <p:to>
                                        <p:strVal val="visible"/>
                                      </p:to>
                                    </p:set>
                                    <p:animEffect transition="in" filter="dissolve">
                                      <p:cBhvr>
                                        <p:cTn id="35" dur="500"/>
                                        <p:tgtEl>
                                          <p:spTgt spid="442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5" grpId="0"/>
      <p:bldP spid="442389" grpId="0" animBg="1"/>
      <p:bldP spid="442390" grpId="0" animBg="1"/>
      <p:bldP spid="44240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j02919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3"/>
          <p:cNvSpPr>
            <a:spLocks noChangeArrowheads="1"/>
          </p:cNvSpPr>
          <p:nvPr/>
        </p:nvSpPr>
        <p:spPr bwMode="auto">
          <a:xfrm>
            <a:off x="1295400" y="1828800"/>
            <a:ext cx="6858000" cy="38100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
                <a:srgbClr val="CC0000"/>
              </a:buClr>
              <a:buNone/>
            </a:pPr>
            <a:r>
              <a:rPr lang="zh-CN" altLang="en-US" dirty="0">
                <a:solidFill>
                  <a:srgbClr val="000099"/>
                </a:solidFill>
                <a:latin typeface="Times New Roman" panose="02020603050405020304" pitchFamily="18" charset="0"/>
                <a:ea typeface="楷体_GB2312" pitchFamily="49" charset="-122"/>
              </a:rPr>
              <a:t>（</a:t>
            </a:r>
            <a:r>
              <a:rPr lang="en-US" altLang="zh-CN" dirty="0">
                <a:solidFill>
                  <a:srgbClr val="000099"/>
                </a:solidFill>
                <a:latin typeface="Times New Roman" panose="02020603050405020304" pitchFamily="18" charset="0"/>
                <a:ea typeface="楷体_GB2312" pitchFamily="49" charset="-122"/>
              </a:rPr>
              <a:t>1</a:t>
            </a:r>
            <a:r>
              <a:rPr lang="zh-CN" altLang="en-US" dirty="0">
                <a:solidFill>
                  <a:srgbClr val="000099"/>
                </a:solidFill>
                <a:latin typeface="Times New Roman" panose="02020603050405020304" pitchFamily="18" charset="0"/>
                <a:ea typeface="楷体_GB2312" pitchFamily="49" charset="-122"/>
              </a:rPr>
              <a:t>）写时复制    </a:t>
            </a:r>
            <a:endParaRPr lang="en-US" altLang="zh-CN" dirty="0">
              <a:solidFill>
                <a:srgbClr val="000099"/>
              </a:solidFill>
              <a:latin typeface="Times New Roman" panose="02020603050405020304" pitchFamily="18" charset="0"/>
              <a:ea typeface="楷体_GB2312" pitchFamily="49" charset="-122"/>
            </a:endParaRPr>
          </a:p>
          <a:p>
            <a:pPr eaLnBrk="1" hangingPunct="1">
              <a:lnSpc>
                <a:spcPct val="110000"/>
              </a:lnSpc>
              <a:spcBef>
                <a:spcPct val="0"/>
              </a:spcBef>
              <a:buClr>
                <a:srgbClr val="CC0000"/>
              </a:buClr>
              <a:buNone/>
            </a:pPr>
            <a:r>
              <a:rPr lang="zh-CN" altLang="en-US" dirty="0">
                <a:solidFill>
                  <a:srgbClr val="000099"/>
                </a:solidFill>
                <a:latin typeface="Times New Roman" panose="02020603050405020304" pitchFamily="18" charset="0"/>
                <a:ea typeface="楷体_GB2312" pitchFamily="49" charset="-122"/>
              </a:rPr>
              <a:t>（</a:t>
            </a:r>
            <a:r>
              <a:rPr lang="en-US" altLang="zh-CN" dirty="0">
                <a:solidFill>
                  <a:srgbClr val="000099"/>
                </a:solidFill>
                <a:latin typeface="Times New Roman" panose="02020603050405020304" pitchFamily="18" charset="0"/>
                <a:ea typeface="楷体_GB2312" pitchFamily="49" charset="-122"/>
              </a:rPr>
              <a:t>2</a:t>
            </a:r>
            <a:r>
              <a:rPr lang="zh-CN" altLang="en-US" dirty="0">
                <a:solidFill>
                  <a:srgbClr val="000099"/>
                </a:solidFill>
                <a:latin typeface="Times New Roman" panose="02020603050405020304" pitchFamily="18" charset="0"/>
                <a:ea typeface="楷体_GB2312" pitchFamily="49" charset="-122"/>
              </a:rPr>
              <a:t>）交换空间（交换区）与工作集</a:t>
            </a:r>
          </a:p>
          <a:p>
            <a:pPr eaLnBrk="1" hangingPunct="1">
              <a:lnSpc>
                <a:spcPct val="110000"/>
              </a:lnSpc>
              <a:spcBef>
                <a:spcPct val="0"/>
              </a:spcBef>
              <a:buClr>
                <a:srgbClr val="CC0000"/>
              </a:buClr>
              <a:buNone/>
            </a:pPr>
            <a:r>
              <a:rPr lang="zh-CN" altLang="en-US" dirty="0">
                <a:solidFill>
                  <a:srgbClr val="000099"/>
                </a:solidFill>
                <a:latin typeface="Times New Roman" panose="02020603050405020304" pitchFamily="18" charset="0"/>
                <a:ea typeface="楷体_GB2312" pitchFamily="49" charset="-122"/>
              </a:rPr>
              <a:t>（</a:t>
            </a:r>
            <a:r>
              <a:rPr lang="en-US" altLang="zh-CN" dirty="0">
                <a:solidFill>
                  <a:srgbClr val="000099"/>
                </a:solidFill>
                <a:latin typeface="Times New Roman" panose="02020603050405020304" pitchFamily="18" charset="0"/>
                <a:ea typeface="楷体_GB2312" pitchFamily="49" charset="-122"/>
              </a:rPr>
              <a:t>3</a:t>
            </a:r>
            <a:r>
              <a:rPr lang="zh-CN" altLang="en-US" dirty="0">
                <a:solidFill>
                  <a:srgbClr val="000099"/>
                </a:solidFill>
                <a:latin typeface="Times New Roman" panose="02020603050405020304" pitchFamily="18" charset="0"/>
                <a:ea typeface="楷体_GB2312" pitchFamily="49" charset="-122"/>
              </a:rPr>
              <a:t>）页置换策略：全局置换和局部置换</a:t>
            </a:r>
          </a:p>
          <a:p>
            <a:pPr eaLnBrk="1" hangingPunct="1">
              <a:lnSpc>
                <a:spcPct val="110000"/>
              </a:lnSpc>
              <a:spcBef>
                <a:spcPct val="0"/>
              </a:spcBef>
              <a:buClr>
                <a:srgbClr val="CC0000"/>
              </a:buClr>
              <a:buNone/>
            </a:pPr>
            <a:r>
              <a:rPr lang="zh-CN" altLang="en-US" dirty="0">
                <a:solidFill>
                  <a:srgbClr val="000099"/>
                </a:solidFill>
                <a:latin typeface="Times New Roman" panose="02020603050405020304" pitchFamily="18" charset="0"/>
                <a:ea typeface="楷体_GB2312" pitchFamily="49" charset="-122"/>
              </a:rPr>
              <a:t>（</a:t>
            </a:r>
            <a:r>
              <a:rPr lang="en-US" altLang="zh-CN" dirty="0">
                <a:solidFill>
                  <a:srgbClr val="000099"/>
                </a:solidFill>
                <a:latin typeface="Times New Roman" panose="02020603050405020304" pitchFamily="18" charset="0"/>
                <a:ea typeface="楷体_GB2312" pitchFamily="49" charset="-122"/>
              </a:rPr>
              <a:t>4</a:t>
            </a:r>
            <a:r>
              <a:rPr lang="zh-CN" altLang="en-US" dirty="0">
                <a:solidFill>
                  <a:srgbClr val="000099"/>
                </a:solidFill>
                <a:latin typeface="Times New Roman" panose="02020603050405020304" pitchFamily="18" charset="0"/>
                <a:ea typeface="楷体_GB2312" pitchFamily="49" charset="-122"/>
              </a:rPr>
              <a:t>）系统颠簸现象和</a:t>
            </a:r>
            <a:r>
              <a:rPr lang="en-US" altLang="zh-CN" dirty="0" err="1">
                <a:solidFill>
                  <a:srgbClr val="000099"/>
                </a:solidFill>
                <a:latin typeface="Times New Roman" panose="02020603050405020304" pitchFamily="18" charset="0"/>
                <a:ea typeface="楷体_GB2312" pitchFamily="49" charset="-122"/>
              </a:rPr>
              <a:t>Belady</a:t>
            </a:r>
            <a:r>
              <a:rPr lang="zh-CN" altLang="en-US" dirty="0">
                <a:solidFill>
                  <a:srgbClr val="000099"/>
                </a:solidFill>
                <a:latin typeface="Times New Roman" panose="02020603050405020304" pitchFamily="18" charset="0"/>
                <a:ea typeface="楷体_GB2312" pitchFamily="49" charset="-122"/>
              </a:rPr>
              <a:t>异常现象</a:t>
            </a:r>
            <a:endParaRPr lang="en-US" altLang="zh-CN" dirty="0">
              <a:solidFill>
                <a:srgbClr val="000099"/>
              </a:solidFill>
              <a:latin typeface="Times New Roman" panose="02020603050405020304" pitchFamily="18" charset="0"/>
              <a:ea typeface="楷体_GB2312" pitchFamily="49" charset="-122"/>
            </a:endParaRPr>
          </a:p>
          <a:p>
            <a:pPr eaLnBrk="1" hangingPunct="1">
              <a:lnSpc>
                <a:spcPct val="110000"/>
              </a:lnSpc>
              <a:spcBef>
                <a:spcPct val="0"/>
              </a:spcBef>
              <a:buClr>
                <a:srgbClr val="CC0000"/>
              </a:buClr>
              <a:buNone/>
            </a:pPr>
            <a:r>
              <a:rPr lang="zh-CN" altLang="en-US" dirty="0">
                <a:solidFill>
                  <a:srgbClr val="000099"/>
                </a:solidFill>
                <a:latin typeface="Times New Roman" panose="02020603050405020304" pitchFamily="18" charset="0"/>
                <a:ea typeface="楷体_GB2312" pitchFamily="49" charset="-122"/>
              </a:rPr>
              <a:t>（</a:t>
            </a:r>
            <a:r>
              <a:rPr lang="en-US" altLang="zh-CN" dirty="0">
                <a:solidFill>
                  <a:srgbClr val="000099"/>
                </a:solidFill>
                <a:latin typeface="Times New Roman" panose="02020603050405020304" pitchFamily="18" charset="0"/>
                <a:ea typeface="楷体_GB2312" pitchFamily="49" charset="-122"/>
              </a:rPr>
              <a:t>5</a:t>
            </a:r>
            <a:r>
              <a:rPr lang="zh-CN" altLang="en-US" dirty="0">
                <a:solidFill>
                  <a:srgbClr val="000099"/>
                </a:solidFill>
                <a:latin typeface="Times New Roman" panose="02020603050405020304" pitchFamily="18" charset="0"/>
                <a:ea typeface="楷体_GB2312" pitchFamily="49" charset="-122"/>
              </a:rPr>
              <a:t>）虚拟内存中程序优化</a:t>
            </a:r>
          </a:p>
        </p:txBody>
      </p:sp>
      <p:sp>
        <p:nvSpPr>
          <p:cNvPr id="30724" name="Rectangle 2"/>
          <p:cNvSpPr>
            <a:spLocks noChangeArrowheads="1"/>
          </p:cNvSpPr>
          <p:nvPr/>
        </p:nvSpPr>
        <p:spPr bwMode="auto">
          <a:xfrm>
            <a:off x="2895600" y="490538"/>
            <a:ext cx="3657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9.4 </a:t>
            </a:r>
            <a:r>
              <a:rPr lang="zh-CN" altLang="en-US" sz="3200">
                <a:latin typeface="黑体" panose="02010609060101010101" pitchFamily="49" charset="-122"/>
                <a:ea typeface="黑体" panose="02010609060101010101" pitchFamily="49" charset="-122"/>
              </a:rPr>
              <a:t>其他相关问题</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title"/>
          </p:nvPr>
        </p:nvSpPr>
        <p:spPr>
          <a:xfrm>
            <a:off x="381000" y="304800"/>
            <a:ext cx="8229600" cy="676275"/>
          </a:xfrm>
        </p:spPr>
        <p:txBody>
          <a:bodyPr/>
          <a:lstStyle/>
          <a:p>
            <a:pPr eaLnBrk="1" hangingPunct="1"/>
            <a:r>
              <a:rPr lang="zh-CN" altLang="en-US" sz="3200" dirty="0">
                <a:sym typeface="Symbol" panose="05050102010706020507" pitchFamily="18" charset="2"/>
              </a:rPr>
              <a:t>写时复制</a:t>
            </a:r>
            <a:endParaRPr lang="zh-CN" altLang="zh-CN" sz="3200" dirty="0">
              <a:sym typeface="Symbol" panose="05050102010706020507" pitchFamily="18" charset="2"/>
            </a:endParaRPr>
          </a:p>
        </p:txBody>
      </p:sp>
      <p:pic>
        <p:nvPicPr>
          <p:cNvPr id="31747" name="Picture 57"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225" y="1219200"/>
            <a:ext cx="5895975" cy="237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8" name="Picture 58"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733800"/>
            <a:ext cx="5867400"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Rectangle 59"/>
          <p:cNvSpPr>
            <a:spLocks noChangeArrowheads="1"/>
          </p:cNvSpPr>
          <p:nvPr/>
        </p:nvSpPr>
        <p:spPr bwMode="auto">
          <a:xfrm>
            <a:off x="152400" y="1447800"/>
            <a:ext cx="2514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ClrTx/>
              <a:buSzTx/>
              <a:buFontTx/>
              <a:buNone/>
            </a:pPr>
            <a:r>
              <a:rPr lang="zh-CN" altLang="en-US" sz="2400">
                <a:sym typeface="Symbol" panose="05050102010706020507" pitchFamily="18" charset="2"/>
              </a:rPr>
              <a:t>为了更快创建进程，子进程共享父进程的地址空间，仅当某进程要写某些页时，才为其复制产生一个新页</a:t>
            </a:r>
            <a:endParaRPr lang="zh-CN" altLang="zh-CN" sz="2400">
              <a:sym typeface="Symbol" panose="05050102010706020507" pitchFamily="18" charset="2"/>
            </a:endParaRPr>
          </a:p>
        </p:txBody>
      </p:sp>
      <p:sp>
        <p:nvSpPr>
          <p:cNvPr id="31750" name="Line 60"/>
          <p:cNvSpPr>
            <a:spLocks noChangeShapeType="1"/>
          </p:cNvSpPr>
          <p:nvPr/>
        </p:nvSpPr>
        <p:spPr bwMode="auto">
          <a:xfrm>
            <a:off x="2133600" y="4495800"/>
            <a:ext cx="3276600" cy="1447800"/>
          </a:xfrm>
          <a:prstGeom prst="line">
            <a:avLst/>
          </a:prstGeom>
          <a:noFill/>
          <a:ln w="22225">
            <a:solidFill>
              <a:srgbClr val="FF0000"/>
            </a:solidFill>
            <a:round/>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1" name="Line 61"/>
          <p:cNvSpPr>
            <a:spLocks noChangeShapeType="1"/>
          </p:cNvSpPr>
          <p:nvPr/>
        </p:nvSpPr>
        <p:spPr bwMode="auto">
          <a:xfrm flipV="1">
            <a:off x="2438400" y="1981200"/>
            <a:ext cx="3200400" cy="838200"/>
          </a:xfrm>
          <a:prstGeom prst="line">
            <a:avLst/>
          </a:prstGeom>
          <a:noFill/>
          <a:ln w="22225">
            <a:solidFill>
              <a:srgbClr val="FF0000"/>
            </a:solidFill>
            <a:round/>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 name="直接连接符 2"/>
          <p:cNvCxnSpPr/>
          <p:nvPr/>
        </p:nvCxnSpPr>
        <p:spPr bwMode="auto">
          <a:xfrm>
            <a:off x="2667000" y="3700586"/>
            <a:ext cx="6369496" cy="2210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4"/>
          <a:stretch>
            <a:fillRect/>
          </a:stretch>
        </p:blipFill>
        <p:spPr>
          <a:xfrm>
            <a:off x="152400" y="1006971"/>
            <a:ext cx="8802724" cy="5800844"/>
          </a:xfrm>
          <a:prstGeom prst="rect">
            <a:avLst/>
          </a:prstGeom>
          <a:ln>
            <a:solidFill>
              <a:srgbClr val="C0000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304800"/>
            <a:ext cx="8229600" cy="676275"/>
          </a:xfrm>
        </p:spPr>
        <p:txBody>
          <a:bodyPr/>
          <a:lstStyle/>
          <a:p>
            <a:pPr eaLnBrk="1" hangingPunct="1"/>
            <a:r>
              <a:rPr lang="zh-CN" altLang="en-US" dirty="0">
                <a:sym typeface="Symbol" panose="05050102010706020507" pitchFamily="18" charset="2"/>
              </a:rPr>
              <a:t>交换空间</a:t>
            </a:r>
            <a:r>
              <a:rPr lang="en-US" altLang="zh-CN" dirty="0">
                <a:sym typeface="Symbol" panose="05050102010706020507" pitchFamily="18" charset="2"/>
              </a:rPr>
              <a:t>--</a:t>
            </a:r>
            <a:r>
              <a:rPr lang="zh-CN" altLang="en-US" dirty="0">
                <a:sym typeface="Symbol" panose="05050102010706020507" pitchFamily="18" charset="2"/>
              </a:rPr>
              <a:t>页面置换到什么地方</a:t>
            </a:r>
            <a:endParaRPr lang="zh-CN" altLang="zh-CN" dirty="0">
              <a:sym typeface="Symbol" panose="05050102010706020507" pitchFamily="18" charset="2"/>
            </a:endParaRPr>
          </a:p>
        </p:txBody>
      </p:sp>
      <p:sp>
        <p:nvSpPr>
          <p:cNvPr id="432131" name="Rectangle 3"/>
          <p:cNvSpPr>
            <a:spLocks noChangeArrowheads="1"/>
          </p:cNvSpPr>
          <p:nvPr/>
        </p:nvSpPr>
        <p:spPr bwMode="auto">
          <a:xfrm>
            <a:off x="714349" y="2071678"/>
            <a:ext cx="7858180" cy="3429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30000"/>
              </a:lnSpc>
              <a:buNone/>
            </a:pPr>
            <a:r>
              <a:rPr lang="zh-CN" altLang="en-US" sz="3200" dirty="0"/>
              <a:t>磁盘交换空间</a:t>
            </a:r>
            <a:endParaRPr lang="en-US" altLang="zh-CN" sz="3200" dirty="0"/>
          </a:p>
          <a:p>
            <a:pPr eaLnBrk="1" hangingPunct="1">
              <a:lnSpc>
                <a:spcPct val="130000"/>
              </a:lnSpc>
            </a:pPr>
            <a:r>
              <a:rPr lang="zh-CN" altLang="en-US" dirty="0"/>
              <a:t>基于文件系统：</a:t>
            </a:r>
            <a:r>
              <a:rPr lang="en-US" altLang="zh-CN" dirty="0"/>
              <a:t>windows</a:t>
            </a:r>
            <a:r>
              <a:rPr lang="zh-CN" altLang="en-US" dirty="0"/>
              <a:t>中</a:t>
            </a:r>
            <a:r>
              <a:rPr lang="en-US" altLang="zh-CN" dirty="0"/>
              <a:t>pagefile.sys</a:t>
            </a:r>
            <a:r>
              <a:rPr lang="zh-CN" altLang="en-US" dirty="0"/>
              <a:t>文件</a:t>
            </a:r>
            <a:endParaRPr lang="en-US" altLang="zh-CN" dirty="0"/>
          </a:p>
          <a:p>
            <a:pPr eaLnBrk="1" hangingPunct="1">
              <a:lnSpc>
                <a:spcPct val="130000"/>
              </a:lnSpc>
            </a:pPr>
            <a:r>
              <a:rPr lang="zh-CN" altLang="en-US" dirty="0"/>
              <a:t>独立的磁盘分区</a:t>
            </a:r>
            <a:r>
              <a:rPr lang="en-US" altLang="zh-CN" dirty="0"/>
              <a:t>—</a:t>
            </a:r>
            <a:r>
              <a:rPr lang="zh-CN" altLang="en-US" dirty="0"/>
              <a:t>生磁盘（</a:t>
            </a:r>
            <a:r>
              <a:rPr lang="en-US" altLang="zh-CN" dirty="0"/>
              <a:t>RAW</a:t>
            </a:r>
            <a:r>
              <a:rPr lang="zh-CN" altLang="en-US" dirty="0"/>
              <a:t>），不需要文件系统和目录结构，如</a:t>
            </a:r>
            <a:r>
              <a:rPr lang="en-US" altLang="zh-CN" dirty="0" err="1"/>
              <a:t>linux</a:t>
            </a:r>
            <a:r>
              <a:rPr lang="zh-CN" altLang="en-US" dirty="0"/>
              <a:t>中的</a:t>
            </a:r>
            <a:r>
              <a:rPr lang="en-US" altLang="zh-CN" dirty="0"/>
              <a:t>swap</a:t>
            </a:r>
            <a:r>
              <a:rPr lang="zh-CN" altLang="en-US" dirty="0"/>
              <a:t>分区</a:t>
            </a:r>
          </a:p>
        </p:txBody>
      </p:sp>
      <p:sp>
        <p:nvSpPr>
          <p:cNvPr id="4" name="Rectangle 3"/>
          <p:cNvSpPr>
            <a:spLocks noChangeArrowheads="1"/>
          </p:cNvSpPr>
          <p:nvPr/>
        </p:nvSpPr>
        <p:spPr bwMode="auto">
          <a:xfrm>
            <a:off x="714348" y="1285861"/>
            <a:ext cx="7921625" cy="928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buNone/>
            </a:pPr>
            <a:r>
              <a:rPr lang="zh-CN" altLang="en-US" dirty="0">
                <a:solidFill>
                  <a:srgbClr val="FF0000"/>
                </a:solidFill>
              </a:rPr>
              <a:t>换出的页面存到什么地方？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32131"/>
                                        </p:tgtEl>
                                        <p:attrNameLst>
                                          <p:attrName>style.visibility</p:attrName>
                                        </p:attrNameLst>
                                      </p:cBhvr>
                                      <p:to>
                                        <p:strVal val="visible"/>
                                      </p:to>
                                    </p:set>
                                    <p:animEffect transition="in" filter="box(in)">
                                      <p:cBhvr>
                                        <p:cTn id="13" dur="500"/>
                                        <p:tgtEl>
                                          <p:spTgt spid="432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1"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9" name="Rectangle 13"/>
          <p:cNvSpPr>
            <a:spLocks noChangeArrowheads="1"/>
          </p:cNvSpPr>
          <p:nvPr/>
        </p:nvSpPr>
        <p:spPr bwMode="auto">
          <a:xfrm>
            <a:off x="1219200" y="1524000"/>
            <a:ext cx="7086600" cy="50292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444500" indent="-173355"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
                <a:srgbClr val="CC0000"/>
              </a:buClr>
              <a:buFont typeface="Wingdings" panose="05000000000000000000" pitchFamily="2" charset="2"/>
              <a:buNone/>
            </a:pPr>
            <a:r>
              <a:rPr lang="en-US" altLang="zh-CN" sz="2200" dirty="0">
                <a:latin typeface="Times New Roman" panose="02020603050405020304" pitchFamily="18" charset="0"/>
              </a:rPr>
              <a:t>9.1 </a:t>
            </a:r>
            <a:r>
              <a:rPr lang="zh-CN" altLang="en-US" sz="2200" dirty="0">
                <a:latin typeface="Times New Roman" panose="02020603050405020304" pitchFamily="18" charset="0"/>
              </a:rPr>
              <a:t>背景</a:t>
            </a:r>
          </a:p>
          <a:p>
            <a:pPr eaLnBrk="1" hangingPunct="1">
              <a:lnSpc>
                <a:spcPct val="110000"/>
              </a:lnSpc>
              <a:spcBef>
                <a:spcPct val="0"/>
              </a:spcBef>
              <a:buClr>
                <a:srgbClr val="CC0000"/>
              </a:buClr>
              <a:buFont typeface="Wingdings" panose="05000000000000000000" pitchFamily="2" charset="2"/>
              <a:buNone/>
            </a:pPr>
            <a:r>
              <a:rPr lang="zh-CN" altLang="en-US" sz="2000" dirty="0">
                <a:solidFill>
                  <a:srgbClr val="000099"/>
                </a:solidFill>
                <a:latin typeface="Times New Roman" panose="02020603050405020304" pitchFamily="18" charset="0"/>
                <a:ea typeface="楷体_GB2312" pitchFamily="49" charset="-122"/>
              </a:rPr>
              <a:t>（</a:t>
            </a:r>
            <a:r>
              <a:rPr lang="en-US" altLang="zh-CN" sz="2000" dirty="0">
                <a:solidFill>
                  <a:srgbClr val="000099"/>
                </a:solidFill>
                <a:latin typeface="Times New Roman" panose="02020603050405020304" pitchFamily="18" charset="0"/>
                <a:ea typeface="楷体_GB2312" pitchFamily="49" charset="-122"/>
              </a:rPr>
              <a:t>1</a:t>
            </a:r>
            <a:r>
              <a:rPr lang="zh-CN" altLang="en-US" sz="2000" dirty="0">
                <a:solidFill>
                  <a:srgbClr val="000099"/>
                </a:solidFill>
                <a:latin typeface="Times New Roman" panose="02020603050405020304" pitchFamily="18" charset="0"/>
                <a:ea typeface="楷体_GB2312" pitchFamily="49" charset="-122"/>
              </a:rPr>
              <a:t>）内存不够用怎么办？（</a:t>
            </a:r>
            <a:r>
              <a:rPr lang="en-US" altLang="zh-CN" sz="2000" dirty="0">
                <a:solidFill>
                  <a:srgbClr val="000099"/>
                </a:solidFill>
                <a:latin typeface="Times New Roman" panose="02020603050405020304" pitchFamily="18" charset="0"/>
                <a:ea typeface="楷体_GB2312" pitchFamily="49" charset="-122"/>
              </a:rPr>
              <a:t>2</a:t>
            </a:r>
            <a:r>
              <a:rPr lang="zh-CN" altLang="en-US" sz="2000" dirty="0">
                <a:solidFill>
                  <a:srgbClr val="000099"/>
                </a:solidFill>
                <a:latin typeface="Times New Roman" panose="02020603050405020304" pitchFamily="18" charset="0"/>
                <a:ea typeface="楷体_GB2312" pitchFamily="49" charset="-122"/>
              </a:rPr>
              <a:t>）内存管理视图</a:t>
            </a:r>
          </a:p>
          <a:p>
            <a:pPr eaLnBrk="1" hangingPunct="1">
              <a:lnSpc>
                <a:spcPct val="110000"/>
              </a:lnSpc>
              <a:spcBef>
                <a:spcPct val="0"/>
              </a:spcBef>
              <a:buClr>
                <a:srgbClr val="CC0000"/>
              </a:buClr>
              <a:buFont typeface="Wingdings" panose="05000000000000000000" pitchFamily="2" charset="2"/>
              <a:buNone/>
            </a:pPr>
            <a:r>
              <a:rPr lang="zh-CN" altLang="en-US" sz="2000" dirty="0">
                <a:solidFill>
                  <a:srgbClr val="000099"/>
                </a:solidFill>
                <a:latin typeface="Times New Roman" panose="02020603050405020304" pitchFamily="18" charset="0"/>
                <a:ea typeface="楷体_GB2312" pitchFamily="49" charset="-122"/>
              </a:rPr>
              <a:t>（</a:t>
            </a:r>
            <a:r>
              <a:rPr lang="en-US" altLang="zh-CN" sz="2000" dirty="0">
                <a:solidFill>
                  <a:srgbClr val="000099"/>
                </a:solidFill>
                <a:latin typeface="Times New Roman" panose="02020603050405020304" pitchFamily="18" charset="0"/>
                <a:ea typeface="楷体_GB2312" pitchFamily="49" charset="-122"/>
              </a:rPr>
              <a:t>3</a:t>
            </a:r>
            <a:r>
              <a:rPr lang="zh-CN" altLang="en-US" sz="2000" dirty="0">
                <a:solidFill>
                  <a:srgbClr val="000099"/>
                </a:solidFill>
                <a:latin typeface="Times New Roman" panose="02020603050405020304" pitchFamily="18" charset="0"/>
                <a:ea typeface="楷体_GB2312" pitchFamily="49" charset="-122"/>
              </a:rPr>
              <a:t>）用户眼中的内存        （</a:t>
            </a:r>
            <a:r>
              <a:rPr lang="en-US" altLang="zh-CN" sz="2000" dirty="0">
                <a:solidFill>
                  <a:srgbClr val="000099"/>
                </a:solidFill>
                <a:latin typeface="Times New Roman" panose="02020603050405020304" pitchFamily="18" charset="0"/>
                <a:ea typeface="楷体_GB2312" pitchFamily="49" charset="-122"/>
              </a:rPr>
              <a:t>4</a:t>
            </a:r>
            <a:r>
              <a:rPr lang="zh-CN" altLang="en-US" sz="2000" dirty="0">
                <a:solidFill>
                  <a:srgbClr val="000099"/>
                </a:solidFill>
                <a:latin typeface="Times New Roman" panose="02020603050405020304" pitchFamily="18" charset="0"/>
                <a:ea typeface="楷体_GB2312" pitchFamily="49" charset="-122"/>
              </a:rPr>
              <a:t>）虚拟内存的优点</a:t>
            </a:r>
          </a:p>
          <a:p>
            <a:pPr eaLnBrk="1" hangingPunct="1">
              <a:lnSpc>
                <a:spcPct val="110000"/>
              </a:lnSpc>
              <a:spcBef>
                <a:spcPct val="0"/>
              </a:spcBef>
              <a:buClr>
                <a:srgbClr val="CC0000"/>
              </a:buClr>
              <a:buFont typeface="Wingdings" panose="05000000000000000000" pitchFamily="2" charset="2"/>
              <a:buNone/>
            </a:pPr>
            <a:r>
              <a:rPr lang="en-US" altLang="zh-CN" sz="2200" dirty="0">
                <a:latin typeface="Times New Roman" panose="02020603050405020304" pitchFamily="18" charset="0"/>
              </a:rPr>
              <a:t>9.2  </a:t>
            </a:r>
            <a:r>
              <a:rPr lang="zh-CN" altLang="en-US" sz="2200" dirty="0">
                <a:latin typeface="Times New Roman" panose="02020603050405020304" pitchFamily="18" charset="0"/>
              </a:rPr>
              <a:t>虚拟内存实现</a:t>
            </a:r>
            <a:r>
              <a:rPr lang="en-US" altLang="zh-CN" sz="2200" dirty="0">
                <a:latin typeface="Times New Roman" panose="02020603050405020304" pitchFamily="18" charset="0"/>
              </a:rPr>
              <a:t>--</a:t>
            </a:r>
            <a:r>
              <a:rPr lang="zh-CN" altLang="en-US" sz="2200" dirty="0">
                <a:latin typeface="Times New Roman" panose="02020603050405020304" pitchFamily="18" charset="0"/>
              </a:rPr>
              <a:t>按需调页（请求调页）</a:t>
            </a:r>
          </a:p>
          <a:p>
            <a:pPr eaLnBrk="1" hangingPunct="1">
              <a:lnSpc>
                <a:spcPct val="110000"/>
              </a:lnSpc>
              <a:spcBef>
                <a:spcPct val="0"/>
              </a:spcBef>
              <a:buClrTx/>
              <a:buSzTx/>
              <a:buFontTx/>
              <a:buNone/>
            </a:pPr>
            <a:r>
              <a:rPr lang="zh-CN" altLang="en-US" sz="2000" dirty="0">
                <a:solidFill>
                  <a:srgbClr val="000099"/>
                </a:solidFill>
                <a:latin typeface="Times New Roman" panose="02020603050405020304" pitchFamily="18" charset="0"/>
                <a:ea typeface="楷体_GB2312" pitchFamily="49" charset="-122"/>
              </a:rPr>
              <a:t>（</a:t>
            </a:r>
            <a:r>
              <a:rPr lang="en-US" altLang="zh-CN" sz="2000" dirty="0">
                <a:solidFill>
                  <a:srgbClr val="000099"/>
                </a:solidFill>
                <a:latin typeface="Times New Roman" panose="02020603050405020304" pitchFamily="18" charset="0"/>
                <a:ea typeface="楷体_GB2312" pitchFamily="49" charset="-122"/>
              </a:rPr>
              <a:t>1</a:t>
            </a:r>
            <a:r>
              <a:rPr lang="zh-CN" altLang="en-US" sz="2000" dirty="0">
                <a:solidFill>
                  <a:srgbClr val="000099"/>
                </a:solidFill>
                <a:latin typeface="Times New Roman" panose="02020603050405020304" pitchFamily="18" charset="0"/>
                <a:ea typeface="楷体_GB2312" pitchFamily="49" charset="-122"/>
              </a:rPr>
              <a:t>）交换与调页（</a:t>
            </a:r>
            <a:r>
              <a:rPr lang="en-US" altLang="zh-CN" sz="2000" dirty="0">
                <a:solidFill>
                  <a:srgbClr val="000099"/>
                </a:solidFill>
                <a:latin typeface="Times New Roman" panose="02020603050405020304" pitchFamily="18" charset="0"/>
                <a:ea typeface="楷体_GB2312" pitchFamily="49" charset="-122"/>
              </a:rPr>
              <a:t>2</a:t>
            </a:r>
            <a:r>
              <a:rPr lang="zh-CN" altLang="en-US" sz="2000" dirty="0">
                <a:solidFill>
                  <a:srgbClr val="000099"/>
                </a:solidFill>
                <a:latin typeface="Times New Roman" panose="02020603050405020304" pitchFamily="18" charset="0"/>
                <a:ea typeface="楷体_GB2312" pitchFamily="49" charset="-122"/>
              </a:rPr>
              <a:t>）页表的改造（</a:t>
            </a:r>
            <a:r>
              <a:rPr lang="en-US" altLang="zh-CN" sz="2000" dirty="0">
                <a:solidFill>
                  <a:srgbClr val="000099"/>
                </a:solidFill>
                <a:latin typeface="Times New Roman" panose="02020603050405020304" pitchFamily="18" charset="0"/>
                <a:ea typeface="楷体_GB2312" pitchFamily="49" charset="-122"/>
              </a:rPr>
              <a:t>3</a:t>
            </a:r>
            <a:r>
              <a:rPr lang="zh-CN" altLang="en-US" sz="2000" dirty="0">
                <a:solidFill>
                  <a:srgbClr val="000099"/>
                </a:solidFill>
                <a:latin typeface="Times New Roman" panose="02020603050405020304" pitchFamily="18" charset="0"/>
                <a:ea typeface="楷体_GB2312" pitchFamily="49" charset="-122"/>
              </a:rPr>
              <a:t>）请求调页过程</a:t>
            </a:r>
          </a:p>
          <a:p>
            <a:pPr eaLnBrk="1" hangingPunct="1">
              <a:lnSpc>
                <a:spcPct val="110000"/>
              </a:lnSpc>
              <a:spcBef>
                <a:spcPct val="0"/>
              </a:spcBef>
              <a:buClr>
                <a:srgbClr val="CC0000"/>
              </a:buClr>
              <a:buFont typeface="Wingdings" panose="05000000000000000000" pitchFamily="2" charset="2"/>
              <a:buNone/>
            </a:pPr>
            <a:r>
              <a:rPr lang="en-US" altLang="zh-CN" sz="2200" dirty="0">
                <a:latin typeface="Times New Roman" panose="02020603050405020304" pitchFamily="18" charset="0"/>
              </a:rPr>
              <a:t>9.3 </a:t>
            </a:r>
            <a:r>
              <a:rPr lang="zh-CN" altLang="en-US" sz="2200" dirty="0">
                <a:latin typeface="Times New Roman" panose="02020603050405020304" pitchFamily="18" charset="0"/>
              </a:rPr>
              <a:t>页面置换</a:t>
            </a:r>
          </a:p>
          <a:p>
            <a:pPr eaLnBrk="1" hangingPunct="1">
              <a:lnSpc>
                <a:spcPct val="110000"/>
              </a:lnSpc>
              <a:spcBef>
                <a:spcPct val="0"/>
              </a:spcBef>
              <a:buClr>
                <a:srgbClr val="CC0000"/>
              </a:buClr>
              <a:buFont typeface="Wingdings" panose="05000000000000000000" pitchFamily="2" charset="2"/>
              <a:buNone/>
            </a:pPr>
            <a:r>
              <a:rPr lang="zh-CN" altLang="en-US" sz="2000" dirty="0">
                <a:solidFill>
                  <a:srgbClr val="000099"/>
                </a:solidFill>
                <a:latin typeface="Times New Roman" panose="02020603050405020304" pitchFamily="18" charset="0"/>
                <a:ea typeface="楷体_GB2312" pitchFamily="49" charset="-122"/>
              </a:rPr>
              <a:t>（</a:t>
            </a:r>
            <a:r>
              <a:rPr lang="en-US" altLang="zh-CN" sz="2000" dirty="0">
                <a:solidFill>
                  <a:srgbClr val="000099"/>
                </a:solidFill>
                <a:latin typeface="Times New Roman" panose="02020603050405020304" pitchFamily="18" charset="0"/>
                <a:ea typeface="楷体_GB2312" pitchFamily="49" charset="-122"/>
              </a:rPr>
              <a:t>1</a:t>
            </a:r>
            <a:r>
              <a:rPr lang="zh-CN" altLang="en-US" sz="2000" dirty="0">
                <a:solidFill>
                  <a:srgbClr val="000099"/>
                </a:solidFill>
                <a:latin typeface="Times New Roman" panose="02020603050405020304" pitchFamily="18" charset="0"/>
                <a:ea typeface="楷体_GB2312" pitchFamily="49" charset="-122"/>
              </a:rPr>
              <a:t>）</a:t>
            </a:r>
            <a:r>
              <a:rPr lang="en-US" altLang="zh-CN" sz="2000" dirty="0">
                <a:solidFill>
                  <a:srgbClr val="000099"/>
                </a:solidFill>
                <a:latin typeface="Times New Roman" panose="02020603050405020304" pitchFamily="18" charset="0"/>
                <a:ea typeface="楷体_GB2312" pitchFamily="49" charset="-122"/>
              </a:rPr>
              <a:t>FIFO</a:t>
            </a:r>
            <a:r>
              <a:rPr lang="zh-CN" altLang="en-US" sz="2000" dirty="0">
                <a:solidFill>
                  <a:srgbClr val="000099"/>
                </a:solidFill>
                <a:latin typeface="Times New Roman" panose="02020603050405020304" pitchFamily="18" charset="0"/>
                <a:ea typeface="楷体_GB2312" pitchFamily="49" charset="-122"/>
              </a:rPr>
              <a:t>页面置换</a:t>
            </a:r>
          </a:p>
          <a:p>
            <a:pPr eaLnBrk="1" hangingPunct="1">
              <a:lnSpc>
                <a:spcPct val="110000"/>
              </a:lnSpc>
              <a:spcBef>
                <a:spcPct val="0"/>
              </a:spcBef>
              <a:buClr>
                <a:srgbClr val="CC0000"/>
              </a:buClr>
              <a:buFont typeface="Wingdings" panose="05000000000000000000" pitchFamily="2" charset="2"/>
              <a:buNone/>
            </a:pPr>
            <a:r>
              <a:rPr lang="zh-CN" altLang="en-US" sz="2000" dirty="0">
                <a:solidFill>
                  <a:srgbClr val="000099"/>
                </a:solidFill>
                <a:latin typeface="Times New Roman" panose="02020603050405020304" pitchFamily="18" charset="0"/>
                <a:ea typeface="楷体_GB2312" pitchFamily="49" charset="-122"/>
              </a:rPr>
              <a:t>（</a:t>
            </a:r>
            <a:r>
              <a:rPr lang="en-US" altLang="zh-CN" sz="2000" dirty="0">
                <a:solidFill>
                  <a:srgbClr val="000099"/>
                </a:solidFill>
                <a:latin typeface="Times New Roman" panose="02020603050405020304" pitchFamily="18" charset="0"/>
                <a:ea typeface="楷体_GB2312" pitchFamily="49" charset="-122"/>
              </a:rPr>
              <a:t>2</a:t>
            </a:r>
            <a:r>
              <a:rPr lang="zh-CN" altLang="en-US" sz="2000" dirty="0">
                <a:solidFill>
                  <a:srgbClr val="000099"/>
                </a:solidFill>
                <a:latin typeface="Times New Roman" panose="02020603050405020304" pitchFamily="18" charset="0"/>
                <a:ea typeface="楷体_GB2312" pitchFamily="49" charset="-122"/>
              </a:rPr>
              <a:t>）</a:t>
            </a:r>
            <a:r>
              <a:rPr lang="en-US" altLang="zh-CN" sz="2000" dirty="0">
                <a:solidFill>
                  <a:srgbClr val="000099"/>
                </a:solidFill>
                <a:latin typeface="Times New Roman" panose="02020603050405020304" pitchFamily="18" charset="0"/>
                <a:ea typeface="楷体_GB2312" pitchFamily="49" charset="-122"/>
              </a:rPr>
              <a:t>OPT</a:t>
            </a:r>
            <a:r>
              <a:rPr lang="zh-CN" altLang="en-US" sz="2000" dirty="0">
                <a:solidFill>
                  <a:srgbClr val="000099"/>
                </a:solidFill>
                <a:latin typeface="Times New Roman" panose="02020603050405020304" pitchFamily="18" charset="0"/>
                <a:ea typeface="楷体_GB2312" pitchFamily="49" charset="-122"/>
              </a:rPr>
              <a:t>（最优）页面置换</a:t>
            </a:r>
          </a:p>
          <a:p>
            <a:pPr eaLnBrk="1" hangingPunct="1">
              <a:lnSpc>
                <a:spcPct val="110000"/>
              </a:lnSpc>
              <a:spcBef>
                <a:spcPct val="0"/>
              </a:spcBef>
              <a:buClr>
                <a:srgbClr val="CC0000"/>
              </a:buClr>
              <a:buFont typeface="Wingdings" panose="05000000000000000000" pitchFamily="2" charset="2"/>
              <a:buNone/>
            </a:pPr>
            <a:r>
              <a:rPr lang="zh-CN" altLang="en-US" sz="2000" dirty="0">
                <a:solidFill>
                  <a:srgbClr val="000099"/>
                </a:solidFill>
                <a:latin typeface="Times New Roman" panose="02020603050405020304" pitchFamily="18" charset="0"/>
                <a:ea typeface="楷体_GB2312" pitchFamily="49" charset="-122"/>
              </a:rPr>
              <a:t>（</a:t>
            </a:r>
            <a:r>
              <a:rPr lang="en-US" altLang="zh-CN" sz="2000" dirty="0">
                <a:solidFill>
                  <a:srgbClr val="000099"/>
                </a:solidFill>
                <a:latin typeface="Times New Roman" panose="02020603050405020304" pitchFamily="18" charset="0"/>
                <a:ea typeface="楷体_GB2312" pitchFamily="49" charset="-122"/>
              </a:rPr>
              <a:t>3</a:t>
            </a:r>
            <a:r>
              <a:rPr lang="zh-CN" altLang="en-US" sz="2000" dirty="0">
                <a:solidFill>
                  <a:srgbClr val="000099"/>
                </a:solidFill>
                <a:latin typeface="Times New Roman" panose="02020603050405020304" pitchFamily="18" charset="0"/>
                <a:ea typeface="楷体_GB2312" pitchFamily="49" charset="-122"/>
              </a:rPr>
              <a:t>）</a:t>
            </a:r>
            <a:r>
              <a:rPr lang="en-US" altLang="zh-CN" sz="2000" dirty="0" err="1">
                <a:solidFill>
                  <a:srgbClr val="000099"/>
                </a:solidFill>
                <a:latin typeface="Times New Roman" panose="02020603050405020304" pitchFamily="18" charset="0"/>
                <a:ea typeface="楷体_GB2312" pitchFamily="49" charset="-122"/>
              </a:rPr>
              <a:t>LRU</a:t>
            </a:r>
            <a:r>
              <a:rPr lang="zh-CN" altLang="en-US" sz="2000" dirty="0">
                <a:solidFill>
                  <a:srgbClr val="000099"/>
                </a:solidFill>
                <a:latin typeface="Times New Roman" panose="02020603050405020304" pitchFamily="18" charset="0"/>
                <a:ea typeface="楷体_GB2312" pitchFamily="49" charset="-122"/>
              </a:rPr>
              <a:t>页面置换（准确实现：计数器法、页码栈法）</a:t>
            </a:r>
          </a:p>
          <a:p>
            <a:pPr eaLnBrk="1" hangingPunct="1">
              <a:spcBef>
                <a:spcPct val="0"/>
              </a:spcBef>
              <a:buClrTx/>
              <a:buSzTx/>
              <a:buFontTx/>
              <a:buNone/>
            </a:pPr>
            <a:r>
              <a:rPr lang="zh-CN" altLang="en-US" sz="2000" dirty="0">
                <a:solidFill>
                  <a:srgbClr val="000099"/>
                </a:solidFill>
                <a:latin typeface="Times New Roman" panose="02020603050405020304" pitchFamily="18" charset="0"/>
                <a:ea typeface="楷体_GB2312" pitchFamily="49" charset="-122"/>
              </a:rPr>
              <a:t>（</a:t>
            </a:r>
            <a:r>
              <a:rPr lang="en-US" altLang="zh-CN" sz="2000" dirty="0">
                <a:solidFill>
                  <a:srgbClr val="000099"/>
                </a:solidFill>
                <a:latin typeface="Times New Roman" panose="02020603050405020304" pitchFamily="18" charset="0"/>
                <a:ea typeface="楷体_GB2312" pitchFamily="49" charset="-122"/>
              </a:rPr>
              <a:t>4</a:t>
            </a:r>
            <a:r>
              <a:rPr lang="zh-CN" altLang="en-US" sz="2000" dirty="0">
                <a:solidFill>
                  <a:srgbClr val="000099"/>
                </a:solidFill>
                <a:latin typeface="Times New Roman" panose="02020603050405020304" pitchFamily="18" charset="0"/>
                <a:ea typeface="楷体_GB2312" pitchFamily="49" charset="-122"/>
              </a:rPr>
              <a:t>）近似</a:t>
            </a:r>
            <a:r>
              <a:rPr lang="en-US" altLang="zh-CN" sz="2000" dirty="0" err="1">
                <a:solidFill>
                  <a:srgbClr val="000099"/>
                </a:solidFill>
                <a:latin typeface="Times New Roman" panose="02020603050405020304" pitchFamily="18" charset="0"/>
                <a:ea typeface="楷体_GB2312" pitchFamily="49" charset="-122"/>
              </a:rPr>
              <a:t>LRU</a:t>
            </a:r>
            <a:r>
              <a:rPr lang="zh-CN" altLang="en-US" sz="2000" dirty="0">
                <a:solidFill>
                  <a:srgbClr val="000099"/>
                </a:solidFill>
                <a:latin typeface="Times New Roman" panose="02020603050405020304" pitchFamily="18" charset="0"/>
                <a:ea typeface="楷体_GB2312" pitchFamily="49" charset="-122"/>
              </a:rPr>
              <a:t>页面置换（附加引用位法、时钟法）</a:t>
            </a:r>
            <a:endParaRPr lang="zh-CN" altLang="en-US" sz="2000" dirty="0">
              <a:latin typeface="Times New Roman" panose="02020603050405020304" pitchFamily="18" charset="0"/>
            </a:endParaRPr>
          </a:p>
          <a:p>
            <a:pPr eaLnBrk="1" hangingPunct="1">
              <a:lnSpc>
                <a:spcPct val="110000"/>
              </a:lnSpc>
              <a:spcBef>
                <a:spcPct val="0"/>
              </a:spcBef>
              <a:buClr>
                <a:srgbClr val="CC0000"/>
              </a:buClr>
              <a:buFont typeface="Wingdings" panose="05000000000000000000" pitchFamily="2" charset="2"/>
              <a:buNone/>
            </a:pPr>
            <a:r>
              <a:rPr lang="en-US" altLang="zh-CN" sz="2200" dirty="0">
                <a:latin typeface="Times New Roman" panose="02020603050405020304" pitchFamily="18" charset="0"/>
              </a:rPr>
              <a:t>9.4 </a:t>
            </a:r>
            <a:r>
              <a:rPr lang="zh-CN" altLang="en-US" sz="2200" dirty="0">
                <a:latin typeface="Times New Roman" panose="02020603050405020304" pitchFamily="18" charset="0"/>
              </a:rPr>
              <a:t>其他相关问题</a:t>
            </a:r>
          </a:p>
          <a:p>
            <a:pPr eaLnBrk="1" hangingPunct="1">
              <a:lnSpc>
                <a:spcPct val="110000"/>
              </a:lnSpc>
              <a:spcBef>
                <a:spcPct val="0"/>
              </a:spcBef>
              <a:buClr>
                <a:srgbClr val="CC0000"/>
              </a:buClr>
              <a:buNone/>
            </a:pPr>
            <a:r>
              <a:rPr lang="zh-CN" altLang="en-US" sz="2000" dirty="0">
                <a:solidFill>
                  <a:srgbClr val="000099"/>
                </a:solidFill>
                <a:latin typeface="Times New Roman" panose="02020603050405020304" pitchFamily="18" charset="0"/>
                <a:ea typeface="楷体_GB2312" pitchFamily="49" charset="-122"/>
              </a:rPr>
              <a:t>（</a:t>
            </a:r>
            <a:r>
              <a:rPr lang="en-US" altLang="zh-CN" sz="2000" dirty="0">
                <a:solidFill>
                  <a:srgbClr val="000099"/>
                </a:solidFill>
                <a:latin typeface="Times New Roman" panose="02020603050405020304" pitchFamily="18" charset="0"/>
                <a:ea typeface="楷体_GB2312" pitchFamily="49" charset="-122"/>
              </a:rPr>
              <a:t>1</a:t>
            </a:r>
            <a:r>
              <a:rPr lang="zh-CN" altLang="en-US" sz="2000" dirty="0">
                <a:solidFill>
                  <a:srgbClr val="000099"/>
                </a:solidFill>
                <a:latin typeface="Times New Roman" panose="02020603050405020304" pitchFamily="18" charset="0"/>
                <a:ea typeface="楷体_GB2312" pitchFamily="49" charset="-122"/>
              </a:rPr>
              <a:t>）写时复制    （</a:t>
            </a:r>
            <a:r>
              <a:rPr lang="en-US" altLang="zh-CN" sz="2000" dirty="0">
                <a:solidFill>
                  <a:srgbClr val="000099"/>
                </a:solidFill>
                <a:latin typeface="Times New Roman" panose="02020603050405020304" pitchFamily="18" charset="0"/>
                <a:ea typeface="楷体_GB2312" pitchFamily="49" charset="-122"/>
              </a:rPr>
              <a:t>2</a:t>
            </a:r>
            <a:r>
              <a:rPr lang="zh-CN" altLang="en-US" sz="2000" dirty="0">
                <a:solidFill>
                  <a:srgbClr val="000099"/>
                </a:solidFill>
                <a:latin typeface="Times New Roman" panose="02020603050405020304" pitchFamily="18" charset="0"/>
                <a:ea typeface="楷体_GB2312" pitchFamily="49" charset="-122"/>
              </a:rPr>
              <a:t>）交换空间（交换区）与工作集</a:t>
            </a:r>
          </a:p>
          <a:p>
            <a:pPr eaLnBrk="1" hangingPunct="1">
              <a:lnSpc>
                <a:spcPct val="110000"/>
              </a:lnSpc>
              <a:spcBef>
                <a:spcPct val="0"/>
              </a:spcBef>
              <a:buClr>
                <a:srgbClr val="CC0000"/>
              </a:buClr>
              <a:buNone/>
            </a:pPr>
            <a:r>
              <a:rPr lang="zh-CN" altLang="en-US" sz="2000" dirty="0">
                <a:solidFill>
                  <a:srgbClr val="000099"/>
                </a:solidFill>
                <a:latin typeface="Times New Roman" panose="02020603050405020304" pitchFamily="18" charset="0"/>
                <a:ea typeface="楷体_GB2312" pitchFamily="49" charset="-122"/>
              </a:rPr>
              <a:t>（</a:t>
            </a:r>
            <a:r>
              <a:rPr lang="en-US" altLang="zh-CN" sz="2000" dirty="0">
                <a:solidFill>
                  <a:srgbClr val="000099"/>
                </a:solidFill>
                <a:latin typeface="Times New Roman" panose="02020603050405020304" pitchFamily="18" charset="0"/>
                <a:ea typeface="楷体_GB2312" pitchFamily="49" charset="-122"/>
              </a:rPr>
              <a:t>3</a:t>
            </a:r>
            <a:r>
              <a:rPr lang="zh-CN" altLang="en-US" sz="2000" dirty="0">
                <a:solidFill>
                  <a:srgbClr val="000099"/>
                </a:solidFill>
                <a:latin typeface="Times New Roman" panose="02020603050405020304" pitchFamily="18" charset="0"/>
                <a:ea typeface="楷体_GB2312" pitchFamily="49" charset="-122"/>
              </a:rPr>
              <a:t>）页置换策略：全局置换和局部置换</a:t>
            </a:r>
          </a:p>
          <a:p>
            <a:pPr eaLnBrk="1" hangingPunct="1">
              <a:lnSpc>
                <a:spcPct val="110000"/>
              </a:lnSpc>
              <a:spcBef>
                <a:spcPct val="0"/>
              </a:spcBef>
              <a:buClr>
                <a:srgbClr val="CC0000"/>
              </a:buClr>
              <a:buNone/>
            </a:pPr>
            <a:r>
              <a:rPr lang="zh-CN" altLang="en-US" sz="2000" dirty="0">
                <a:solidFill>
                  <a:srgbClr val="000099"/>
                </a:solidFill>
                <a:latin typeface="Times New Roman" panose="02020603050405020304" pitchFamily="18" charset="0"/>
                <a:ea typeface="楷体_GB2312" pitchFamily="49" charset="-122"/>
              </a:rPr>
              <a:t>（</a:t>
            </a:r>
            <a:r>
              <a:rPr lang="en-US" altLang="zh-CN" sz="2000" dirty="0">
                <a:solidFill>
                  <a:srgbClr val="000099"/>
                </a:solidFill>
                <a:latin typeface="Times New Roman" panose="02020603050405020304" pitchFamily="18" charset="0"/>
                <a:ea typeface="楷体_GB2312" pitchFamily="49" charset="-122"/>
              </a:rPr>
              <a:t>4</a:t>
            </a:r>
            <a:r>
              <a:rPr lang="zh-CN" altLang="en-US" sz="2000" dirty="0">
                <a:solidFill>
                  <a:srgbClr val="000099"/>
                </a:solidFill>
                <a:latin typeface="Times New Roman" panose="02020603050405020304" pitchFamily="18" charset="0"/>
                <a:ea typeface="楷体_GB2312" pitchFamily="49" charset="-122"/>
              </a:rPr>
              <a:t>）系统颠簸现象和</a:t>
            </a:r>
            <a:r>
              <a:rPr lang="en-US" altLang="zh-CN" sz="2000" dirty="0" err="1">
                <a:solidFill>
                  <a:srgbClr val="000099"/>
                </a:solidFill>
                <a:latin typeface="Times New Roman" panose="02020603050405020304" pitchFamily="18" charset="0"/>
                <a:ea typeface="楷体_GB2312" pitchFamily="49" charset="-122"/>
              </a:rPr>
              <a:t>Belady</a:t>
            </a:r>
            <a:r>
              <a:rPr lang="zh-CN" altLang="en-US" sz="2000" dirty="0">
                <a:solidFill>
                  <a:srgbClr val="000099"/>
                </a:solidFill>
                <a:latin typeface="Times New Roman" panose="02020603050405020304" pitchFamily="18" charset="0"/>
                <a:ea typeface="楷体_GB2312" pitchFamily="49" charset="-122"/>
              </a:rPr>
              <a:t>异常现象</a:t>
            </a:r>
            <a:endParaRPr lang="en-US" altLang="zh-CN" sz="2000" dirty="0">
              <a:solidFill>
                <a:srgbClr val="000099"/>
              </a:solidFill>
              <a:latin typeface="Times New Roman" panose="02020603050405020304" pitchFamily="18" charset="0"/>
              <a:ea typeface="楷体_GB2312" pitchFamily="49" charset="-122"/>
            </a:endParaRPr>
          </a:p>
          <a:p>
            <a:pPr eaLnBrk="1" hangingPunct="1">
              <a:lnSpc>
                <a:spcPct val="110000"/>
              </a:lnSpc>
              <a:spcBef>
                <a:spcPct val="0"/>
              </a:spcBef>
              <a:buClr>
                <a:srgbClr val="CC0000"/>
              </a:buClr>
              <a:buNone/>
            </a:pPr>
            <a:r>
              <a:rPr lang="zh-CN" altLang="en-US" sz="2000" dirty="0">
                <a:solidFill>
                  <a:srgbClr val="000099"/>
                </a:solidFill>
                <a:latin typeface="Times New Roman" panose="02020603050405020304" pitchFamily="18" charset="0"/>
                <a:ea typeface="楷体_GB2312" pitchFamily="49" charset="-122"/>
              </a:rPr>
              <a:t>（</a:t>
            </a:r>
            <a:r>
              <a:rPr lang="en-US" altLang="zh-CN" sz="2000" dirty="0">
                <a:solidFill>
                  <a:srgbClr val="000099"/>
                </a:solidFill>
                <a:latin typeface="Times New Roman" panose="02020603050405020304" pitchFamily="18" charset="0"/>
                <a:ea typeface="楷体_GB2312" pitchFamily="49" charset="-122"/>
              </a:rPr>
              <a:t>5</a:t>
            </a:r>
            <a:r>
              <a:rPr lang="zh-CN" altLang="en-US" sz="2000" dirty="0">
                <a:solidFill>
                  <a:srgbClr val="000099"/>
                </a:solidFill>
                <a:latin typeface="Times New Roman" panose="02020603050405020304" pitchFamily="18" charset="0"/>
                <a:ea typeface="楷体_GB2312" pitchFamily="49" charset="-122"/>
              </a:rPr>
              <a:t>）虚拟内存中程序优化</a:t>
            </a:r>
          </a:p>
        </p:txBody>
      </p:sp>
      <p:sp>
        <p:nvSpPr>
          <p:cNvPr id="214028" name="Rectangle 12"/>
          <p:cNvSpPr>
            <a:spLocks noChangeArrowheads="1"/>
          </p:cNvSpPr>
          <p:nvPr/>
        </p:nvSpPr>
        <p:spPr bwMode="auto">
          <a:xfrm>
            <a:off x="3990975" y="1092200"/>
            <a:ext cx="2257425"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1348105"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defTabSz="1348105"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defTabSz="1348105"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defTabSz="1348105"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defTabSz="1348105"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defTabSz="1348105"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defTabSz="1348105"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defTabSz="1348105"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defTabSz="1348105"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dirty="0">
                <a:solidFill>
                  <a:srgbClr val="CC0000"/>
                </a:solidFill>
                <a:latin typeface="黑体" panose="02010609060101010101" pitchFamily="49" charset="-122"/>
                <a:ea typeface="黑体" panose="02010609060101010101" pitchFamily="49" charset="-122"/>
              </a:rPr>
              <a:t>主要内容</a:t>
            </a:r>
          </a:p>
        </p:txBody>
      </p:sp>
      <p:sp>
        <p:nvSpPr>
          <p:cNvPr id="4100" name="Rectangle 14"/>
          <p:cNvSpPr>
            <a:spLocks noChangeArrowheads="1"/>
          </p:cNvSpPr>
          <p:nvPr/>
        </p:nvSpPr>
        <p:spPr bwMode="auto">
          <a:xfrm>
            <a:off x="2514600" y="381000"/>
            <a:ext cx="434340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200">
                <a:solidFill>
                  <a:srgbClr val="FF0000"/>
                </a:solidFill>
                <a:latin typeface="黑体" panose="02010609060101010101" pitchFamily="49" charset="-122"/>
                <a:ea typeface="黑体" panose="02010609060101010101" pitchFamily="49" charset="-122"/>
              </a:rPr>
              <a:t>第</a:t>
            </a:r>
            <a:r>
              <a:rPr lang="en-US" altLang="zh-CN" sz="3200">
                <a:solidFill>
                  <a:srgbClr val="FF0000"/>
                </a:solidFill>
                <a:latin typeface="黑体" panose="02010609060101010101" pitchFamily="49" charset="-122"/>
                <a:ea typeface="黑体" panose="02010609060101010101" pitchFamily="49" charset="-122"/>
              </a:rPr>
              <a:t>9</a:t>
            </a:r>
            <a:r>
              <a:rPr lang="zh-CN" altLang="en-US" sz="3200">
                <a:solidFill>
                  <a:srgbClr val="FF0000"/>
                </a:solidFill>
                <a:latin typeface="黑体" panose="02010609060101010101" pitchFamily="49" charset="-122"/>
                <a:ea typeface="黑体" panose="02010609060101010101" pitchFamily="49" charset="-122"/>
              </a:rPr>
              <a:t>章 虚拟内存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4028"/>
                                        </p:tgtEl>
                                        <p:attrNameLst>
                                          <p:attrName>style.visibility</p:attrName>
                                        </p:attrNameLst>
                                      </p:cBhvr>
                                      <p:to>
                                        <p:strVal val="visible"/>
                                      </p:to>
                                    </p:set>
                                    <p:animEffect transition="in" filter="wipe(up)">
                                      <p:cBhvr>
                                        <p:cTn id="7" dur="1000"/>
                                        <p:tgtEl>
                                          <p:spTgt spid="214028"/>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214029"/>
                                        </p:tgtEl>
                                        <p:attrNameLst>
                                          <p:attrName>style.visibility</p:attrName>
                                        </p:attrNameLst>
                                      </p:cBhvr>
                                      <p:to>
                                        <p:strVal val="visible"/>
                                      </p:to>
                                    </p:set>
                                    <p:animEffect transition="in" filter="wipe(up)">
                                      <p:cBhvr>
                                        <p:cTn id="11" dur="1000"/>
                                        <p:tgtEl>
                                          <p:spTgt spid="214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9" grpId="0" animBg="1"/>
      <p:bldP spid="21402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304800"/>
            <a:ext cx="8229600" cy="676275"/>
          </a:xfrm>
        </p:spPr>
        <p:txBody>
          <a:bodyPr/>
          <a:lstStyle/>
          <a:p>
            <a:pPr eaLnBrk="1" hangingPunct="1"/>
            <a:r>
              <a:rPr lang="zh-CN" altLang="en-US" dirty="0">
                <a:sym typeface="Symbol" panose="05050102010706020507" pitchFamily="18" charset="2"/>
              </a:rPr>
              <a:t>交换空间</a:t>
            </a:r>
            <a:r>
              <a:rPr lang="en-US" altLang="zh-CN" dirty="0">
                <a:sym typeface="Symbol" panose="05050102010706020507" pitchFamily="18" charset="2"/>
              </a:rPr>
              <a:t>--</a:t>
            </a:r>
            <a:r>
              <a:rPr lang="zh-CN" altLang="en-US" dirty="0">
                <a:sym typeface="Symbol" panose="05050102010706020507" pitchFamily="18" charset="2"/>
              </a:rPr>
              <a:t>页面置换到什么地方</a:t>
            </a:r>
            <a:endParaRPr lang="zh-CN" altLang="zh-CN" dirty="0">
              <a:sym typeface="Symbol" panose="05050102010706020507" pitchFamily="18" charset="2"/>
            </a:endParaRPr>
          </a:p>
        </p:txBody>
      </p:sp>
      <p:sp>
        <p:nvSpPr>
          <p:cNvPr id="432131" name="Rectangle 3"/>
          <p:cNvSpPr>
            <a:spLocks noChangeArrowheads="1"/>
          </p:cNvSpPr>
          <p:nvPr/>
        </p:nvSpPr>
        <p:spPr bwMode="auto">
          <a:xfrm>
            <a:off x="107504" y="984182"/>
            <a:ext cx="8784976" cy="490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30000"/>
              </a:lnSpc>
              <a:buNone/>
            </a:pPr>
            <a:r>
              <a:rPr lang="zh-CN" altLang="en-US" dirty="0"/>
              <a:t>请求调页系统中的外存分为：存放（可执行）文件的</a:t>
            </a:r>
            <a:r>
              <a:rPr lang="zh-CN" altLang="en-US" dirty="0">
                <a:solidFill>
                  <a:srgbClr val="33CC33"/>
                </a:solidFill>
              </a:rPr>
              <a:t>文件区</a:t>
            </a:r>
            <a:r>
              <a:rPr lang="zh-CN" altLang="en-US" dirty="0"/>
              <a:t>（原始存放位置），存放交换页面的</a:t>
            </a:r>
            <a:r>
              <a:rPr lang="zh-CN" altLang="en-US" dirty="0">
                <a:solidFill>
                  <a:srgbClr val="33CC33"/>
                </a:solidFill>
              </a:rPr>
              <a:t>交换区</a:t>
            </a:r>
            <a:r>
              <a:rPr lang="zh-CN" altLang="en-US" dirty="0"/>
              <a:t>。</a:t>
            </a:r>
            <a:endParaRPr lang="en-US" altLang="zh-CN" dirty="0"/>
          </a:p>
          <a:p>
            <a:r>
              <a:rPr lang="zh-CN" altLang="en-US" sz="2000" dirty="0">
                <a:solidFill>
                  <a:srgbClr val="FF0000"/>
                </a:solidFill>
              </a:rPr>
              <a:t>系统拥有足够的交换区空间</a:t>
            </a:r>
            <a:r>
              <a:rPr lang="zh-CN" altLang="en-US" sz="2000" dirty="0"/>
              <a:t>：可以</a:t>
            </a:r>
            <a:r>
              <a:rPr lang="zh-CN" altLang="en-US" sz="2000" dirty="0">
                <a:solidFill>
                  <a:srgbClr val="C00000"/>
                </a:solidFill>
              </a:rPr>
              <a:t>全部从交换区调入所需页面</a:t>
            </a:r>
            <a:r>
              <a:rPr lang="zh-CN" altLang="en-US" sz="2000" dirty="0"/>
              <a:t>，以提髙调页速度。为此，在进程运行前，需</a:t>
            </a:r>
            <a:r>
              <a:rPr lang="zh-CN" altLang="en-US" sz="2000" dirty="0">
                <a:solidFill>
                  <a:srgbClr val="C00000"/>
                </a:solidFill>
              </a:rPr>
              <a:t>将与该进程有关的文件从文件区复制到交换区</a:t>
            </a:r>
            <a:r>
              <a:rPr lang="zh-CN" altLang="en-US" sz="2000" dirty="0"/>
              <a:t>。</a:t>
            </a:r>
          </a:p>
          <a:p>
            <a:r>
              <a:rPr lang="zh-CN" altLang="en-US" sz="2000" dirty="0">
                <a:solidFill>
                  <a:srgbClr val="FF0000"/>
                </a:solidFill>
              </a:rPr>
              <a:t>系统缺少足够的交换区空间</a:t>
            </a:r>
            <a:r>
              <a:rPr lang="zh-CN" altLang="en-US" sz="2000" dirty="0"/>
              <a:t>：凡</a:t>
            </a:r>
            <a:r>
              <a:rPr lang="zh-CN" altLang="en-US" sz="2000" dirty="0">
                <a:solidFill>
                  <a:srgbClr val="C00000"/>
                </a:solidFill>
              </a:rPr>
              <a:t>不会被修改的文件都直接从文件区调入</a:t>
            </a:r>
            <a:r>
              <a:rPr lang="zh-CN" altLang="en-US" sz="2000" dirty="0"/>
              <a:t>；而当换出这些页面时，由于</a:t>
            </a:r>
            <a:r>
              <a:rPr lang="zh-CN" altLang="en-US" sz="2000" dirty="0">
                <a:solidFill>
                  <a:srgbClr val="C00000"/>
                </a:solidFill>
              </a:rPr>
              <a:t>它们未被修改而不必再将它们换出</a:t>
            </a:r>
            <a:r>
              <a:rPr lang="zh-CN" altLang="en-US" sz="2000" dirty="0"/>
              <a:t>。对于</a:t>
            </a:r>
            <a:r>
              <a:rPr lang="zh-CN" altLang="en-US" sz="2000" dirty="0">
                <a:solidFill>
                  <a:srgbClr val="C00000"/>
                </a:solidFill>
              </a:rPr>
              <a:t>可能被修改的部分，将它们换出时须放到交换区</a:t>
            </a:r>
            <a:r>
              <a:rPr lang="zh-CN" altLang="en-US" sz="2000" dirty="0"/>
              <a:t>，需要时再从交换区调入。</a:t>
            </a:r>
          </a:p>
          <a:p>
            <a:r>
              <a:rPr lang="en-US" altLang="zh-CN" sz="2000" dirty="0">
                <a:solidFill>
                  <a:srgbClr val="FF0000"/>
                </a:solidFill>
              </a:rPr>
              <a:t>UNIX</a:t>
            </a:r>
            <a:r>
              <a:rPr lang="zh-CN" altLang="en-US" sz="2000" dirty="0">
                <a:solidFill>
                  <a:srgbClr val="FF0000"/>
                </a:solidFill>
              </a:rPr>
              <a:t>方式</a:t>
            </a:r>
            <a:r>
              <a:rPr lang="zh-CN" altLang="en-US" sz="2000" dirty="0"/>
              <a:t>：与进程有关的原始文件都放在文件区，故未运行过的页面，都应从文件区调入。曾经运行过但又被换出的页面，被放在交换区，下次调入时从交换区调入。进程请求的</a:t>
            </a:r>
            <a:r>
              <a:rPr lang="zh-CN" altLang="en-US" sz="2000" dirty="0">
                <a:solidFill>
                  <a:srgbClr val="33CC33"/>
                </a:solidFill>
              </a:rPr>
              <a:t>共享页面</a:t>
            </a:r>
            <a:r>
              <a:rPr lang="zh-CN" altLang="en-US" sz="2000" dirty="0"/>
              <a:t>若被其他进程调入内存，则无需再从对换区调入。</a:t>
            </a:r>
          </a:p>
          <a:p>
            <a:pPr marL="0" indent="0" eaLnBrk="1" hangingPunct="1">
              <a:lnSpc>
                <a:spcPct val="130000"/>
              </a:lnSpc>
              <a:buNone/>
            </a:pPr>
            <a:endParaRPr lang="zh-CN" altLang="en-US" dirty="0"/>
          </a:p>
        </p:txBody>
      </p:sp>
      <p:grpSp>
        <p:nvGrpSpPr>
          <p:cNvPr id="4" name="Group 4"/>
          <p:cNvGrpSpPr/>
          <p:nvPr/>
        </p:nvGrpSpPr>
        <p:grpSpPr bwMode="auto">
          <a:xfrm>
            <a:off x="1115616" y="5661248"/>
            <a:ext cx="6631851" cy="1108390"/>
            <a:chOff x="528" y="1824"/>
            <a:chExt cx="4854" cy="994"/>
          </a:xfrm>
        </p:grpSpPr>
        <p:sp>
          <p:nvSpPr>
            <p:cNvPr id="5" name="Rectangle 5"/>
            <p:cNvSpPr>
              <a:spLocks noChangeArrowheads="1"/>
            </p:cNvSpPr>
            <p:nvPr/>
          </p:nvSpPr>
          <p:spPr bwMode="auto">
            <a:xfrm>
              <a:off x="528" y="2202"/>
              <a:ext cx="2544" cy="384"/>
            </a:xfrm>
            <a:prstGeom prst="rect">
              <a:avLst/>
            </a:prstGeom>
            <a:noFill/>
            <a:ln w="38100" algn="ctr">
              <a:solidFill>
                <a:schemeClr val="tx1"/>
              </a:solidFill>
              <a:miter lim="800000"/>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1400">
                  <a:solidFill>
                    <a:srgbClr val="FF0000"/>
                  </a:solidFill>
                </a:rPr>
                <a:t>页框号</a:t>
              </a:r>
              <a:r>
                <a:rPr lang="en-US" altLang="zh-CN" sz="1400">
                  <a:solidFill>
                    <a:srgbClr val="FF0000"/>
                  </a:solidFill>
                </a:rPr>
                <a:t>(</a:t>
              </a:r>
              <a:r>
                <a:rPr lang="zh-CN" altLang="en-US" sz="1400">
                  <a:solidFill>
                    <a:srgbClr val="FF0000"/>
                  </a:solidFill>
                </a:rPr>
                <a:t>物理页号</a:t>
              </a:r>
              <a:r>
                <a:rPr lang="en-US" altLang="zh-CN" sz="1400">
                  <a:solidFill>
                    <a:srgbClr val="FF0000"/>
                  </a:solidFill>
                </a:rPr>
                <a:t>)ppn</a:t>
              </a:r>
            </a:p>
          </p:txBody>
        </p:sp>
        <p:sp>
          <p:nvSpPr>
            <p:cNvPr id="6" name="Rectangle 6"/>
            <p:cNvSpPr>
              <a:spLocks noChangeArrowheads="1"/>
            </p:cNvSpPr>
            <p:nvPr/>
          </p:nvSpPr>
          <p:spPr bwMode="auto">
            <a:xfrm>
              <a:off x="3072" y="2202"/>
              <a:ext cx="576" cy="384"/>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1400"/>
                <a:t>保留</a:t>
              </a:r>
            </a:p>
          </p:txBody>
        </p:sp>
        <p:sp>
          <p:nvSpPr>
            <p:cNvPr id="7" name="Rectangle 7"/>
            <p:cNvSpPr>
              <a:spLocks noChangeArrowheads="1"/>
            </p:cNvSpPr>
            <p:nvPr/>
          </p:nvSpPr>
          <p:spPr bwMode="auto">
            <a:xfrm>
              <a:off x="3648" y="2202"/>
              <a:ext cx="192" cy="384"/>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0</a:t>
              </a:r>
            </a:p>
          </p:txBody>
        </p:sp>
        <p:sp>
          <p:nvSpPr>
            <p:cNvPr id="8" name="Rectangle 8"/>
            <p:cNvSpPr>
              <a:spLocks noChangeArrowheads="1"/>
            </p:cNvSpPr>
            <p:nvPr/>
          </p:nvSpPr>
          <p:spPr bwMode="auto">
            <a:xfrm>
              <a:off x="3840" y="2202"/>
              <a:ext cx="192" cy="384"/>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L</a:t>
              </a:r>
            </a:p>
          </p:txBody>
        </p:sp>
        <p:sp>
          <p:nvSpPr>
            <p:cNvPr id="9" name="Rectangle 9"/>
            <p:cNvSpPr>
              <a:spLocks noChangeArrowheads="1"/>
            </p:cNvSpPr>
            <p:nvPr/>
          </p:nvSpPr>
          <p:spPr bwMode="auto">
            <a:xfrm>
              <a:off x="4032" y="2202"/>
              <a:ext cx="192" cy="384"/>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D</a:t>
              </a:r>
            </a:p>
          </p:txBody>
        </p:sp>
        <p:sp>
          <p:nvSpPr>
            <p:cNvPr id="10" name="Rectangle 10"/>
            <p:cNvSpPr>
              <a:spLocks noChangeArrowheads="1"/>
            </p:cNvSpPr>
            <p:nvPr/>
          </p:nvSpPr>
          <p:spPr bwMode="auto">
            <a:xfrm>
              <a:off x="4224" y="2202"/>
              <a:ext cx="192" cy="384"/>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A</a:t>
              </a:r>
            </a:p>
          </p:txBody>
        </p:sp>
        <p:sp>
          <p:nvSpPr>
            <p:cNvPr id="11" name="Rectangle 11"/>
            <p:cNvSpPr>
              <a:spLocks noChangeArrowheads="1"/>
            </p:cNvSpPr>
            <p:nvPr/>
          </p:nvSpPr>
          <p:spPr bwMode="auto">
            <a:xfrm>
              <a:off x="4416" y="2202"/>
              <a:ext cx="192" cy="384"/>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PCD</a:t>
              </a:r>
            </a:p>
          </p:txBody>
        </p:sp>
        <p:sp>
          <p:nvSpPr>
            <p:cNvPr id="12" name="Rectangle 12"/>
            <p:cNvSpPr>
              <a:spLocks noChangeArrowheads="1"/>
            </p:cNvSpPr>
            <p:nvPr/>
          </p:nvSpPr>
          <p:spPr bwMode="auto">
            <a:xfrm>
              <a:off x="4608" y="2202"/>
              <a:ext cx="192" cy="384"/>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PWT</a:t>
              </a:r>
            </a:p>
          </p:txBody>
        </p:sp>
        <p:sp>
          <p:nvSpPr>
            <p:cNvPr id="13" name="Rectangle 13"/>
            <p:cNvSpPr>
              <a:spLocks noChangeArrowheads="1"/>
            </p:cNvSpPr>
            <p:nvPr/>
          </p:nvSpPr>
          <p:spPr bwMode="auto">
            <a:xfrm>
              <a:off x="4800" y="2202"/>
              <a:ext cx="192" cy="384"/>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U</a:t>
              </a:r>
            </a:p>
          </p:txBody>
        </p:sp>
        <p:sp>
          <p:nvSpPr>
            <p:cNvPr id="14" name="Rectangle 14"/>
            <p:cNvSpPr>
              <a:spLocks noChangeArrowheads="1"/>
            </p:cNvSpPr>
            <p:nvPr/>
          </p:nvSpPr>
          <p:spPr bwMode="auto">
            <a:xfrm>
              <a:off x="4992" y="2202"/>
              <a:ext cx="192" cy="384"/>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solidFill>
                    <a:srgbClr val="FF0000"/>
                  </a:solidFill>
                </a:rPr>
                <a:t>W</a:t>
              </a:r>
            </a:p>
          </p:txBody>
        </p:sp>
        <p:sp>
          <p:nvSpPr>
            <p:cNvPr id="15" name="Rectangle 15"/>
            <p:cNvSpPr>
              <a:spLocks noChangeArrowheads="1"/>
            </p:cNvSpPr>
            <p:nvPr/>
          </p:nvSpPr>
          <p:spPr bwMode="auto">
            <a:xfrm>
              <a:off x="5184" y="2202"/>
              <a:ext cx="192" cy="384"/>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solidFill>
                    <a:srgbClr val="FF0000"/>
                  </a:solidFill>
                </a:rPr>
                <a:t>P</a:t>
              </a:r>
            </a:p>
          </p:txBody>
        </p:sp>
        <p:sp>
          <p:nvSpPr>
            <p:cNvPr id="16" name="Text Box 16"/>
            <p:cNvSpPr txBox="1">
              <a:spLocks noChangeArrowheads="1"/>
            </p:cNvSpPr>
            <p:nvPr/>
          </p:nvSpPr>
          <p:spPr bwMode="auto">
            <a:xfrm>
              <a:off x="5176" y="2583"/>
              <a:ext cx="206" cy="2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0</a:t>
              </a:r>
            </a:p>
          </p:txBody>
        </p:sp>
        <p:sp>
          <p:nvSpPr>
            <p:cNvPr id="17" name="Text Box 17"/>
            <p:cNvSpPr txBox="1">
              <a:spLocks noChangeArrowheads="1"/>
            </p:cNvSpPr>
            <p:nvPr/>
          </p:nvSpPr>
          <p:spPr bwMode="auto">
            <a:xfrm>
              <a:off x="4994" y="2583"/>
              <a:ext cx="206" cy="2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1</a:t>
              </a:r>
            </a:p>
          </p:txBody>
        </p:sp>
        <p:sp>
          <p:nvSpPr>
            <p:cNvPr id="18" name="Text Box 18"/>
            <p:cNvSpPr txBox="1">
              <a:spLocks noChangeArrowheads="1"/>
            </p:cNvSpPr>
            <p:nvPr/>
          </p:nvSpPr>
          <p:spPr bwMode="auto">
            <a:xfrm>
              <a:off x="4802" y="2583"/>
              <a:ext cx="206" cy="2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2</a:t>
              </a:r>
            </a:p>
          </p:txBody>
        </p:sp>
        <p:sp>
          <p:nvSpPr>
            <p:cNvPr id="19" name="Text Box 19"/>
            <p:cNvSpPr txBox="1">
              <a:spLocks noChangeArrowheads="1"/>
            </p:cNvSpPr>
            <p:nvPr/>
          </p:nvSpPr>
          <p:spPr bwMode="auto">
            <a:xfrm>
              <a:off x="4610" y="2583"/>
              <a:ext cx="206" cy="2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3</a:t>
              </a:r>
            </a:p>
          </p:txBody>
        </p:sp>
        <p:sp>
          <p:nvSpPr>
            <p:cNvPr id="20" name="Text Box 20"/>
            <p:cNvSpPr txBox="1">
              <a:spLocks noChangeArrowheads="1"/>
            </p:cNvSpPr>
            <p:nvPr/>
          </p:nvSpPr>
          <p:spPr bwMode="auto">
            <a:xfrm>
              <a:off x="4418" y="2583"/>
              <a:ext cx="206" cy="2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4</a:t>
              </a:r>
            </a:p>
          </p:txBody>
        </p:sp>
        <p:sp>
          <p:nvSpPr>
            <p:cNvPr id="21" name="Text Box 21"/>
            <p:cNvSpPr txBox="1">
              <a:spLocks noChangeArrowheads="1"/>
            </p:cNvSpPr>
            <p:nvPr/>
          </p:nvSpPr>
          <p:spPr bwMode="auto">
            <a:xfrm>
              <a:off x="4226" y="2583"/>
              <a:ext cx="206" cy="2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5</a:t>
              </a:r>
            </a:p>
          </p:txBody>
        </p:sp>
        <p:sp>
          <p:nvSpPr>
            <p:cNvPr id="22" name="Text Box 22"/>
            <p:cNvSpPr txBox="1">
              <a:spLocks noChangeArrowheads="1"/>
            </p:cNvSpPr>
            <p:nvPr/>
          </p:nvSpPr>
          <p:spPr bwMode="auto">
            <a:xfrm>
              <a:off x="4034" y="2583"/>
              <a:ext cx="206" cy="2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6</a:t>
              </a:r>
            </a:p>
          </p:txBody>
        </p:sp>
        <p:sp>
          <p:nvSpPr>
            <p:cNvPr id="23" name="Text Box 23"/>
            <p:cNvSpPr txBox="1">
              <a:spLocks noChangeArrowheads="1"/>
            </p:cNvSpPr>
            <p:nvPr/>
          </p:nvSpPr>
          <p:spPr bwMode="auto">
            <a:xfrm>
              <a:off x="3842" y="2583"/>
              <a:ext cx="206" cy="2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7</a:t>
              </a:r>
            </a:p>
          </p:txBody>
        </p:sp>
        <p:sp>
          <p:nvSpPr>
            <p:cNvPr id="24" name="Text Box 24"/>
            <p:cNvSpPr txBox="1">
              <a:spLocks noChangeArrowheads="1"/>
            </p:cNvSpPr>
            <p:nvPr/>
          </p:nvSpPr>
          <p:spPr bwMode="auto">
            <a:xfrm>
              <a:off x="3650" y="2583"/>
              <a:ext cx="206" cy="2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8</a:t>
              </a:r>
            </a:p>
          </p:txBody>
        </p:sp>
        <p:sp>
          <p:nvSpPr>
            <p:cNvPr id="25" name="Text Box 25"/>
            <p:cNvSpPr txBox="1">
              <a:spLocks noChangeArrowheads="1"/>
            </p:cNvSpPr>
            <p:nvPr/>
          </p:nvSpPr>
          <p:spPr bwMode="auto">
            <a:xfrm>
              <a:off x="3179" y="2583"/>
              <a:ext cx="388" cy="2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11-9</a:t>
              </a:r>
            </a:p>
          </p:txBody>
        </p:sp>
        <p:sp>
          <p:nvSpPr>
            <p:cNvPr id="26" name="Text Box 26"/>
            <p:cNvSpPr txBox="1">
              <a:spLocks noChangeArrowheads="1"/>
            </p:cNvSpPr>
            <p:nvPr/>
          </p:nvSpPr>
          <p:spPr bwMode="auto">
            <a:xfrm>
              <a:off x="1520" y="2583"/>
              <a:ext cx="541" cy="2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dirty="0"/>
                <a:t>31-12  </a:t>
              </a:r>
            </a:p>
          </p:txBody>
        </p:sp>
        <p:sp>
          <p:nvSpPr>
            <p:cNvPr id="27" name="Rectangle 27"/>
            <p:cNvSpPr>
              <a:spLocks noChangeArrowheads="1"/>
            </p:cNvSpPr>
            <p:nvPr/>
          </p:nvSpPr>
          <p:spPr bwMode="auto">
            <a:xfrm>
              <a:off x="528" y="1824"/>
              <a:ext cx="1308" cy="276"/>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400" dirty="0">
                  <a:solidFill>
                    <a:srgbClr val="FF0000"/>
                  </a:solidFill>
                  <a:sym typeface="Symbol" panose="05050102010706020507" pitchFamily="18" charset="2"/>
                </a:rPr>
                <a:t>Intel </a:t>
              </a:r>
              <a:r>
                <a:rPr lang="en-US" altLang="zh-CN" sz="1400" dirty="0" err="1">
                  <a:solidFill>
                    <a:srgbClr val="FF0000"/>
                  </a:solidFill>
                  <a:sym typeface="Symbol" panose="05050102010706020507" pitchFamily="18" charset="2"/>
                </a:rPr>
                <a:t>x86</a:t>
              </a:r>
              <a:r>
                <a:rPr lang="zh-CN" altLang="en-US" sz="1400" dirty="0">
                  <a:solidFill>
                    <a:srgbClr val="FF0000"/>
                  </a:solidFill>
                  <a:sym typeface="Symbol" panose="05050102010706020507" pitchFamily="18" charset="2"/>
                </a:rPr>
                <a:t>结构的</a:t>
              </a:r>
              <a:r>
                <a:rPr lang="en-US" altLang="zh-CN" sz="1400" dirty="0" err="1">
                  <a:solidFill>
                    <a:srgbClr val="FF0000"/>
                  </a:solidFill>
                  <a:sym typeface="Symbol" panose="05050102010706020507" pitchFamily="18" charset="2"/>
                </a:rPr>
                <a:t>PTE</a:t>
              </a:r>
              <a:endParaRPr lang="en-US" altLang="zh-CN" sz="1400" dirty="0">
                <a:solidFill>
                  <a:srgbClr val="FF0000"/>
                </a:solidFill>
                <a:sym typeface="Symbol" panose="05050102010706020507" pitchFamily="18" charset="2"/>
              </a:endParaRPr>
            </a:p>
          </p:txBody>
        </p:sp>
        <p:sp>
          <p:nvSpPr>
            <p:cNvPr id="28" name="Rectangle 27"/>
            <p:cNvSpPr>
              <a:spLocks noChangeArrowheads="1"/>
            </p:cNvSpPr>
            <p:nvPr/>
          </p:nvSpPr>
          <p:spPr bwMode="auto">
            <a:xfrm>
              <a:off x="1296" y="2542"/>
              <a:ext cx="849" cy="276"/>
            </a:xfrm>
            <a:prstGeom prst="rect">
              <a:avLst/>
            </a:prstGeom>
            <a:noFill/>
            <a:ln w="9525">
              <a:solidFill>
                <a:srgbClr val="007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US" altLang="zh-CN" sz="1400" dirty="0">
                <a:solidFill>
                  <a:srgbClr val="FF0000"/>
                </a:solidFill>
                <a:sym typeface="Symbol" panose="05050102010706020507" pitchFamily="18" charset="2"/>
              </a:endParaRPr>
            </a:p>
          </p:txBody>
        </p:sp>
      </p:grpSp>
      <p:sp>
        <p:nvSpPr>
          <p:cNvPr id="2" name="矩形 1"/>
          <p:cNvSpPr/>
          <p:nvPr/>
        </p:nvSpPr>
        <p:spPr>
          <a:xfrm>
            <a:off x="4571599" y="5399638"/>
            <a:ext cx="3897221" cy="461665"/>
          </a:xfrm>
          <a:prstGeom prst="rect">
            <a:avLst/>
          </a:prstGeom>
        </p:spPr>
        <p:txBody>
          <a:bodyPr wrap="none">
            <a:spAutoFit/>
          </a:bodyPr>
          <a:lstStyle/>
          <a:p>
            <a:r>
              <a:rPr lang="zh-CN" altLang="en-US" sz="2400" dirty="0">
                <a:solidFill>
                  <a:srgbClr val="C00000"/>
                </a:solidFill>
              </a:rPr>
              <a:t>进程间共享内存如何实现？</a:t>
            </a:r>
          </a:p>
        </p:txBody>
      </p:sp>
      <mc:AlternateContent xmlns:mc="http://schemas.openxmlformats.org/markup-compatibility/2006" xmlns:p14="http://schemas.microsoft.com/office/powerpoint/2010/main">
        <mc:Choice Requires="p14">
          <p:contentPart p14:bwMode="auto" r:id="rId2">
            <p14:nvContentPartPr>
              <p14:cNvPr id="3" name="墨迹 2">
                <a:extLst>
                  <a:ext uri="{FF2B5EF4-FFF2-40B4-BE49-F238E27FC236}">
                    <a16:creationId xmlns:a16="http://schemas.microsoft.com/office/drawing/2014/main" id="{AC4FCDCA-7F84-2BAF-B2E6-8337FBACB171}"/>
                  </a:ext>
                </a:extLst>
              </p14:cNvPr>
              <p14:cNvContentPartPr/>
              <p14:nvPr/>
            </p14:nvContentPartPr>
            <p14:xfrm>
              <a:off x="4745990" y="932362"/>
              <a:ext cx="20160" cy="264960"/>
            </p14:xfrm>
          </p:contentPart>
        </mc:Choice>
        <mc:Fallback xmlns="">
          <p:pic>
            <p:nvPicPr>
              <p:cNvPr id="3" name="墨迹 2">
                <a:extLst>
                  <a:ext uri="{FF2B5EF4-FFF2-40B4-BE49-F238E27FC236}">
                    <a16:creationId xmlns:a16="http://schemas.microsoft.com/office/drawing/2014/main" id="{AC4FCDCA-7F84-2BAF-B2E6-8337FBACB171}"/>
                  </a:ext>
                </a:extLst>
              </p:cNvPr>
              <p:cNvPicPr/>
              <p:nvPr/>
            </p:nvPicPr>
            <p:blipFill>
              <a:blip r:embed="rId3"/>
              <a:stretch>
                <a:fillRect/>
              </a:stretch>
            </p:blipFill>
            <p:spPr>
              <a:xfrm>
                <a:off x="4736990" y="923362"/>
                <a:ext cx="3780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9" name="墨迹 28">
                <a:extLst>
                  <a:ext uri="{FF2B5EF4-FFF2-40B4-BE49-F238E27FC236}">
                    <a16:creationId xmlns:a16="http://schemas.microsoft.com/office/drawing/2014/main" id="{F8EDE691-B02C-A98F-58F9-C41AC24EAC04}"/>
                  </a:ext>
                </a:extLst>
              </p14:cNvPr>
              <p14:cNvContentPartPr/>
              <p14:nvPr/>
            </p14:nvContentPartPr>
            <p14:xfrm>
              <a:off x="3829790" y="1583242"/>
              <a:ext cx="127440" cy="229680"/>
            </p14:xfrm>
          </p:contentPart>
        </mc:Choice>
        <mc:Fallback xmlns="">
          <p:pic>
            <p:nvPicPr>
              <p:cNvPr id="29" name="墨迹 28">
                <a:extLst>
                  <a:ext uri="{FF2B5EF4-FFF2-40B4-BE49-F238E27FC236}">
                    <a16:creationId xmlns:a16="http://schemas.microsoft.com/office/drawing/2014/main" id="{F8EDE691-B02C-A98F-58F9-C41AC24EAC04}"/>
                  </a:ext>
                </a:extLst>
              </p:cNvPr>
              <p:cNvPicPr/>
              <p:nvPr/>
            </p:nvPicPr>
            <p:blipFill>
              <a:blip r:embed="rId5"/>
              <a:stretch>
                <a:fillRect/>
              </a:stretch>
            </p:blipFill>
            <p:spPr>
              <a:xfrm>
                <a:off x="3820790" y="1574602"/>
                <a:ext cx="14508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 name="墨迹 29">
                <a:extLst>
                  <a:ext uri="{FF2B5EF4-FFF2-40B4-BE49-F238E27FC236}">
                    <a16:creationId xmlns:a16="http://schemas.microsoft.com/office/drawing/2014/main" id="{BE332367-D0BE-3233-F29B-16A0B4AEFE26}"/>
                  </a:ext>
                </a:extLst>
              </p14:cNvPr>
              <p14:cNvContentPartPr/>
              <p14:nvPr/>
            </p14:nvContentPartPr>
            <p14:xfrm>
              <a:off x="2936630" y="4738472"/>
              <a:ext cx="4909320" cy="58680"/>
            </p14:xfrm>
          </p:contentPart>
        </mc:Choice>
        <mc:Fallback xmlns="">
          <p:pic>
            <p:nvPicPr>
              <p:cNvPr id="30" name="墨迹 29">
                <a:extLst>
                  <a:ext uri="{FF2B5EF4-FFF2-40B4-BE49-F238E27FC236}">
                    <a16:creationId xmlns:a16="http://schemas.microsoft.com/office/drawing/2014/main" id="{BE332367-D0BE-3233-F29B-16A0B4AEFE26}"/>
                  </a:ext>
                </a:extLst>
              </p:cNvPr>
              <p:cNvPicPr/>
              <p:nvPr/>
            </p:nvPicPr>
            <p:blipFill>
              <a:blip r:embed="rId7"/>
              <a:stretch>
                <a:fillRect/>
              </a:stretch>
            </p:blipFill>
            <p:spPr>
              <a:xfrm>
                <a:off x="2927990" y="4729832"/>
                <a:ext cx="492696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墨迹 30">
                <a:extLst>
                  <a:ext uri="{FF2B5EF4-FFF2-40B4-BE49-F238E27FC236}">
                    <a16:creationId xmlns:a16="http://schemas.microsoft.com/office/drawing/2014/main" id="{D575D605-CD12-9D9A-9057-8235F7BC26C1}"/>
                  </a:ext>
                </a:extLst>
              </p14:cNvPr>
              <p14:cNvContentPartPr/>
              <p14:nvPr/>
            </p14:nvContentPartPr>
            <p14:xfrm>
              <a:off x="6351950" y="4456402"/>
              <a:ext cx="1905480" cy="30960"/>
            </p14:xfrm>
          </p:contentPart>
        </mc:Choice>
        <mc:Fallback xmlns="">
          <p:pic>
            <p:nvPicPr>
              <p:cNvPr id="31" name="墨迹 30">
                <a:extLst>
                  <a:ext uri="{FF2B5EF4-FFF2-40B4-BE49-F238E27FC236}">
                    <a16:creationId xmlns:a16="http://schemas.microsoft.com/office/drawing/2014/main" id="{D575D605-CD12-9D9A-9057-8235F7BC26C1}"/>
                  </a:ext>
                </a:extLst>
              </p:cNvPr>
              <p:cNvPicPr/>
              <p:nvPr/>
            </p:nvPicPr>
            <p:blipFill>
              <a:blip r:embed="rId9"/>
              <a:stretch>
                <a:fillRect/>
              </a:stretch>
            </p:blipFill>
            <p:spPr>
              <a:xfrm>
                <a:off x="6343310" y="4447762"/>
                <a:ext cx="19231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32129" name="墨迹 432128">
                <a:extLst>
                  <a:ext uri="{FF2B5EF4-FFF2-40B4-BE49-F238E27FC236}">
                    <a16:creationId xmlns:a16="http://schemas.microsoft.com/office/drawing/2014/main" id="{0E776533-7A9A-48F5-B039-02AFD47BEF63}"/>
                  </a:ext>
                </a:extLst>
              </p14:cNvPr>
              <p14:cNvContentPartPr/>
              <p14:nvPr/>
            </p14:nvContentPartPr>
            <p14:xfrm>
              <a:off x="581150" y="4710202"/>
              <a:ext cx="1949760" cy="43200"/>
            </p14:xfrm>
          </p:contentPart>
        </mc:Choice>
        <mc:Fallback xmlns="">
          <p:pic>
            <p:nvPicPr>
              <p:cNvPr id="432129" name="墨迹 432128">
                <a:extLst>
                  <a:ext uri="{FF2B5EF4-FFF2-40B4-BE49-F238E27FC236}">
                    <a16:creationId xmlns:a16="http://schemas.microsoft.com/office/drawing/2014/main" id="{0E776533-7A9A-48F5-B039-02AFD47BEF63}"/>
                  </a:ext>
                </a:extLst>
              </p:cNvPr>
              <p:cNvPicPr/>
              <p:nvPr/>
            </p:nvPicPr>
            <p:blipFill>
              <a:blip r:embed="rId11"/>
              <a:stretch>
                <a:fillRect/>
              </a:stretch>
            </p:blipFill>
            <p:spPr>
              <a:xfrm>
                <a:off x="572150" y="4701562"/>
                <a:ext cx="1967400" cy="608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2131">
                                            <p:txEl>
                                              <p:pRg st="0" end="0"/>
                                            </p:txEl>
                                          </p:spTgt>
                                        </p:tgtEl>
                                        <p:attrNameLst>
                                          <p:attrName>style.visibility</p:attrName>
                                        </p:attrNameLst>
                                      </p:cBhvr>
                                      <p:to>
                                        <p:strVal val="visible"/>
                                      </p:to>
                                    </p:set>
                                    <p:anim calcmode="lin" valueType="num">
                                      <p:cBhvr additive="base">
                                        <p:cTn id="7" dur="500" fill="hold"/>
                                        <p:tgtEl>
                                          <p:spTgt spid="432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21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32131">
                                            <p:txEl>
                                              <p:pRg st="1" end="1"/>
                                            </p:txEl>
                                          </p:spTgt>
                                        </p:tgtEl>
                                        <p:attrNameLst>
                                          <p:attrName>style.visibility</p:attrName>
                                        </p:attrNameLst>
                                      </p:cBhvr>
                                      <p:to>
                                        <p:strVal val="visible"/>
                                      </p:to>
                                    </p:set>
                                    <p:animEffect transition="in" filter="box(in)">
                                      <p:cBhvr>
                                        <p:cTn id="13" dur="500"/>
                                        <p:tgtEl>
                                          <p:spTgt spid="432131">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432131">
                                            <p:txEl>
                                              <p:pRg st="2" end="2"/>
                                            </p:txEl>
                                          </p:spTgt>
                                        </p:tgtEl>
                                        <p:attrNameLst>
                                          <p:attrName>style.visibility</p:attrName>
                                        </p:attrNameLst>
                                      </p:cBhvr>
                                      <p:to>
                                        <p:strVal val="visible"/>
                                      </p:to>
                                    </p:set>
                                    <p:animEffect transition="in" filter="checkerboard(across)">
                                      <p:cBhvr>
                                        <p:cTn id="18" dur="500"/>
                                        <p:tgtEl>
                                          <p:spTgt spid="432131">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32131">
                                            <p:txEl>
                                              <p:pRg st="3" end="3"/>
                                            </p:txEl>
                                          </p:spTgt>
                                        </p:tgtEl>
                                        <p:attrNameLst>
                                          <p:attrName>style.visibility</p:attrName>
                                        </p:attrNameLst>
                                      </p:cBhvr>
                                      <p:to>
                                        <p:strVal val="visible"/>
                                      </p:to>
                                    </p:set>
                                    <p:animEffect transition="in" filter="blinds(horizontal)">
                                      <p:cBhvr>
                                        <p:cTn id="23" dur="500"/>
                                        <p:tgtEl>
                                          <p:spTgt spid="432131">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ppt_x"/>
                                          </p:val>
                                        </p:tav>
                                        <p:tav tm="100000">
                                          <p:val>
                                            <p:strVal val="#ppt_x"/>
                                          </p:val>
                                        </p:tav>
                                      </p:tavLst>
                                    </p:anim>
                                    <p:anim calcmode="lin" valueType="num">
                                      <p:cBhvr additive="base">
                                        <p:cTn id="2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dissolv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Symbol" panose="05050102010706020507" pitchFamily="18" charset="2"/>
              </a:rPr>
              <a:t>交换空间</a:t>
            </a:r>
            <a:r>
              <a:rPr lang="en-US" altLang="zh-CN" dirty="0">
                <a:sym typeface="Symbol" panose="05050102010706020507" pitchFamily="18" charset="2"/>
              </a:rPr>
              <a:t>--</a:t>
            </a:r>
            <a:r>
              <a:rPr lang="zh-CN" altLang="en-US" dirty="0">
                <a:sym typeface="Symbol" panose="05050102010706020507" pitchFamily="18" charset="2"/>
              </a:rPr>
              <a:t>页面置换到什么地方</a:t>
            </a:r>
            <a:endParaRPr lang="zh-CN" altLang="en-US" dirty="0"/>
          </a:p>
        </p:txBody>
      </p:sp>
      <p:pic>
        <p:nvPicPr>
          <p:cNvPr id="5" name="图片 4"/>
          <p:cNvPicPr>
            <a:picLocks noChangeAspect="1"/>
          </p:cNvPicPr>
          <p:nvPr/>
        </p:nvPicPr>
        <p:blipFill>
          <a:blip r:embed="rId3"/>
          <a:stretch>
            <a:fillRect/>
          </a:stretch>
        </p:blipFill>
        <p:spPr>
          <a:xfrm>
            <a:off x="214282" y="1000108"/>
            <a:ext cx="6828957" cy="5126062"/>
          </a:xfrm>
          <a:prstGeom prst="rect">
            <a:avLst/>
          </a:prstGeom>
        </p:spPr>
      </p:pic>
      <p:sp>
        <p:nvSpPr>
          <p:cNvPr id="7" name="内容占位符 2"/>
          <p:cNvSpPr>
            <a:spLocks noGrp="1"/>
          </p:cNvSpPr>
          <p:nvPr>
            <p:ph sz="half" idx="1"/>
          </p:nvPr>
        </p:nvSpPr>
        <p:spPr>
          <a:xfrm>
            <a:off x="1785918" y="6072206"/>
            <a:ext cx="4929222" cy="571504"/>
          </a:xfrm>
        </p:spPr>
        <p:txBody>
          <a:bodyPr/>
          <a:lstStyle/>
          <a:p>
            <a:pPr>
              <a:buNone/>
            </a:pPr>
            <a:r>
              <a:rPr lang="en-US" altLang="zh-CN" sz="2000" dirty="0">
                <a:solidFill>
                  <a:srgbClr val="FF0000"/>
                </a:solidFill>
              </a:rPr>
              <a:t>windows</a:t>
            </a:r>
            <a:r>
              <a:rPr lang="zh-CN" altLang="en-US" sz="2000" dirty="0">
                <a:solidFill>
                  <a:srgbClr val="FF0000"/>
                </a:solidFill>
              </a:rPr>
              <a:t>中</a:t>
            </a:r>
            <a:r>
              <a:rPr lang="en-US" altLang="zh-CN" sz="2000" dirty="0">
                <a:solidFill>
                  <a:srgbClr val="FF0000"/>
                </a:solidFill>
              </a:rPr>
              <a:t>pagefile.sys</a:t>
            </a:r>
            <a:r>
              <a:rPr lang="zh-CN" altLang="en-US" sz="2000" dirty="0">
                <a:solidFill>
                  <a:srgbClr val="FF0000"/>
                </a:solidFill>
              </a:rPr>
              <a:t>文件与存放位置</a:t>
            </a:r>
          </a:p>
        </p:txBody>
      </p:sp>
      <p:sp>
        <p:nvSpPr>
          <p:cNvPr id="8" name="内容占位符 2"/>
          <p:cNvSpPr>
            <a:spLocks noGrp="1"/>
          </p:cNvSpPr>
          <p:nvPr>
            <p:ph sz="half" idx="1"/>
          </p:nvPr>
        </p:nvSpPr>
        <p:spPr>
          <a:xfrm>
            <a:off x="5715008" y="5429264"/>
            <a:ext cx="3786182" cy="357190"/>
          </a:xfrm>
        </p:spPr>
        <p:txBody>
          <a:bodyPr/>
          <a:lstStyle/>
          <a:p>
            <a:pPr>
              <a:buNone/>
            </a:pPr>
            <a:r>
              <a:rPr lang="zh-CN" altLang="en-US" sz="2400" dirty="0">
                <a:solidFill>
                  <a:srgbClr val="FF0000"/>
                </a:solidFill>
              </a:rPr>
              <a:t>固态硬盘如何发挥作用？</a:t>
            </a:r>
          </a:p>
        </p:txBody>
      </p:sp>
      <p:sp>
        <p:nvSpPr>
          <p:cNvPr id="6" name="Rectangle 27"/>
          <p:cNvSpPr>
            <a:spLocks noChangeArrowheads="1"/>
          </p:cNvSpPr>
          <p:nvPr/>
        </p:nvSpPr>
        <p:spPr bwMode="auto">
          <a:xfrm>
            <a:off x="1043608" y="3265125"/>
            <a:ext cx="2736304" cy="307777"/>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US" altLang="zh-CN" sz="1400" dirty="0">
              <a:solidFill>
                <a:srgbClr val="FF0000"/>
              </a:solidFill>
              <a:sym typeface="Symbol" panose="05050102010706020507" pitchFamily="18" charset="2"/>
            </a:endParaRPr>
          </a:p>
        </p:txBody>
      </p:sp>
    </p:spTree>
    <p:extLst>
      <p:ext uri="{BB962C8B-B14F-4D97-AF65-F5344CB8AC3E}">
        <p14:creationId xmlns:p14="http://schemas.microsoft.com/office/powerpoint/2010/main" val="197829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checkerboard(across)">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304800"/>
            <a:ext cx="8229600" cy="676275"/>
          </a:xfrm>
        </p:spPr>
        <p:txBody>
          <a:bodyPr/>
          <a:lstStyle/>
          <a:p>
            <a:pPr eaLnBrk="1" hangingPunct="1"/>
            <a:r>
              <a:rPr lang="zh-CN" altLang="en-US" dirty="0">
                <a:solidFill>
                  <a:srgbClr val="FF0000"/>
                </a:solidFill>
              </a:rPr>
              <a:t>工作集</a:t>
            </a:r>
            <a:endParaRPr lang="zh-CN" altLang="zh-CN" dirty="0">
              <a:sym typeface="Symbol" panose="05050102010706020507" pitchFamily="18" charset="2"/>
            </a:endParaRPr>
          </a:p>
        </p:txBody>
      </p:sp>
      <p:sp>
        <p:nvSpPr>
          <p:cNvPr id="432131" name="Rectangle 3"/>
          <p:cNvSpPr>
            <a:spLocks noChangeArrowheads="1"/>
          </p:cNvSpPr>
          <p:nvPr/>
        </p:nvSpPr>
        <p:spPr bwMode="auto">
          <a:xfrm>
            <a:off x="228600" y="1192213"/>
            <a:ext cx="861060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30000"/>
              </a:lnSpc>
              <a:buNone/>
            </a:pPr>
            <a:r>
              <a:rPr lang="zh-CN" altLang="en-US" dirty="0">
                <a:solidFill>
                  <a:srgbClr val="FF0000"/>
                </a:solidFill>
              </a:rPr>
              <a:t>工作集（驻留集）</a:t>
            </a:r>
            <a:r>
              <a:rPr lang="zh-CN" altLang="en-US" dirty="0"/>
              <a:t>：是给进程分配的物理内存空间，其一般是动态变化的。</a:t>
            </a:r>
            <a:endParaRPr lang="en-US" altLang="zh-CN" dirty="0"/>
          </a:p>
          <a:p>
            <a:r>
              <a:rPr lang="zh-CN" altLang="en-US" dirty="0"/>
              <a:t>操作系统决定给特定的进程分配多大的主存空间？这需要考虑以下几点：</a:t>
            </a:r>
          </a:p>
        </p:txBody>
      </p:sp>
      <p:sp>
        <p:nvSpPr>
          <p:cNvPr id="2" name="矩形 1"/>
          <p:cNvSpPr/>
          <p:nvPr/>
        </p:nvSpPr>
        <p:spPr>
          <a:xfrm>
            <a:off x="285720" y="3357562"/>
            <a:ext cx="8610600" cy="2893100"/>
          </a:xfrm>
          <a:prstGeom prst="rect">
            <a:avLst/>
          </a:prstGeom>
        </p:spPr>
        <p:txBody>
          <a:bodyPr wrap="square">
            <a:spAutoFit/>
          </a:bodyPr>
          <a:lstStyle/>
          <a:p>
            <a:pPr marL="514350" indent="-514350">
              <a:buFont typeface="+mj-lt"/>
              <a:buAutoNum type="alphaLcParenR"/>
            </a:pPr>
            <a:r>
              <a:rPr lang="zh-CN" altLang="en-US" dirty="0"/>
              <a:t>分配给一个进程的物理内存越小，驻留在主存中的进程数就越多，从而可以提高处理器的利用率。</a:t>
            </a:r>
          </a:p>
          <a:p>
            <a:pPr marL="514350" indent="-514350">
              <a:buFont typeface="+mj-lt"/>
              <a:buAutoNum type="alphaLcParenR"/>
            </a:pPr>
            <a:r>
              <a:rPr lang="zh-CN" altLang="en-US" dirty="0"/>
              <a:t>如果一个进程分配的物理内存（页框）过少，尽管有局部性原理，页错误率仍然会相对较高。</a:t>
            </a:r>
          </a:p>
          <a:p>
            <a:pPr marL="514350" indent="-514350">
              <a:buFont typeface="+mj-lt"/>
              <a:buAutoNum type="alphaLcParenR"/>
            </a:pPr>
            <a:r>
              <a:rPr lang="zh-CN" altLang="en-US" dirty="0"/>
              <a:t>如驻留集较大，由于局部性原理，当给特定进程分配更多的主存空间时，对进程的缺页错误率没有明显的影响。</a:t>
            </a:r>
          </a:p>
        </p:txBody>
      </p:sp>
      <p:grpSp>
        <p:nvGrpSpPr>
          <p:cNvPr id="7" name="组合 6">
            <a:extLst>
              <a:ext uri="{FF2B5EF4-FFF2-40B4-BE49-F238E27FC236}">
                <a16:creationId xmlns:a16="http://schemas.microsoft.com/office/drawing/2014/main" id="{68585001-CEA8-A88D-3F18-73F7BFBCB60B}"/>
              </a:ext>
            </a:extLst>
          </p:cNvPr>
          <p:cNvGrpSpPr/>
          <p:nvPr/>
        </p:nvGrpSpPr>
        <p:grpSpPr>
          <a:xfrm>
            <a:off x="3826550" y="4123402"/>
            <a:ext cx="2629800" cy="493560"/>
            <a:chOff x="3826550" y="4123402"/>
            <a:chExt cx="2629800" cy="493560"/>
          </a:xfrm>
        </p:grpSpPr>
        <mc:AlternateContent xmlns:mc="http://schemas.openxmlformats.org/markup-compatibility/2006" xmlns:p14="http://schemas.microsoft.com/office/powerpoint/2010/main">
          <mc:Choice Requires="p14">
            <p:contentPart p14:bwMode="auto" r:id="rId2">
              <p14:nvContentPartPr>
                <p14:cNvPr id="3" name="墨迹 2">
                  <a:extLst>
                    <a:ext uri="{FF2B5EF4-FFF2-40B4-BE49-F238E27FC236}">
                      <a16:creationId xmlns:a16="http://schemas.microsoft.com/office/drawing/2014/main" id="{768E4EB7-F15D-DB61-9216-3698B0FFBA0F}"/>
                    </a:ext>
                  </a:extLst>
                </p14:cNvPr>
                <p14:cNvContentPartPr/>
                <p14:nvPr/>
              </p14:nvContentPartPr>
              <p14:xfrm>
                <a:off x="3875510" y="4560802"/>
                <a:ext cx="2565000" cy="18000"/>
              </p14:xfrm>
            </p:contentPart>
          </mc:Choice>
          <mc:Fallback xmlns="">
            <p:pic>
              <p:nvPicPr>
                <p:cNvPr id="3" name="墨迹 2">
                  <a:extLst>
                    <a:ext uri="{FF2B5EF4-FFF2-40B4-BE49-F238E27FC236}">
                      <a16:creationId xmlns:a16="http://schemas.microsoft.com/office/drawing/2014/main" id="{768E4EB7-F15D-DB61-9216-3698B0FFBA0F}"/>
                    </a:ext>
                  </a:extLst>
                </p:cNvPr>
                <p:cNvPicPr/>
                <p:nvPr/>
              </p:nvPicPr>
              <p:blipFill>
                <a:blip r:embed="rId3"/>
                <a:stretch>
                  <a:fillRect/>
                </a:stretch>
              </p:blipFill>
              <p:spPr>
                <a:xfrm>
                  <a:off x="3866510" y="4551802"/>
                  <a:ext cx="258264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墨迹 3">
                  <a:extLst>
                    <a:ext uri="{FF2B5EF4-FFF2-40B4-BE49-F238E27FC236}">
                      <a16:creationId xmlns:a16="http://schemas.microsoft.com/office/drawing/2014/main" id="{B7B39E06-A137-9FD5-B4A7-72B3F0156FC5}"/>
                    </a:ext>
                  </a:extLst>
                </p14:cNvPr>
                <p14:cNvContentPartPr/>
                <p14:nvPr/>
              </p14:nvContentPartPr>
              <p14:xfrm>
                <a:off x="3826550" y="4178122"/>
                <a:ext cx="30960" cy="438840"/>
              </p14:xfrm>
            </p:contentPart>
          </mc:Choice>
          <mc:Fallback xmlns="">
            <p:pic>
              <p:nvPicPr>
                <p:cNvPr id="4" name="墨迹 3">
                  <a:extLst>
                    <a:ext uri="{FF2B5EF4-FFF2-40B4-BE49-F238E27FC236}">
                      <a16:creationId xmlns:a16="http://schemas.microsoft.com/office/drawing/2014/main" id="{B7B39E06-A137-9FD5-B4A7-72B3F0156FC5}"/>
                    </a:ext>
                  </a:extLst>
                </p:cNvPr>
                <p:cNvPicPr/>
                <p:nvPr/>
              </p:nvPicPr>
              <p:blipFill>
                <a:blip r:embed="rId5"/>
                <a:stretch>
                  <a:fillRect/>
                </a:stretch>
              </p:blipFill>
              <p:spPr>
                <a:xfrm>
                  <a:off x="3817910" y="4169122"/>
                  <a:ext cx="48600" cy="456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墨迹 4">
                  <a:extLst>
                    <a:ext uri="{FF2B5EF4-FFF2-40B4-BE49-F238E27FC236}">
                      <a16:creationId xmlns:a16="http://schemas.microsoft.com/office/drawing/2014/main" id="{24BA6587-BC88-DE95-1725-509FA8B02699}"/>
                    </a:ext>
                  </a:extLst>
                </p14:cNvPr>
                <p14:cNvContentPartPr/>
                <p14:nvPr/>
              </p14:nvContentPartPr>
              <p14:xfrm>
                <a:off x="3893510" y="4123402"/>
                <a:ext cx="2515320" cy="73080"/>
              </p14:xfrm>
            </p:contentPart>
          </mc:Choice>
          <mc:Fallback xmlns="">
            <p:pic>
              <p:nvPicPr>
                <p:cNvPr id="5" name="墨迹 4">
                  <a:extLst>
                    <a:ext uri="{FF2B5EF4-FFF2-40B4-BE49-F238E27FC236}">
                      <a16:creationId xmlns:a16="http://schemas.microsoft.com/office/drawing/2014/main" id="{24BA6587-BC88-DE95-1725-509FA8B02699}"/>
                    </a:ext>
                  </a:extLst>
                </p:cNvPr>
                <p:cNvPicPr/>
                <p:nvPr/>
              </p:nvPicPr>
              <p:blipFill>
                <a:blip r:embed="rId7"/>
                <a:stretch>
                  <a:fillRect/>
                </a:stretch>
              </p:blipFill>
              <p:spPr>
                <a:xfrm>
                  <a:off x="3884870" y="4114402"/>
                  <a:ext cx="253296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墨迹 5">
                  <a:extLst>
                    <a:ext uri="{FF2B5EF4-FFF2-40B4-BE49-F238E27FC236}">
                      <a16:creationId xmlns:a16="http://schemas.microsoft.com/office/drawing/2014/main" id="{9E00DEE7-2192-D2AD-138A-2FEE11AD3267}"/>
                    </a:ext>
                  </a:extLst>
                </p14:cNvPr>
                <p14:cNvContentPartPr/>
                <p14:nvPr/>
              </p14:nvContentPartPr>
              <p14:xfrm>
                <a:off x="6406670" y="4220242"/>
                <a:ext cx="49680" cy="315720"/>
              </p14:xfrm>
            </p:contentPart>
          </mc:Choice>
          <mc:Fallback xmlns="">
            <p:pic>
              <p:nvPicPr>
                <p:cNvPr id="6" name="墨迹 5">
                  <a:extLst>
                    <a:ext uri="{FF2B5EF4-FFF2-40B4-BE49-F238E27FC236}">
                      <a16:creationId xmlns:a16="http://schemas.microsoft.com/office/drawing/2014/main" id="{9E00DEE7-2192-D2AD-138A-2FEE11AD3267}"/>
                    </a:ext>
                  </a:extLst>
                </p:cNvPr>
                <p:cNvPicPr/>
                <p:nvPr/>
              </p:nvPicPr>
              <p:blipFill>
                <a:blip r:embed="rId9"/>
                <a:stretch>
                  <a:fillRect/>
                </a:stretch>
              </p:blipFill>
              <p:spPr>
                <a:xfrm>
                  <a:off x="6397670" y="4211602"/>
                  <a:ext cx="67320" cy="333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8" name="墨迹 7">
                <a:extLst>
                  <a:ext uri="{FF2B5EF4-FFF2-40B4-BE49-F238E27FC236}">
                    <a16:creationId xmlns:a16="http://schemas.microsoft.com/office/drawing/2014/main" id="{F2511A4A-C8CB-119E-986F-C2C251737649}"/>
                  </a:ext>
                </a:extLst>
              </p14:cNvPr>
              <p14:cNvContentPartPr/>
              <p14:nvPr/>
            </p14:nvContentPartPr>
            <p14:xfrm>
              <a:off x="3627110" y="1622482"/>
              <a:ext cx="4716360" cy="182160"/>
            </p14:xfrm>
          </p:contentPart>
        </mc:Choice>
        <mc:Fallback xmlns="">
          <p:pic>
            <p:nvPicPr>
              <p:cNvPr id="8" name="墨迹 7">
                <a:extLst>
                  <a:ext uri="{FF2B5EF4-FFF2-40B4-BE49-F238E27FC236}">
                    <a16:creationId xmlns:a16="http://schemas.microsoft.com/office/drawing/2014/main" id="{F2511A4A-C8CB-119E-986F-C2C251737649}"/>
                  </a:ext>
                </a:extLst>
              </p:cNvPr>
              <p:cNvPicPr/>
              <p:nvPr/>
            </p:nvPicPr>
            <p:blipFill>
              <a:blip r:embed="rId11"/>
              <a:stretch>
                <a:fillRect/>
              </a:stretch>
            </p:blipFill>
            <p:spPr>
              <a:xfrm>
                <a:off x="3618110" y="1613842"/>
                <a:ext cx="4734000" cy="199800"/>
              </a:xfrm>
              <a:prstGeom prst="rect">
                <a:avLst/>
              </a:prstGeom>
            </p:spPr>
          </p:pic>
        </mc:Fallback>
      </mc:AlternateContent>
      <p:grpSp>
        <p:nvGrpSpPr>
          <p:cNvPr id="13" name="组合 12">
            <a:extLst>
              <a:ext uri="{FF2B5EF4-FFF2-40B4-BE49-F238E27FC236}">
                <a16:creationId xmlns:a16="http://schemas.microsoft.com/office/drawing/2014/main" id="{DB410C17-3D52-EB1C-38A8-98458DFAC19D}"/>
              </a:ext>
            </a:extLst>
          </p:cNvPr>
          <p:cNvGrpSpPr/>
          <p:nvPr/>
        </p:nvGrpSpPr>
        <p:grpSpPr>
          <a:xfrm>
            <a:off x="4486790" y="658762"/>
            <a:ext cx="513000" cy="578160"/>
            <a:chOff x="4486790" y="658762"/>
            <a:chExt cx="513000" cy="578160"/>
          </a:xfrm>
        </p:grpSpPr>
        <mc:AlternateContent xmlns:mc="http://schemas.openxmlformats.org/markup-compatibility/2006" xmlns:p14="http://schemas.microsoft.com/office/powerpoint/2010/main">
          <mc:Choice Requires="p14">
            <p:contentPart p14:bwMode="auto" r:id="rId12">
              <p14:nvContentPartPr>
                <p14:cNvPr id="9" name="墨迹 8">
                  <a:extLst>
                    <a:ext uri="{FF2B5EF4-FFF2-40B4-BE49-F238E27FC236}">
                      <a16:creationId xmlns:a16="http://schemas.microsoft.com/office/drawing/2014/main" id="{F0E614BD-9A9D-3755-8B35-4DC1475742CC}"/>
                    </a:ext>
                  </a:extLst>
                </p14:cNvPr>
                <p14:cNvContentPartPr/>
                <p14:nvPr/>
              </p14:nvContentPartPr>
              <p14:xfrm>
                <a:off x="4506230" y="658762"/>
                <a:ext cx="298080" cy="460440"/>
              </p14:xfrm>
            </p:contentPart>
          </mc:Choice>
          <mc:Fallback xmlns="">
            <p:pic>
              <p:nvPicPr>
                <p:cNvPr id="9" name="墨迹 8">
                  <a:extLst>
                    <a:ext uri="{FF2B5EF4-FFF2-40B4-BE49-F238E27FC236}">
                      <a16:creationId xmlns:a16="http://schemas.microsoft.com/office/drawing/2014/main" id="{F0E614BD-9A9D-3755-8B35-4DC1475742CC}"/>
                    </a:ext>
                  </a:extLst>
                </p:cNvPr>
                <p:cNvPicPr/>
                <p:nvPr/>
              </p:nvPicPr>
              <p:blipFill>
                <a:blip r:embed="rId13"/>
                <a:stretch>
                  <a:fillRect/>
                </a:stretch>
              </p:blipFill>
              <p:spPr>
                <a:xfrm>
                  <a:off x="4497230" y="650122"/>
                  <a:ext cx="315720" cy="478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墨迹 9">
                  <a:extLst>
                    <a:ext uri="{FF2B5EF4-FFF2-40B4-BE49-F238E27FC236}">
                      <a16:creationId xmlns:a16="http://schemas.microsoft.com/office/drawing/2014/main" id="{9A958BAC-3F1D-3702-9CEA-3687FE418206}"/>
                    </a:ext>
                  </a:extLst>
                </p14:cNvPr>
                <p14:cNvContentPartPr/>
                <p14:nvPr/>
              </p14:nvContentPartPr>
              <p14:xfrm>
                <a:off x="4508030" y="736522"/>
                <a:ext cx="264240" cy="500400"/>
              </p14:xfrm>
            </p:contentPart>
          </mc:Choice>
          <mc:Fallback xmlns="">
            <p:pic>
              <p:nvPicPr>
                <p:cNvPr id="10" name="墨迹 9">
                  <a:extLst>
                    <a:ext uri="{FF2B5EF4-FFF2-40B4-BE49-F238E27FC236}">
                      <a16:creationId xmlns:a16="http://schemas.microsoft.com/office/drawing/2014/main" id="{9A958BAC-3F1D-3702-9CEA-3687FE418206}"/>
                    </a:ext>
                  </a:extLst>
                </p:cNvPr>
                <p:cNvPicPr/>
                <p:nvPr/>
              </p:nvPicPr>
              <p:blipFill>
                <a:blip r:embed="rId15"/>
                <a:stretch>
                  <a:fillRect/>
                </a:stretch>
              </p:blipFill>
              <p:spPr>
                <a:xfrm>
                  <a:off x="4499030" y="727882"/>
                  <a:ext cx="281880" cy="518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墨迹 10">
                  <a:extLst>
                    <a:ext uri="{FF2B5EF4-FFF2-40B4-BE49-F238E27FC236}">
                      <a16:creationId xmlns:a16="http://schemas.microsoft.com/office/drawing/2014/main" id="{9E6F86E3-AA59-68CC-75A3-7F0B2EDEC41B}"/>
                    </a:ext>
                  </a:extLst>
                </p14:cNvPr>
                <p14:cNvContentPartPr/>
                <p14:nvPr/>
              </p14:nvContentPartPr>
              <p14:xfrm>
                <a:off x="4486790" y="890962"/>
                <a:ext cx="513000" cy="79560"/>
              </p14:xfrm>
            </p:contentPart>
          </mc:Choice>
          <mc:Fallback xmlns="">
            <p:pic>
              <p:nvPicPr>
                <p:cNvPr id="11" name="墨迹 10">
                  <a:extLst>
                    <a:ext uri="{FF2B5EF4-FFF2-40B4-BE49-F238E27FC236}">
                      <a16:creationId xmlns:a16="http://schemas.microsoft.com/office/drawing/2014/main" id="{9E6F86E3-AA59-68CC-75A3-7F0B2EDEC41B}"/>
                    </a:ext>
                  </a:extLst>
                </p:cNvPr>
                <p:cNvPicPr/>
                <p:nvPr/>
              </p:nvPicPr>
              <p:blipFill>
                <a:blip r:embed="rId17"/>
                <a:stretch>
                  <a:fillRect/>
                </a:stretch>
              </p:blipFill>
              <p:spPr>
                <a:xfrm>
                  <a:off x="4477790" y="881962"/>
                  <a:ext cx="530640" cy="97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12" name="墨迹 11">
                <a:extLst>
                  <a:ext uri="{FF2B5EF4-FFF2-40B4-BE49-F238E27FC236}">
                    <a16:creationId xmlns:a16="http://schemas.microsoft.com/office/drawing/2014/main" id="{293BAB5B-B415-EAE7-43B2-42C4DF9F11FE}"/>
                  </a:ext>
                </a:extLst>
              </p14:cNvPr>
              <p14:cNvContentPartPr/>
              <p14:nvPr/>
            </p14:nvContentPartPr>
            <p14:xfrm>
              <a:off x="438950" y="2213602"/>
              <a:ext cx="3528720" cy="285840"/>
            </p14:xfrm>
          </p:contentPart>
        </mc:Choice>
        <mc:Fallback xmlns="">
          <p:pic>
            <p:nvPicPr>
              <p:cNvPr id="12" name="墨迹 11">
                <a:extLst>
                  <a:ext uri="{FF2B5EF4-FFF2-40B4-BE49-F238E27FC236}">
                    <a16:creationId xmlns:a16="http://schemas.microsoft.com/office/drawing/2014/main" id="{293BAB5B-B415-EAE7-43B2-42C4DF9F11FE}"/>
                  </a:ext>
                </a:extLst>
              </p:cNvPr>
              <p:cNvPicPr/>
              <p:nvPr/>
            </p:nvPicPr>
            <p:blipFill>
              <a:blip r:embed="rId19"/>
              <a:stretch>
                <a:fillRect/>
              </a:stretch>
            </p:blipFill>
            <p:spPr>
              <a:xfrm>
                <a:off x="430310" y="2204962"/>
                <a:ext cx="3546360" cy="303480"/>
              </a:xfrm>
              <a:prstGeom prst="rect">
                <a:avLst/>
              </a:prstGeom>
            </p:spPr>
          </p:pic>
        </mc:Fallback>
      </mc:AlternateContent>
    </p:spTree>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2131">
                                            <p:txEl>
                                              <p:pRg st="0" end="0"/>
                                            </p:txEl>
                                          </p:spTgt>
                                        </p:tgtEl>
                                        <p:attrNameLst>
                                          <p:attrName>style.visibility</p:attrName>
                                        </p:attrNameLst>
                                      </p:cBhvr>
                                      <p:to>
                                        <p:strVal val="visible"/>
                                      </p:to>
                                    </p:set>
                                    <p:anim calcmode="lin" valueType="num">
                                      <p:cBhvr additive="base">
                                        <p:cTn id="7" dur="500" fill="hold"/>
                                        <p:tgtEl>
                                          <p:spTgt spid="432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21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2131">
                                            <p:txEl>
                                              <p:pRg st="1" end="1"/>
                                            </p:txEl>
                                          </p:spTgt>
                                        </p:tgtEl>
                                        <p:attrNameLst>
                                          <p:attrName>style.visibility</p:attrName>
                                        </p:attrNameLst>
                                      </p:cBhvr>
                                      <p:to>
                                        <p:strVal val="visible"/>
                                      </p:to>
                                    </p:set>
                                    <p:anim calcmode="lin" valueType="num">
                                      <p:cBhvr additive="base">
                                        <p:cTn id="13" dur="500" fill="hold"/>
                                        <p:tgtEl>
                                          <p:spTgt spid="4321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21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blinds(horizontal)">
                                      <p:cBhvr>
                                        <p:cTn id="19" dur="500"/>
                                        <p:tgtEl>
                                          <p:spTgt spid="2">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blinds(horizontal)">
                                      <p:cBhvr>
                                        <p:cTn id="24" dur="500"/>
                                        <p:tgtEl>
                                          <p:spTgt spid="2">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animEffect transition="in" filter="diamond(in)">
                                      <p:cBhvr>
                                        <p:cTn id="29"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Symbol" panose="05050102010706020507" pitchFamily="18" charset="2"/>
              </a:rPr>
              <a:t>工作集分配</a:t>
            </a:r>
            <a:endParaRPr lang="zh-CN" altLang="en-US" dirty="0"/>
          </a:p>
        </p:txBody>
      </p:sp>
      <p:sp>
        <p:nvSpPr>
          <p:cNvPr id="3" name="内容占位符 2"/>
          <p:cNvSpPr>
            <a:spLocks noGrp="1"/>
          </p:cNvSpPr>
          <p:nvPr>
            <p:ph sz="half" idx="1"/>
          </p:nvPr>
        </p:nvSpPr>
        <p:spPr>
          <a:xfrm>
            <a:off x="228601" y="1268413"/>
            <a:ext cx="8458200" cy="4525962"/>
          </a:xfrm>
        </p:spPr>
        <p:txBody>
          <a:bodyPr/>
          <a:lstStyle/>
          <a:p>
            <a:pPr>
              <a:buNone/>
            </a:pPr>
            <a:r>
              <a:rPr lang="zh-CN" altLang="en-US" sz="3200" dirty="0">
                <a:solidFill>
                  <a:srgbClr val="FF0000"/>
                </a:solidFill>
              </a:rPr>
              <a:t>分为两种方式：</a:t>
            </a:r>
          </a:p>
          <a:p>
            <a:r>
              <a:rPr lang="zh-CN" altLang="en-US" dirty="0"/>
              <a:t>固定分配</a:t>
            </a:r>
            <a:r>
              <a:rPr lang="en-US" altLang="zh-CN" dirty="0"/>
              <a:t>(fixed-allocation)</a:t>
            </a:r>
            <a:r>
              <a:rPr lang="zh-CN" altLang="en-US" dirty="0"/>
              <a:t>：</a:t>
            </a:r>
            <a:r>
              <a:rPr lang="zh-CN" altLang="en-US" b="0" dirty="0"/>
              <a:t>工作集大小固定，可以：</a:t>
            </a:r>
            <a:r>
              <a:rPr lang="en-US" altLang="zh-CN" b="0" dirty="0"/>
              <a:t>1</a:t>
            </a:r>
            <a:r>
              <a:rPr lang="zh-CN" altLang="en-US" b="0" dirty="0"/>
              <a:t>）各进程平均分配，</a:t>
            </a:r>
            <a:r>
              <a:rPr lang="en-US" altLang="zh-CN" b="0" dirty="0"/>
              <a:t>2</a:t>
            </a:r>
            <a:r>
              <a:rPr lang="zh-CN" altLang="en-US" b="0" dirty="0"/>
              <a:t>）根据程序大小按比例分配，</a:t>
            </a:r>
            <a:r>
              <a:rPr lang="en-US" altLang="zh-CN" b="0" dirty="0"/>
              <a:t>3</a:t>
            </a:r>
            <a:r>
              <a:rPr lang="zh-CN" altLang="en-US" b="0" dirty="0"/>
              <a:t>）按优先权分配。</a:t>
            </a:r>
          </a:p>
          <a:p>
            <a:r>
              <a:rPr lang="zh-CN" altLang="en-US" dirty="0"/>
              <a:t>可变分配</a:t>
            </a:r>
            <a:r>
              <a:rPr lang="en-US" altLang="zh-CN" dirty="0"/>
              <a:t>(variable-allocation)</a:t>
            </a:r>
            <a:r>
              <a:rPr lang="zh-CN" altLang="en-US" dirty="0"/>
              <a:t>：</a:t>
            </a:r>
            <a:r>
              <a:rPr lang="zh-CN" altLang="en-US" b="0" dirty="0"/>
              <a:t>工作集大小可动态变化，按照缺页率动态调整（高或低－</a:t>
            </a:r>
            <a:r>
              <a:rPr lang="en-US" altLang="zh-CN" b="0" dirty="0"/>
              <a:t>&gt;</a:t>
            </a:r>
            <a:r>
              <a:rPr lang="zh-CN" altLang="en-US" b="0" dirty="0"/>
              <a:t>增大或减小常驻集），性能较好。增加算法运行的开销。</a:t>
            </a:r>
          </a:p>
          <a:p>
            <a:endParaRPr lang="zh-CN" altLang="en-US" sz="2000" b="0" dirty="0"/>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50D142C4-0DD4-4A49-26CB-D00F13B1FA41}"/>
                  </a:ext>
                </a:extLst>
              </p14:cNvPr>
              <p14:cNvContentPartPr/>
              <p14:nvPr/>
            </p14:nvContentPartPr>
            <p14:xfrm>
              <a:off x="3083510" y="2655746"/>
              <a:ext cx="574920" cy="73800"/>
            </p14:xfrm>
          </p:contentPart>
        </mc:Choice>
        <mc:Fallback xmlns="">
          <p:pic>
            <p:nvPicPr>
              <p:cNvPr id="4" name="墨迹 3">
                <a:extLst>
                  <a:ext uri="{FF2B5EF4-FFF2-40B4-BE49-F238E27FC236}">
                    <a16:creationId xmlns:a16="http://schemas.microsoft.com/office/drawing/2014/main" id="{50D142C4-0DD4-4A49-26CB-D00F13B1FA41}"/>
                  </a:ext>
                </a:extLst>
              </p:cNvPr>
              <p:cNvPicPr/>
              <p:nvPr/>
            </p:nvPicPr>
            <p:blipFill>
              <a:blip r:embed="rId3"/>
              <a:stretch>
                <a:fillRect/>
              </a:stretch>
            </p:blipFill>
            <p:spPr>
              <a:xfrm>
                <a:off x="3074510" y="2647106"/>
                <a:ext cx="5925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墨迹 8">
                <a:extLst>
                  <a:ext uri="{FF2B5EF4-FFF2-40B4-BE49-F238E27FC236}">
                    <a16:creationId xmlns:a16="http://schemas.microsoft.com/office/drawing/2014/main" id="{2AB8780E-0B70-2D0C-19A0-2E861B4D5124}"/>
                  </a:ext>
                </a:extLst>
              </p14:cNvPr>
              <p14:cNvContentPartPr/>
              <p14:nvPr/>
            </p14:nvContentPartPr>
            <p14:xfrm>
              <a:off x="6032630" y="2717306"/>
              <a:ext cx="1369080" cy="29880"/>
            </p14:xfrm>
          </p:contentPart>
        </mc:Choice>
        <mc:Fallback xmlns="">
          <p:pic>
            <p:nvPicPr>
              <p:cNvPr id="9" name="墨迹 8">
                <a:extLst>
                  <a:ext uri="{FF2B5EF4-FFF2-40B4-BE49-F238E27FC236}">
                    <a16:creationId xmlns:a16="http://schemas.microsoft.com/office/drawing/2014/main" id="{2AB8780E-0B70-2D0C-19A0-2E861B4D5124}"/>
                  </a:ext>
                </a:extLst>
              </p:cNvPr>
              <p:cNvPicPr/>
              <p:nvPr/>
            </p:nvPicPr>
            <p:blipFill>
              <a:blip r:embed="rId5"/>
              <a:stretch>
                <a:fillRect/>
              </a:stretch>
            </p:blipFill>
            <p:spPr>
              <a:xfrm>
                <a:off x="6023630" y="2708666"/>
                <a:ext cx="138672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墨迹 9">
                <a:extLst>
                  <a:ext uri="{FF2B5EF4-FFF2-40B4-BE49-F238E27FC236}">
                    <a16:creationId xmlns:a16="http://schemas.microsoft.com/office/drawing/2014/main" id="{684AE635-656D-BB14-A0B8-C109AF6F38DF}"/>
                  </a:ext>
                </a:extLst>
              </p14:cNvPr>
              <p14:cNvContentPartPr/>
              <p14:nvPr/>
            </p14:nvContentPartPr>
            <p14:xfrm>
              <a:off x="2769590" y="3075146"/>
              <a:ext cx="704160" cy="68400"/>
            </p14:xfrm>
          </p:contentPart>
        </mc:Choice>
        <mc:Fallback xmlns="">
          <p:pic>
            <p:nvPicPr>
              <p:cNvPr id="10" name="墨迹 9">
                <a:extLst>
                  <a:ext uri="{FF2B5EF4-FFF2-40B4-BE49-F238E27FC236}">
                    <a16:creationId xmlns:a16="http://schemas.microsoft.com/office/drawing/2014/main" id="{684AE635-656D-BB14-A0B8-C109AF6F38DF}"/>
                  </a:ext>
                </a:extLst>
              </p:cNvPr>
              <p:cNvPicPr/>
              <p:nvPr/>
            </p:nvPicPr>
            <p:blipFill>
              <a:blip r:embed="rId7"/>
              <a:stretch>
                <a:fillRect/>
              </a:stretch>
            </p:blipFill>
            <p:spPr>
              <a:xfrm>
                <a:off x="2760590" y="3066506"/>
                <a:ext cx="7218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墨迹 11">
                <a:extLst>
                  <a:ext uri="{FF2B5EF4-FFF2-40B4-BE49-F238E27FC236}">
                    <a16:creationId xmlns:a16="http://schemas.microsoft.com/office/drawing/2014/main" id="{8964E612-E38E-88AB-6B3F-9159EE8F988C}"/>
                  </a:ext>
                </a:extLst>
              </p14:cNvPr>
              <p14:cNvContentPartPr/>
              <p14:nvPr/>
            </p14:nvContentPartPr>
            <p14:xfrm>
              <a:off x="6581990" y="1864826"/>
              <a:ext cx="360" cy="360"/>
            </p14:xfrm>
          </p:contentPart>
        </mc:Choice>
        <mc:Fallback xmlns="">
          <p:pic>
            <p:nvPicPr>
              <p:cNvPr id="12" name="墨迹 11">
                <a:extLst>
                  <a:ext uri="{FF2B5EF4-FFF2-40B4-BE49-F238E27FC236}">
                    <a16:creationId xmlns:a16="http://schemas.microsoft.com/office/drawing/2014/main" id="{8964E612-E38E-88AB-6B3F-9159EE8F988C}"/>
                  </a:ext>
                </a:extLst>
              </p:cNvPr>
              <p:cNvPicPr/>
              <p:nvPr/>
            </p:nvPicPr>
            <p:blipFill>
              <a:blip r:embed="rId9"/>
              <a:stretch>
                <a:fillRect/>
              </a:stretch>
            </p:blipFill>
            <p:spPr>
              <a:xfrm>
                <a:off x="6573350" y="18558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墨迹 13">
                <a:extLst>
                  <a:ext uri="{FF2B5EF4-FFF2-40B4-BE49-F238E27FC236}">
                    <a16:creationId xmlns:a16="http://schemas.microsoft.com/office/drawing/2014/main" id="{26826A43-78A4-0048-F499-41513441F8BB}"/>
                  </a:ext>
                </a:extLst>
              </p14:cNvPr>
              <p14:cNvContentPartPr/>
              <p14:nvPr/>
            </p14:nvContentPartPr>
            <p14:xfrm>
              <a:off x="2728910" y="4001786"/>
              <a:ext cx="1016280" cy="44280"/>
            </p14:xfrm>
          </p:contentPart>
        </mc:Choice>
        <mc:Fallback xmlns="">
          <p:pic>
            <p:nvPicPr>
              <p:cNvPr id="14" name="墨迹 13">
                <a:extLst>
                  <a:ext uri="{FF2B5EF4-FFF2-40B4-BE49-F238E27FC236}">
                    <a16:creationId xmlns:a16="http://schemas.microsoft.com/office/drawing/2014/main" id="{26826A43-78A4-0048-F499-41513441F8BB}"/>
                  </a:ext>
                </a:extLst>
              </p:cNvPr>
              <p:cNvPicPr/>
              <p:nvPr/>
            </p:nvPicPr>
            <p:blipFill>
              <a:blip r:embed="rId11"/>
              <a:stretch>
                <a:fillRect/>
              </a:stretch>
            </p:blipFill>
            <p:spPr>
              <a:xfrm>
                <a:off x="2720270" y="3992786"/>
                <a:ext cx="103392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墨迹 14">
                <a:extLst>
                  <a:ext uri="{FF2B5EF4-FFF2-40B4-BE49-F238E27FC236}">
                    <a16:creationId xmlns:a16="http://schemas.microsoft.com/office/drawing/2014/main" id="{6FCD8FFD-F63E-3D40-90E1-5DF371F877BF}"/>
                  </a:ext>
                </a:extLst>
              </p14:cNvPr>
              <p14:cNvContentPartPr/>
              <p14:nvPr/>
            </p14:nvContentPartPr>
            <p14:xfrm>
              <a:off x="5820590" y="4040666"/>
              <a:ext cx="2520000" cy="87480"/>
            </p14:xfrm>
          </p:contentPart>
        </mc:Choice>
        <mc:Fallback xmlns="">
          <p:pic>
            <p:nvPicPr>
              <p:cNvPr id="15" name="墨迹 14">
                <a:extLst>
                  <a:ext uri="{FF2B5EF4-FFF2-40B4-BE49-F238E27FC236}">
                    <a16:creationId xmlns:a16="http://schemas.microsoft.com/office/drawing/2014/main" id="{6FCD8FFD-F63E-3D40-90E1-5DF371F877BF}"/>
                  </a:ext>
                </a:extLst>
              </p:cNvPr>
              <p:cNvPicPr/>
              <p:nvPr/>
            </p:nvPicPr>
            <p:blipFill>
              <a:blip r:embed="rId13"/>
              <a:stretch>
                <a:fillRect/>
              </a:stretch>
            </p:blipFill>
            <p:spPr>
              <a:xfrm>
                <a:off x="5811950" y="4031666"/>
                <a:ext cx="253764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墨迹 16">
                <a:extLst>
                  <a:ext uri="{FF2B5EF4-FFF2-40B4-BE49-F238E27FC236}">
                    <a16:creationId xmlns:a16="http://schemas.microsoft.com/office/drawing/2014/main" id="{373BCA6A-752B-0CB0-5D75-11EA8A4E7239}"/>
                  </a:ext>
                </a:extLst>
              </p14:cNvPr>
              <p14:cNvContentPartPr/>
              <p14:nvPr/>
            </p14:nvContentPartPr>
            <p14:xfrm>
              <a:off x="681590" y="4503626"/>
              <a:ext cx="1715760" cy="109080"/>
            </p14:xfrm>
          </p:contentPart>
        </mc:Choice>
        <mc:Fallback xmlns="">
          <p:pic>
            <p:nvPicPr>
              <p:cNvPr id="17" name="墨迹 16">
                <a:extLst>
                  <a:ext uri="{FF2B5EF4-FFF2-40B4-BE49-F238E27FC236}">
                    <a16:creationId xmlns:a16="http://schemas.microsoft.com/office/drawing/2014/main" id="{373BCA6A-752B-0CB0-5D75-11EA8A4E7239}"/>
                  </a:ext>
                </a:extLst>
              </p:cNvPr>
              <p:cNvPicPr/>
              <p:nvPr/>
            </p:nvPicPr>
            <p:blipFill>
              <a:blip r:embed="rId15"/>
              <a:stretch>
                <a:fillRect/>
              </a:stretch>
            </p:blipFill>
            <p:spPr>
              <a:xfrm>
                <a:off x="672950" y="4494626"/>
                <a:ext cx="1733400" cy="126720"/>
              </a:xfrm>
              <a:prstGeom prst="rect">
                <a:avLst/>
              </a:prstGeom>
            </p:spPr>
          </p:pic>
        </mc:Fallback>
      </mc:AlternateContent>
      <p:grpSp>
        <p:nvGrpSpPr>
          <p:cNvPr id="26" name="组合 25">
            <a:extLst>
              <a:ext uri="{FF2B5EF4-FFF2-40B4-BE49-F238E27FC236}">
                <a16:creationId xmlns:a16="http://schemas.microsoft.com/office/drawing/2014/main" id="{BDF9CCA9-689E-A0E1-C942-3A91D4F00EC8}"/>
              </a:ext>
            </a:extLst>
          </p:cNvPr>
          <p:cNvGrpSpPr/>
          <p:nvPr/>
        </p:nvGrpSpPr>
        <p:grpSpPr>
          <a:xfrm>
            <a:off x="5053430" y="4491386"/>
            <a:ext cx="2919240" cy="627120"/>
            <a:chOff x="5053430" y="4491386"/>
            <a:chExt cx="2919240" cy="627120"/>
          </a:xfrm>
        </p:grpSpPr>
        <mc:AlternateContent xmlns:mc="http://schemas.openxmlformats.org/markup-compatibility/2006" xmlns:p14="http://schemas.microsoft.com/office/powerpoint/2010/main">
          <mc:Choice Requires="p14">
            <p:contentPart p14:bwMode="auto" r:id="rId16">
              <p14:nvContentPartPr>
                <p14:cNvPr id="18" name="墨迹 17">
                  <a:extLst>
                    <a:ext uri="{FF2B5EF4-FFF2-40B4-BE49-F238E27FC236}">
                      <a16:creationId xmlns:a16="http://schemas.microsoft.com/office/drawing/2014/main" id="{5D313794-427D-9D5A-79E9-9FFA8151AFE5}"/>
                    </a:ext>
                  </a:extLst>
                </p14:cNvPr>
                <p14:cNvContentPartPr/>
                <p14:nvPr/>
              </p14:nvContentPartPr>
              <p14:xfrm>
                <a:off x="5053430" y="4491386"/>
                <a:ext cx="2919240" cy="24120"/>
              </p14:xfrm>
            </p:contentPart>
          </mc:Choice>
          <mc:Fallback xmlns="">
            <p:pic>
              <p:nvPicPr>
                <p:cNvPr id="18" name="墨迹 17">
                  <a:extLst>
                    <a:ext uri="{FF2B5EF4-FFF2-40B4-BE49-F238E27FC236}">
                      <a16:creationId xmlns:a16="http://schemas.microsoft.com/office/drawing/2014/main" id="{5D313794-427D-9D5A-79E9-9FFA8151AFE5}"/>
                    </a:ext>
                  </a:extLst>
                </p:cNvPr>
                <p:cNvPicPr/>
                <p:nvPr/>
              </p:nvPicPr>
              <p:blipFill>
                <a:blip r:embed="rId17"/>
                <a:stretch>
                  <a:fillRect/>
                </a:stretch>
              </p:blipFill>
              <p:spPr>
                <a:xfrm>
                  <a:off x="5044790" y="4482386"/>
                  <a:ext cx="293688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墨迹 18">
                  <a:extLst>
                    <a:ext uri="{FF2B5EF4-FFF2-40B4-BE49-F238E27FC236}">
                      <a16:creationId xmlns:a16="http://schemas.microsoft.com/office/drawing/2014/main" id="{5EC70892-872E-45DE-0DD5-7280ED27289D}"/>
                    </a:ext>
                  </a:extLst>
                </p14:cNvPr>
                <p14:cNvContentPartPr/>
                <p14:nvPr/>
              </p14:nvContentPartPr>
              <p14:xfrm>
                <a:off x="5770550" y="4499666"/>
                <a:ext cx="7920" cy="350640"/>
              </p14:xfrm>
            </p:contentPart>
          </mc:Choice>
          <mc:Fallback xmlns="">
            <p:pic>
              <p:nvPicPr>
                <p:cNvPr id="19" name="墨迹 18">
                  <a:extLst>
                    <a:ext uri="{FF2B5EF4-FFF2-40B4-BE49-F238E27FC236}">
                      <a16:creationId xmlns:a16="http://schemas.microsoft.com/office/drawing/2014/main" id="{5EC70892-872E-45DE-0DD5-7280ED27289D}"/>
                    </a:ext>
                  </a:extLst>
                </p:cNvPr>
                <p:cNvPicPr/>
                <p:nvPr/>
              </p:nvPicPr>
              <p:blipFill>
                <a:blip r:embed="rId19"/>
                <a:stretch>
                  <a:fillRect/>
                </a:stretch>
              </p:blipFill>
              <p:spPr>
                <a:xfrm>
                  <a:off x="5761550" y="4491026"/>
                  <a:ext cx="2556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墨迹 19">
                  <a:extLst>
                    <a:ext uri="{FF2B5EF4-FFF2-40B4-BE49-F238E27FC236}">
                      <a16:creationId xmlns:a16="http://schemas.microsoft.com/office/drawing/2014/main" id="{56294711-775A-56B5-81D5-46202D380A84}"/>
                    </a:ext>
                  </a:extLst>
                </p14:cNvPr>
                <p14:cNvContentPartPr/>
                <p14:nvPr/>
              </p14:nvContentPartPr>
              <p14:xfrm>
                <a:off x="5732030" y="4683626"/>
                <a:ext cx="532440" cy="402120"/>
              </p14:xfrm>
            </p:contentPart>
          </mc:Choice>
          <mc:Fallback xmlns="">
            <p:pic>
              <p:nvPicPr>
                <p:cNvPr id="20" name="墨迹 19">
                  <a:extLst>
                    <a:ext uri="{FF2B5EF4-FFF2-40B4-BE49-F238E27FC236}">
                      <a16:creationId xmlns:a16="http://schemas.microsoft.com/office/drawing/2014/main" id="{56294711-775A-56B5-81D5-46202D380A84}"/>
                    </a:ext>
                  </a:extLst>
                </p:cNvPr>
                <p:cNvPicPr/>
                <p:nvPr/>
              </p:nvPicPr>
              <p:blipFill>
                <a:blip r:embed="rId21"/>
                <a:stretch>
                  <a:fillRect/>
                </a:stretch>
              </p:blipFill>
              <p:spPr>
                <a:xfrm>
                  <a:off x="5723030" y="4674986"/>
                  <a:ext cx="550080" cy="4197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墨迹 20">
                  <a:extLst>
                    <a:ext uri="{FF2B5EF4-FFF2-40B4-BE49-F238E27FC236}">
                      <a16:creationId xmlns:a16="http://schemas.microsoft.com/office/drawing/2014/main" id="{252769A4-F3B1-3C72-C79A-8BC4B5848A46}"/>
                    </a:ext>
                  </a:extLst>
                </p14:cNvPr>
                <p14:cNvContentPartPr/>
                <p14:nvPr/>
              </p14:nvContentPartPr>
              <p14:xfrm>
                <a:off x="6244310" y="4954706"/>
                <a:ext cx="191520" cy="163800"/>
              </p14:xfrm>
            </p:contentPart>
          </mc:Choice>
          <mc:Fallback xmlns="">
            <p:pic>
              <p:nvPicPr>
                <p:cNvPr id="21" name="墨迹 20">
                  <a:extLst>
                    <a:ext uri="{FF2B5EF4-FFF2-40B4-BE49-F238E27FC236}">
                      <a16:creationId xmlns:a16="http://schemas.microsoft.com/office/drawing/2014/main" id="{252769A4-F3B1-3C72-C79A-8BC4B5848A46}"/>
                    </a:ext>
                  </a:extLst>
                </p:cNvPr>
                <p:cNvPicPr/>
                <p:nvPr/>
              </p:nvPicPr>
              <p:blipFill>
                <a:blip r:embed="rId23"/>
                <a:stretch>
                  <a:fillRect/>
                </a:stretch>
              </p:blipFill>
              <p:spPr>
                <a:xfrm>
                  <a:off x="6235670" y="4945706"/>
                  <a:ext cx="20916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2" name="墨迹 21">
                  <a:extLst>
                    <a:ext uri="{FF2B5EF4-FFF2-40B4-BE49-F238E27FC236}">
                      <a16:creationId xmlns:a16="http://schemas.microsoft.com/office/drawing/2014/main" id="{C7C62284-0DB1-E571-12A6-445C21181369}"/>
                    </a:ext>
                  </a:extLst>
                </p14:cNvPr>
                <p14:cNvContentPartPr/>
                <p14:nvPr/>
              </p14:nvContentPartPr>
              <p14:xfrm>
                <a:off x="6578030" y="4519106"/>
                <a:ext cx="167040" cy="82440"/>
              </p14:xfrm>
            </p:contentPart>
          </mc:Choice>
          <mc:Fallback xmlns="">
            <p:pic>
              <p:nvPicPr>
                <p:cNvPr id="22" name="墨迹 21">
                  <a:extLst>
                    <a:ext uri="{FF2B5EF4-FFF2-40B4-BE49-F238E27FC236}">
                      <a16:creationId xmlns:a16="http://schemas.microsoft.com/office/drawing/2014/main" id="{C7C62284-0DB1-E571-12A6-445C21181369}"/>
                    </a:ext>
                  </a:extLst>
                </p:cNvPr>
                <p:cNvPicPr/>
                <p:nvPr/>
              </p:nvPicPr>
              <p:blipFill>
                <a:blip r:embed="rId25"/>
                <a:stretch>
                  <a:fillRect/>
                </a:stretch>
              </p:blipFill>
              <p:spPr>
                <a:xfrm>
                  <a:off x="6569030" y="4510466"/>
                  <a:ext cx="18468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3" name="墨迹 22">
                  <a:extLst>
                    <a:ext uri="{FF2B5EF4-FFF2-40B4-BE49-F238E27FC236}">
                      <a16:creationId xmlns:a16="http://schemas.microsoft.com/office/drawing/2014/main" id="{3796CCB9-E175-CB22-A00F-7F6080C90713}"/>
                    </a:ext>
                  </a:extLst>
                </p14:cNvPr>
                <p14:cNvContentPartPr/>
                <p14:nvPr/>
              </p14:nvContentPartPr>
              <p14:xfrm>
                <a:off x="6437270" y="4690106"/>
                <a:ext cx="244440" cy="175680"/>
              </p14:xfrm>
            </p:contentPart>
          </mc:Choice>
          <mc:Fallback xmlns="">
            <p:pic>
              <p:nvPicPr>
                <p:cNvPr id="23" name="墨迹 22">
                  <a:extLst>
                    <a:ext uri="{FF2B5EF4-FFF2-40B4-BE49-F238E27FC236}">
                      <a16:creationId xmlns:a16="http://schemas.microsoft.com/office/drawing/2014/main" id="{3796CCB9-E175-CB22-A00F-7F6080C90713}"/>
                    </a:ext>
                  </a:extLst>
                </p:cNvPr>
                <p:cNvPicPr/>
                <p:nvPr/>
              </p:nvPicPr>
              <p:blipFill>
                <a:blip r:embed="rId27"/>
                <a:stretch>
                  <a:fillRect/>
                </a:stretch>
              </p:blipFill>
              <p:spPr>
                <a:xfrm>
                  <a:off x="6428270" y="4681466"/>
                  <a:ext cx="26208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墨迹 24">
                  <a:extLst>
                    <a:ext uri="{FF2B5EF4-FFF2-40B4-BE49-F238E27FC236}">
                      <a16:creationId xmlns:a16="http://schemas.microsoft.com/office/drawing/2014/main" id="{25DB0BC9-C54F-2DA7-BCEB-411B25BF663A}"/>
                    </a:ext>
                  </a:extLst>
                </p14:cNvPr>
                <p14:cNvContentPartPr/>
                <p14:nvPr/>
              </p14:nvContentPartPr>
              <p14:xfrm>
                <a:off x="6419990" y="4931306"/>
                <a:ext cx="565920" cy="124920"/>
              </p14:xfrm>
            </p:contentPart>
          </mc:Choice>
          <mc:Fallback xmlns="">
            <p:pic>
              <p:nvPicPr>
                <p:cNvPr id="25" name="墨迹 24">
                  <a:extLst>
                    <a:ext uri="{FF2B5EF4-FFF2-40B4-BE49-F238E27FC236}">
                      <a16:creationId xmlns:a16="http://schemas.microsoft.com/office/drawing/2014/main" id="{25DB0BC9-C54F-2DA7-BCEB-411B25BF663A}"/>
                    </a:ext>
                  </a:extLst>
                </p:cNvPr>
                <p:cNvPicPr/>
                <p:nvPr/>
              </p:nvPicPr>
              <p:blipFill>
                <a:blip r:embed="rId29"/>
                <a:stretch>
                  <a:fillRect/>
                </a:stretch>
              </p:blipFill>
              <p:spPr>
                <a:xfrm>
                  <a:off x="6411350" y="4922666"/>
                  <a:ext cx="583560" cy="14256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Windows</a:t>
            </a:r>
            <a:r>
              <a:rPr lang="zh-CN" altLang="en-US" dirty="0"/>
              <a:t>工作集分配</a:t>
            </a:r>
          </a:p>
        </p:txBody>
      </p:sp>
      <p:sp>
        <p:nvSpPr>
          <p:cNvPr id="3" name="内容占位符 2"/>
          <p:cNvSpPr>
            <a:spLocks noGrp="1"/>
          </p:cNvSpPr>
          <p:nvPr>
            <p:ph sz="half" idx="1"/>
          </p:nvPr>
        </p:nvSpPr>
        <p:spPr/>
        <p:txBody>
          <a:bodyPr/>
          <a:lstStyle/>
          <a:p>
            <a:endParaRPr lang="zh-CN" altLang="en-US" dirty="0"/>
          </a:p>
        </p:txBody>
      </p:sp>
      <p:pic>
        <p:nvPicPr>
          <p:cNvPr id="5" name="图片 4"/>
          <p:cNvPicPr/>
          <p:nvPr/>
        </p:nvPicPr>
        <p:blipFill>
          <a:blip r:embed="rId3"/>
          <a:srcRect l="21655" t="10320" r="33605" b="33558"/>
          <a:stretch>
            <a:fillRect/>
          </a:stretch>
        </p:blipFill>
        <p:spPr bwMode="auto">
          <a:xfrm>
            <a:off x="381000" y="1020360"/>
            <a:ext cx="8267368" cy="5022067"/>
          </a:xfrm>
          <a:prstGeom prst="rect">
            <a:avLst/>
          </a:prstGeom>
          <a:noFill/>
          <a:ln w="9525">
            <a:noFill/>
            <a:miter lim="800000"/>
            <a:headEnd/>
            <a:tailEnd/>
          </a:ln>
        </p:spPr>
      </p:pic>
      <p:pic>
        <p:nvPicPr>
          <p:cNvPr id="6" name="图片 5"/>
          <p:cNvPicPr>
            <a:picLocks noChangeAspect="1"/>
          </p:cNvPicPr>
          <p:nvPr/>
        </p:nvPicPr>
        <p:blipFill>
          <a:blip r:embed="rId4"/>
          <a:stretch>
            <a:fillRect/>
          </a:stretch>
        </p:blipFill>
        <p:spPr>
          <a:xfrm>
            <a:off x="285720" y="3143248"/>
            <a:ext cx="6628571" cy="3123809"/>
          </a:xfrm>
          <a:prstGeom prst="rect">
            <a:avLst/>
          </a:prstGeom>
        </p:spPr>
      </p:pic>
      <p:sp>
        <p:nvSpPr>
          <p:cNvPr id="8" name="矩形 7"/>
          <p:cNvSpPr/>
          <p:nvPr/>
        </p:nvSpPr>
        <p:spPr bwMode="auto">
          <a:xfrm>
            <a:off x="428596" y="2928934"/>
            <a:ext cx="8429684" cy="357190"/>
          </a:xfrm>
          <a:prstGeom prst="rect">
            <a:avLst/>
          </a:prstGeom>
          <a:noFill/>
          <a:ln w="381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 name="矩形 8"/>
          <p:cNvSpPr/>
          <p:nvPr/>
        </p:nvSpPr>
        <p:spPr bwMode="auto">
          <a:xfrm>
            <a:off x="428628" y="4357694"/>
            <a:ext cx="8429652" cy="357190"/>
          </a:xfrm>
          <a:prstGeom prst="rect">
            <a:avLst/>
          </a:prstGeom>
          <a:noFill/>
          <a:ln w="381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endParaRPr lang="zh-CN" altLang="en-US"/>
          </a:p>
        </p:txBody>
      </p:sp>
      <p:pic>
        <p:nvPicPr>
          <p:cNvPr id="10" name="图片 9"/>
          <p:cNvPicPr>
            <a:picLocks noChangeAspect="1"/>
          </p:cNvPicPr>
          <p:nvPr/>
        </p:nvPicPr>
        <p:blipFill>
          <a:blip r:embed="rId5"/>
          <a:stretch>
            <a:fillRect/>
          </a:stretch>
        </p:blipFill>
        <p:spPr>
          <a:xfrm>
            <a:off x="1285852" y="1071546"/>
            <a:ext cx="6238488" cy="4525962"/>
          </a:xfrm>
          <a:prstGeom prst="rect">
            <a:avLst/>
          </a:prstGeom>
        </p:spPr>
      </p:pic>
      <p:sp>
        <p:nvSpPr>
          <p:cNvPr id="4" name="矩形 3"/>
          <p:cNvSpPr/>
          <p:nvPr/>
        </p:nvSpPr>
        <p:spPr>
          <a:xfrm>
            <a:off x="1907703" y="6341616"/>
            <a:ext cx="5616637" cy="400110"/>
          </a:xfrm>
          <a:prstGeom prst="rect">
            <a:avLst/>
          </a:prstGeom>
        </p:spPr>
        <p:txBody>
          <a:bodyPr wrap="square">
            <a:spAutoFit/>
          </a:bodyPr>
          <a:lstStyle/>
          <a:p>
            <a:r>
              <a:rPr lang="en-US" altLang="zh-CN" sz="2000" dirty="0" err="1">
                <a:solidFill>
                  <a:srgbClr val="FF0000"/>
                </a:solidFill>
                <a:latin typeface="Verdana" panose="020B0604030504040204" pitchFamily="34" charset="0"/>
              </a:rPr>
              <a:t>API:SetProcessWorkingSetSize</a:t>
            </a:r>
            <a:r>
              <a:rPr lang="en-US" altLang="zh-CN" sz="2000" dirty="0">
                <a:solidFill>
                  <a:srgbClr val="FF0000"/>
                </a:solidFill>
                <a:latin typeface="Verdana" panose="020B0604030504040204" pitchFamily="34" charset="0"/>
              </a:rPr>
              <a:t> </a:t>
            </a:r>
            <a:endParaRPr lang="zh-CN" alt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xit" presetSubtype="16" fill="hold" nodeType="clickEffect">
                                  <p:stCondLst>
                                    <p:cond delay="0"/>
                                  </p:stCondLst>
                                  <p:childTnLst>
                                    <p:animEffect transition="out" filter="box(in)">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amond(in)">
                                      <p:cBhvr>
                                        <p:cTn id="35" dur="20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500"/>
                                        <p:tgtEl>
                                          <p:spTgt spid="10"/>
                                        </p:tgtEl>
                                      </p:cBhvr>
                                    </p:animEffect>
                                    <p:set>
                                      <p:cBhvr>
                                        <p:cTn id="40" dur="1" fill="hold">
                                          <p:stCondLst>
                                            <p:cond delay="499"/>
                                          </p:stCondLst>
                                        </p:cTn>
                                        <p:tgtEl>
                                          <p:spTgt spid="1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6" presetClass="emph" presetSubtype="0" fill="hold" grpId="0" nodeType="clickEffect">
                                  <p:stCondLst>
                                    <p:cond delay="0"/>
                                  </p:stCondLst>
                                  <p:childTnLst>
                                    <p:animScale>
                                      <p:cBhvr>
                                        <p:cTn id="44"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linux</a:t>
            </a:r>
            <a:r>
              <a:rPr lang="zh-CN" altLang="en-US" dirty="0"/>
              <a:t>工作集</a:t>
            </a:r>
          </a:p>
        </p:txBody>
      </p:sp>
      <p:sp>
        <p:nvSpPr>
          <p:cNvPr id="3" name="内容占位符 2"/>
          <p:cNvSpPr>
            <a:spLocks noGrp="1"/>
          </p:cNvSpPr>
          <p:nvPr>
            <p:ph sz="half" idx="1"/>
          </p:nvPr>
        </p:nvSpPr>
        <p:spPr>
          <a:xfrm>
            <a:off x="612775" y="1268413"/>
            <a:ext cx="7312025" cy="4525962"/>
          </a:xfrm>
        </p:spPr>
        <p:txBody>
          <a:bodyPr/>
          <a:lstStyle/>
          <a:p>
            <a:r>
              <a:rPr lang="en-US" altLang="zh-CN" dirty="0"/>
              <a:t>Ps</a:t>
            </a:r>
            <a:r>
              <a:rPr lang="zh-CN" altLang="en-US" dirty="0"/>
              <a:t>命令是进程查看命令</a:t>
            </a:r>
            <a:endParaRPr lang="en-US" altLang="zh-CN" dirty="0"/>
          </a:p>
          <a:p>
            <a:r>
              <a:rPr lang="en-US" altLang="zh-CN" dirty="0"/>
              <a:t>RSS</a:t>
            </a:r>
            <a:r>
              <a:rPr lang="zh-CN" altLang="en-US" dirty="0"/>
              <a:t>是进程使用的驻留集大小或者是实际内存的大小，</a:t>
            </a:r>
            <a:r>
              <a:rPr lang="en-US" altLang="zh-CN" dirty="0"/>
              <a:t>Kbytes</a:t>
            </a:r>
            <a:r>
              <a:rPr lang="zh-CN" altLang="en-US" dirty="0"/>
              <a:t>字节。</a:t>
            </a:r>
          </a:p>
        </p:txBody>
      </p:sp>
      <p:pic>
        <p:nvPicPr>
          <p:cNvPr id="7" name="图片 6"/>
          <p:cNvPicPr>
            <a:picLocks noChangeAspect="1"/>
          </p:cNvPicPr>
          <p:nvPr/>
        </p:nvPicPr>
        <p:blipFill rotWithShape="1">
          <a:blip r:embed="rId2"/>
          <a:srcRect r="20217"/>
          <a:stretch>
            <a:fillRect/>
          </a:stretch>
        </p:blipFill>
        <p:spPr>
          <a:xfrm>
            <a:off x="396922" y="2789699"/>
            <a:ext cx="6907304" cy="768991"/>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reeform 2"/>
          <p:cNvSpPr/>
          <p:nvPr/>
        </p:nvSpPr>
        <p:spPr bwMode="auto">
          <a:xfrm>
            <a:off x="4191000" y="1927225"/>
            <a:ext cx="2768600" cy="609600"/>
          </a:xfrm>
          <a:custGeom>
            <a:avLst/>
            <a:gdLst>
              <a:gd name="T0" fmla="*/ 524192500 w 1744"/>
              <a:gd name="T1" fmla="*/ 120967500 h 384"/>
              <a:gd name="T2" fmla="*/ 40322500 w 1744"/>
              <a:gd name="T3" fmla="*/ 120967500 h 384"/>
              <a:gd name="T4" fmla="*/ 524192500 w 1744"/>
              <a:gd name="T5" fmla="*/ 846772500 h 384"/>
              <a:gd name="T6" fmla="*/ 2147483647 w 1744"/>
              <a:gd name="T7" fmla="*/ 846772500 h 384"/>
              <a:gd name="T8" fmla="*/ 2147483647 w 1744"/>
              <a:gd name="T9" fmla="*/ 36290250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4" h="384">
                <a:moveTo>
                  <a:pt x="208" y="48"/>
                </a:moveTo>
                <a:cubicBezTo>
                  <a:pt x="112" y="24"/>
                  <a:pt x="16" y="0"/>
                  <a:pt x="16" y="48"/>
                </a:cubicBezTo>
                <a:cubicBezTo>
                  <a:pt x="16" y="96"/>
                  <a:pt x="0" y="288"/>
                  <a:pt x="208" y="336"/>
                </a:cubicBezTo>
                <a:cubicBezTo>
                  <a:pt x="416" y="384"/>
                  <a:pt x="1008" y="368"/>
                  <a:pt x="1264" y="336"/>
                </a:cubicBezTo>
                <a:cubicBezTo>
                  <a:pt x="1520" y="304"/>
                  <a:pt x="1632" y="224"/>
                  <a:pt x="1744" y="144"/>
                </a:cubicBez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1" name="Rectangle 3"/>
          <p:cNvSpPr>
            <a:spLocks noGrp="1" noChangeArrowheads="1"/>
          </p:cNvSpPr>
          <p:nvPr>
            <p:ph type="title"/>
          </p:nvPr>
        </p:nvSpPr>
        <p:spPr>
          <a:xfrm>
            <a:off x="381000" y="304800"/>
            <a:ext cx="8229600" cy="676275"/>
          </a:xfrm>
        </p:spPr>
        <p:txBody>
          <a:bodyPr/>
          <a:lstStyle/>
          <a:p>
            <a:pPr eaLnBrk="1" hangingPunct="1"/>
            <a:r>
              <a:rPr lang="zh-CN" altLang="zh-CN">
                <a:sym typeface="Symbol" panose="05050102010706020507" pitchFamily="18" charset="2"/>
              </a:rPr>
              <a:t>两种置换策略</a:t>
            </a:r>
          </a:p>
        </p:txBody>
      </p:sp>
      <p:grpSp>
        <p:nvGrpSpPr>
          <p:cNvPr id="32772" name="Group 5"/>
          <p:cNvGrpSpPr/>
          <p:nvPr/>
        </p:nvGrpSpPr>
        <p:grpSpPr bwMode="auto">
          <a:xfrm>
            <a:off x="4419600" y="1539875"/>
            <a:ext cx="4191000" cy="2139950"/>
            <a:chOff x="2400" y="2924"/>
            <a:chExt cx="2640" cy="1348"/>
          </a:xfrm>
        </p:grpSpPr>
        <p:sp>
          <p:nvSpPr>
            <p:cNvPr id="32804" name="Rectangle 6"/>
            <p:cNvSpPr>
              <a:spLocks noChangeArrowheads="1"/>
            </p:cNvSpPr>
            <p:nvPr/>
          </p:nvSpPr>
          <p:spPr bwMode="auto">
            <a:xfrm>
              <a:off x="2400" y="3072"/>
              <a:ext cx="336" cy="288"/>
            </a:xfrm>
            <a:prstGeom prst="rect">
              <a:avLst/>
            </a:prstGeom>
            <a:solidFill>
              <a:srgbClr val="CC3300"/>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32805" name="Rectangle 7"/>
            <p:cNvSpPr>
              <a:spLocks noChangeArrowheads="1"/>
            </p:cNvSpPr>
            <p:nvPr/>
          </p:nvSpPr>
          <p:spPr bwMode="auto">
            <a:xfrm>
              <a:off x="2880" y="3072"/>
              <a:ext cx="336" cy="288"/>
            </a:xfrm>
            <a:prstGeom prst="rect">
              <a:avLst/>
            </a:prstGeom>
            <a:solidFill>
              <a:srgbClr val="FFFF00"/>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32806" name="Rectangle 8"/>
            <p:cNvSpPr>
              <a:spLocks noChangeArrowheads="1"/>
            </p:cNvSpPr>
            <p:nvPr/>
          </p:nvSpPr>
          <p:spPr bwMode="auto">
            <a:xfrm>
              <a:off x="3360" y="3072"/>
              <a:ext cx="336" cy="288"/>
            </a:xfrm>
            <a:prstGeom prst="rect">
              <a:avLst/>
            </a:prstGeom>
            <a:solidFill>
              <a:schemeClr val="accent1"/>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32807" name="Rectangle 9"/>
            <p:cNvSpPr>
              <a:spLocks noChangeArrowheads="1"/>
            </p:cNvSpPr>
            <p:nvPr/>
          </p:nvSpPr>
          <p:spPr bwMode="auto">
            <a:xfrm>
              <a:off x="3840" y="3072"/>
              <a:ext cx="336" cy="288"/>
            </a:xfrm>
            <a:prstGeom prst="rect">
              <a:avLst/>
            </a:prstGeom>
            <a:solidFill>
              <a:srgbClr val="CCFF66"/>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32808" name="Line 10"/>
            <p:cNvSpPr>
              <a:spLocks noChangeShapeType="1"/>
            </p:cNvSpPr>
            <p:nvPr/>
          </p:nvSpPr>
          <p:spPr bwMode="auto">
            <a:xfrm flipH="1">
              <a:off x="3552" y="3216"/>
              <a:ext cx="384" cy="0"/>
            </a:xfrm>
            <a:prstGeom prst="line">
              <a:avLst/>
            </a:prstGeom>
            <a:noFill/>
            <a:ln w="38100">
              <a:solidFill>
                <a:srgbClr val="0F0C1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809" name="Line 11"/>
            <p:cNvSpPr>
              <a:spLocks noChangeShapeType="1"/>
            </p:cNvSpPr>
            <p:nvPr/>
          </p:nvSpPr>
          <p:spPr bwMode="auto">
            <a:xfrm flipH="1">
              <a:off x="3072" y="3216"/>
              <a:ext cx="384" cy="0"/>
            </a:xfrm>
            <a:prstGeom prst="line">
              <a:avLst/>
            </a:prstGeom>
            <a:noFill/>
            <a:ln w="38100">
              <a:solidFill>
                <a:srgbClr val="0F0C1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810" name="Line 12"/>
            <p:cNvSpPr>
              <a:spLocks noChangeShapeType="1"/>
            </p:cNvSpPr>
            <p:nvPr/>
          </p:nvSpPr>
          <p:spPr bwMode="auto">
            <a:xfrm flipH="1">
              <a:off x="2544" y="3216"/>
              <a:ext cx="384" cy="0"/>
            </a:xfrm>
            <a:prstGeom prst="line">
              <a:avLst/>
            </a:prstGeom>
            <a:noFill/>
            <a:ln w="38100">
              <a:solidFill>
                <a:srgbClr val="0F0C1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811" name="Text Box 13"/>
            <p:cNvSpPr txBox="1">
              <a:spLocks noChangeArrowheads="1"/>
            </p:cNvSpPr>
            <p:nvPr/>
          </p:nvSpPr>
          <p:spPr bwMode="auto">
            <a:xfrm>
              <a:off x="4268" y="2924"/>
              <a:ext cx="508" cy="296"/>
            </a:xfrm>
            <a:prstGeom prst="rect">
              <a:avLst/>
            </a:prstGeom>
            <a:noFill/>
            <a:ln w="12700">
              <a:solidFill>
                <a:srgbClr val="FF33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FF0000"/>
                  </a:solidFill>
                  <a:latin typeface="Comic Sans MS" panose="030F0702030302020204" pitchFamily="66" charset="0"/>
                </a:rPr>
                <a:t>使用</a:t>
              </a:r>
            </a:p>
          </p:txBody>
        </p:sp>
        <p:sp>
          <p:nvSpPr>
            <p:cNvPr id="32812" name="Line 14"/>
            <p:cNvSpPr>
              <a:spLocks noChangeShapeType="1"/>
            </p:cNvSpPr>
            <p:nvPr/>
          </p:nvSpPr>
          <p:spPr bwMode="auto">
            <a:xfrm>
              <a:off x="3024" y="3312"/>
              <a:ext cx="1584" cy="24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2813" name="Rectangle 15"/>
            <p:cNvSpPr>
              <a:spLocks noChangeArrowheads="1"/>
            </p:cNvSpPr>
            <p:nvPr/>
          </p:nvSpPr>
          <p:spPr bwMode="auto">
            <a:xfrm>
              <a:off x="4608" y="3408"/>
              <a:ext cx="432" cy="192"/>
            </a:xfrm>
            <a:prstGeom prst="rect">
              <a:avLst/>
            </a:prstGeom>
            <a:solidFill>
              <a:srgbClr val="FFFF00"/>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32814" name="Text Box 16"/>
            <p:cNvSpPr txBox="1">
              <a:spLocks noChangeArrowheads="1"/>
            </p:cNvSpPr>
            <p:nvPr/>
          </p:nvSpPr>
          <p:spPr bwMode="auto">
            <a:xfrm>
              <a:off x="3984" y="3840"/>
              <a:ext cx="79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F0C1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FF0000"/>
                  </a:solidFill>
                </a:rPr>
                <a:t>free list</a:t>
              </a:r>
            </a:p>
          </p:txBody>
        </p:sp>
        <p:sp>
          <p:nvSpPr>
            <p:cNvPr id="32815" name="Rectangle 17"/>
            <p:cNvSpPr>
              <a:spLocks noChangeArrowheads="1"/>
            </p:cNvSpPr>
            <p:nvPr/>
          </p:nvSpPr>
          <p:spPr bwMode="auto">
            <a:xfrm>
              <a:off x="4608" y="3744"/>
              <a:ext cx="432" cy="192"/>
            </a:xfrm>
            <a:prstGeom prst="rect">
              <a:avLst/>
            </a:prstGeom>
            <a:solidFill>
              <a:schemeClr val="folHlink"/>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32816" name="Rectangle 18"/>
            <p:cNvSpPr>
              <a:spLocks noChangeArrowheads="1"/>
            </p:cNvSpPr>
            <p:nvPr/>
          </p:nvSpPr>
          <p:spPr bwMode="auto">
            <a:xfrm>
              <a:off x="4608" y="4080"/>
              <a:ext cx="432" cy="192"/>
            </a:xfrm>
            <a:prstGeom prst="rect">
              <a:avLst/>
            </a:prstGeom>
            <a:solidFill>
              <a:schemeClr val="folHlink"/>
            </a:solidFill>
            <a:ln w="38100">
              <a:solidFill>
                <a:srgbClr val="0F0C1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32817" name="Line 19"/>
            <p:cNvSpPr>
              <a:spLocks noChangeShapeType="1"/>
            </p:cNvSpPr>
            <p:nvPr/>
          </p:nvSpPr>
          <p:spPr bwMode="auto">
            <a:xfrm>
              <a:off x="4800" y="3504"/>
              <a:ext cx="0" cy="336"/>
            </a:xfrm>
            <a:prstGeom prst="line">
              <a:avLst/>
            </a:prstGeom>
            <a:noFill/>
            <a:ln w="38100">
              <a:solidFill>
                <a:srgbClr val="0F0C1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818" name="Line 20"/>
            <p:cNvSpPr>
              <a:spLocks noChangeShapeType="1"/>
            </p:cNvSpPr>
            <p:nvPr/>
          </p:nvSpPr>
          <p:spPr bwMode="auto">
            <a:xfrm>
              <a:off x="4800" y="3888"/>
              <a:ext cx="0" cy="336"/>
            </a:xfrm>
            <a:prstGeom prst="line">
              <a:avLst/>
            </a:prstGeom>
            <a:noFill/>
            <a:ln w="38100">
              <a:solidFill>
                <a:srgbClr val="0F0C1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819" name="Freeform 21"/>
            <p:cNvSpPr/>
            <p:nvPr/>
          </p:nvSpPr>
          <p:spPr bwMode="auto">
            <a:xfrm>
              <a:off x="4176" y="3216"/>
              <a:ext cx="656" cy="240"/>
            </a:xfrm>
            <a:custGeom>
              <a:avLst/>
              <a:gdLst>
                <a:gd name="T0" fmla="*/ 1646 w 224"/>
                <a:gd name="T1" fmla="*/ 92 h 624"/>
                <a:gd name="T2" fmla="*/ 1646 w 224"/>
                <a:gd name="T3" fmla="*/ 14 h 624"/>
                <a:gd name="T4" fmla="*/ 0 w 224"/>
                <a:gd name="T5" fmla="*/ 7 h 624"/>
                <a:gd name="T6" fmla="*/ 0 60000 65536"/>
                <a:gd name="T7" fmla="*/ 0 60000 65536"/>
                <a:gd name="T8" fmla="*/ 0 60000 65536"/>
              </a:gdLst>
              <a:ahLst/>
              <a:cxnLst>
                <a:cxn ang="T6">
                  <a:pos x="T0" y="T1"/>
                </a:cxn>
                <a:cxn ang="T7">
                  <a:pos x="T2" y="T3"/>
                </a:cxn>
                <a:cxn ang="T8">
                  <a:pos x="T4" y="T5"/>
                </a:cxn>
              </a:cxnLst>
              <a:rect l="0" t="0" r="r" b="b"/>
              <a:pathLst>
                <a:path w="224" h="624">
                  <a:moveTo>
                    <a:pt x="192" y="624"/>
                  </a:moveTo>
                  <a:cubicBezTo>
                    <a:pt x="208" y="408"/>
                    <a:pt x="224" y="192"/>
                    <a:pt x="192" y="96"/>
                  </a:cubicBezTo>
                  <a:cubicBezTo>
                    <a:pt x="160" y="0"/>
                    <a:pt x="80" y="24"/>
                    <a:pt x="0" y="48"/>
                  </a:cubicBezTo>
                </a:path>
              </a:pathLst>
            </a:custGeom>
            <a:noFill/>
            <a:ln w="38100" cap="flat" cmpd="sng">
              <a:solidFill>
                <a:srgbClr val="FF33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2820" name="Text Box 22"/>
            <p:cNvSpPr txBox="1">
              <a:spLocks noChangeArrowheads="1"/>
            </p:cNvSpPr>
            <p:nvPr/>
          </p:nvSpPr>
          <p:spPr bwMode="auto">
            <a:xfrm>
              <a:off x="3694" y="3452"/>
              <a:ext cx="508" cy="296"/>
            </a:xfrm>
            <a:prstGeom prst="rect">
              <a:avLst/>
            </a:prstGeom>
            <a:noFill/>
            <a:ln w="12700">
              <a:solidFill>
                <a:srgbClr val="FF33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FF0000"/>
                  </a:solidFill>
                  <a:latin typeface="Comic Sans MS" panose="030F0702030302020204" pitchFamily="66" charset="0"/>
                </a:rPr>
                <a:t>回收</a:t>
              </a:r>
            </a:p>
          </p:txBody>
        </p:sp>
      </p:grpSp>
      <p:sp>
        <p:nvSpPr>
          <p:cNvPr id="471063" name="Rectangle 23"/>
          <p:cNvSpPr>
            <a:spLocks noChangeArrowheads="1"/>
          </p:cNvSpPr>
          <p:nvPr/>
        </p:nvSpPr>
        <p:spPr bwMode="auto">
          <a:xfrm>
            <a:off x="2765425" y="2308225"/>
            <a:ext cx="598488" cy="730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D</a:t>
            </a:r>
          </a:p>
        </p:txBody>
      </p:sp>
      <p:grpSp>
        <p:nvGrpSpPr>
          <p:cNvPr id="471064" name="Group 24"/>
          <p:cNvGrpSpPr/>
          <p:nvPr/>
        </p:nvGrpSpPr>
        <p:grpSpPr bwMode="auto">
          <a:xfrm>
            <a:off x="1295400" y="2308225"/>
            <a:ext cx="685800" cy="2174875"/>
            <a:chOff x="2824" y="1222"/>
            <a:chExt cx="432" cy="1370"/>
          </a:xfrm>
        </p:grpSpPr>
        <p:sp>
          <p:nvSpPr>
            <p:cNvPr id="32794" name="Rectangle 25"/>
            <p:cNvSpPr>
              <a:spLocks noChangeArrowheads="1"/>
            </p:cNvSpPr>
            <p:nvPr/>
          </p:nvSpPr>
          <p:spPr bwMode="auto">
            <a:xfrm>
              <a:off x="2829" y="1222"/>
              <a:ext cx="378" cy="46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B</a:t>
              </a:r>
            </a:p>
          </p:txBody>
        </p:sp>
        <p:grpSp>
          <p:nvGrpSpPr>
            <p:cNvPr id="32795" name="Group 26"/>
            <p:cNvGrpSpPr/>
            <p:nvPr/>
          </p:nvGrpSpPr>
          <p:grpSpPr bwMode="auto">
            <a:xfrm>
              <a:off x="2824" y="1490"/>
              <a:ext cx="432" cy="1102"/>
              <a:chOff x="1260" y="1872"/>
              <a:chExt cx="432" cy="1102"/>
            </a:xfrm>
          </p:grpSpPr>
          <p:sp>
            <p:nvSpPr>
              <p:cNvPr id="32796" name="Rectangle 27"/>
              <p:cNvSpPr>
                <a:spLocks noChangeArrowheads="1"/>
              </p:cNvSpPr>
              <p:nvPr/>
            </p:nvSpPr>
            <p:spPr bwMode="auto">
              <a:xfrm>
                <a:off x="1290" y="211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32797" name="Text Box 28"/>
              <p:cNvSpPr txBox="1">
                <a:spLocks noChangeArrowheads="1"/>
              </p:cNvSpPr>
              <p:nvPr/>
            </p:nvSpPr>
            <p:spPr bwMode="auto">
              <a:xfrm>
                <a:off x="1290" y="2110"/>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B</a:t>
                </a:r>
              </a:p>
            </p:txBody>
          </p:sp>
          <p:sp>
            <p:nvSpPr>
              <p:cNvPr id="32798" name="Rectangle 29"/>
              <p:cNvSpPr>
                <a:spLocks noChangeArrowheads="1"/>
              </p:cNvSpPr>
              <p:nvPr/>
            </p:nvSpPr>
            <p:spPr bwMode="auto">
              <a:xfrm>
                <a:off x="1290" y="240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32799" name="Rectangle 30"/>
              <p:cNvSpPr>
                <a:spLocks noChangeArrowheads="1"/>
              </p:cNvSpPr>
              <p:nvPr/>
            </p:nvSpPr>
            <p:spPr bwMode="auto">
              <a:xfrm>
                <a:off x="1290" y="2686"/>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32800" name="Text Box 31"/>
              <p:cNvSpPr txBox="1">
                <a:spLocks noChangeArrowheads="1"/>
              </p:cNvSpPr>
              <p:nvPr/>
            </p:nvSpPr>
            <p:spPr bwMode="auto">
              <a:xfrm>
                <a:off x="1290" y="2686"/>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C</a:t>
                </a:r>
              </a:p>
            </p:txBody>
          </p:sp>
          <p:sp>
            <p:nvSpPr>
              <p:cNvPr id="32801" name="Text Box 32"/>
              <p:cNvSpPr txBox="1">
                <a:spLocks noChangeArrowheads="1"/>
              </p:cNvSpPr>
              <p:nvPr/>
            </p:nvSpPr>
            <p:spPr bwMode="auto">
              <a:xfrm>
                <a:off x="1260" y="240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A</a:t>
                </a:r>
              </a:p>
            </p:txBody>
          </p:sp>
          <p:sp>
            <p:nvSpPr>
              <p:cNvPr id="32802" name="Line 33"/>
              <p:cNvSpPr>
                <a:spLocks noChangeShapeType="1"/>
              </p:cNvSpPr>
              <p:nvPr/>
            </p:nvSpPr>
            <p:spPr bwMode="auto">
              <a:xfrm flipV="1">
                <a:off x="1288" y="1872"/>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3" name="Line 34"/>
              <p:cNvSpPr>
                <a:spLocks noChangeShapeType="1"/>
              </p:cNvSpPr>
              <p:nvPr/>
            </p:nvSpPr>
            <p:spPr bwMode="auto">
              <a:xfrm flipV="1">
                <a:off x="1656" y="1872"/>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471075" name="Group 35"/>
          <p:cNvGrpSpPr/>
          <p:nvPr/>
        </p:nvGrpSpPr>
        <p:grpSpPr bwMode="auto">
          <a:xfrm>
            <a:off x="2743200" y="2733675"/>
            <a:ext cx="685800" cy="1749425"/>
            <a:chOff x="1260" y="1872"/>
            <a:chExt cx="432" cy="1102"/>
          </a:xfrm>
        </p:grpSpPr>
        <p:sp>
          <p:nvSpPr>
            <p:cNvPr id="32786" name="Rectangle 36"/>
            <p:cNvSpPr>
              <a:spLocks noChangeArrowheads="1"/>
            </p:cNvSpPr>
            <p:nvPr/>
          </p:nvSpPr>
          <p:spPr bwMode="auto">
            <a:xfrm>
              <a:off x="1290" y="211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32787" name="Text Box 37"/>
            <p:cNvSpPr txBox="1">
              <a:spLocks noChangeArrowheads="1"/>
            </p:cNvSpPr>
            <p:nvPr/>
          </p:nvSpPr>
          <p:spPr bwMode="auto">
            <a:xfrm>
              <a:off x="1290" y="2110"/>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D</a:t>
              </a:r>
            </a:p>
          </p:txBody>
        </p:sp>
        <p:sp>
          <p:nvSpPr>
            <p:cNvPr id="32788" name="Rectangle 38"/>
            <p:cNvSpPr>
              <a:spLocks noChangeArrowheads="1"/>
            </p:cNvSpPr>
            <p:nvPr/>
          </p:nvSpPr>
          <p:spPr bwMode="auto">
            <a:xfrm>
              <a:off x="1290" y="2400"/>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32789" name="Rectangle 39"/>
            <p:cNvSpPr>
              <a:spLocks noChangeArrowheads="1"/>
            </p:cNvSpPr>
            <p:nvPr/>
          </p:nvSpPr>
          <p:spPr bwMode="auto">
            <a:xfrm>
              <a:off x="1290" y="2686"/>
              <a:ext cx="366" cy="288"/>
            </a:xfrm>
            <a:prstGeom prst="rect">
              <a:avLst/>
            </a:prstGeom>
            <a:solidFill>
              <a:srgbClr val="99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32790" name="Text Box 40"/>
            <p:cNvSpPr txBox="1">
              <a:spLocks noChangeArrowheads="1"/>
            </p:cNvSpPr>
            <p:nvPr/>
          </p:nvSpPr>
          <p:spPr bwMode="auto">
            <a:xfrm>
              <a:off x="1290" y="2686"/>
              <a:ext cx="3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A</a:t>
              </a:r>
            </a:p>
          </p:txBody>
        </p:sp>
        <p:sp>
          <p:nvSpPr>
            <p:cNvPr id="32791" name="Text Box 41"/>
            <p:cNvSpPr txBox="1">
              <a:spLocks noChangeArrowheads="1"/>
            </p:cNvSpPr>
            <p:nvPr/>
          </p:nvSpPr>
          <p:spPr bwMode="auto">
            <a:xfrm>
              <a:off x="1260" y="240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ym typeface="Symbol" panose="05050102010706020507" pitchFamily="18" charset="2"/>
                </a:rPr>
                <a:t>B</a:t>
              </a:r>
            </a:p>
          </p:txBody>
        </p:sp>
        <p:sp>
          <p:nvSpPr>
            <p:cNvPr id="32792" name="Line 42"/>
            <p:cNvSpPr>
              <a:spLocks noChangeShapeType="1"/>
            </p:cNvSpPr>
            <p:nvPr/>
          </p:nvSpPr>
          <p:spPr bwMode="auto">
            <a:xfrm flipV="1">
              <a:off x="1288" y="1872"/>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3" name="Line 43"/>
            <p:cNvSpPr>
              <a:spLocks noChangeShapeType="1"/>
            </p:cNvSpPr>
            <p:nvPr/>
          </p:nvSpPr>
          <p:spPr bwMode="auto">
            <a:xfrm flipV="1">
              <a:off x="1656" y="1872"/>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71084" name="Rectangle 44"/>
          <p:cNvSpPr>
            <a:spLocks noChangeArrowheads="1"/>
          </p:cNvSpPr>
          <p:nvPr/>
        </p:nvSpPr>
        <p:spPr bwMode="auto">
          <a:xfrm>
            <a:off x="3657600" y="349250"/>
            <a:ext cx="4108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zh-CN" sz="3600">
                <a:solidFill>
                  <a:srgbClr val="FF0000"/>
                </a:solidFill>
                <a:sym typeface="Symbol" panose="05050102010706020507" pitchFamily="18" charset="2"/>
              </a:rPr>
              <a:t>全局置换  局部置换</a:t>
            </a:r>
            <a:endParaRPr lang="zh-CN" altLang="en-US" sz="3600">
              <a:solidFill>
                <a:srgbClr val="FF0000"/>
              </a:solidFill>
              <a:sym typeface="Symbol" panose="05050102010706020507" pitchFamily="18" charset="2"/>
            </a:endParaRPr>
          </a:p>
        </p:txBody>
      </p:sp>
      <p:sp>
        <p:nvSpPr>
          <p:cNvPr id="471088" name="AutoShape 48"/>
          <p:cNvSpPr>
            <a:spLocks noChangeArrowheads="1"/>
          </p:cNvSpPr>
          <p:nvPr/>
        </p:nvSpPr>
        <p:spPr bwMode="auto">
          <a:xfrm>
            <a:off x="2133600" y="3451225"/>
            <a:ext cx="457200" cy="228600"/>
          </a:xfrm>
          <a:prstGeom prst="rightArrow">
            <a:avLst>
              <a:gd name="adj1" fmla="val 50000"/>
              <a:gd name="adj2" fmla="val 50000"/>
            </a:avLst>
          </a:prstGeom>
          <a:solidFill>
            <a:srgbClr val="FF3300"/>
          </a:solidFill>
          <a:ln w="9525" algn="ctr">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71089" name="AutoShape 49"/>
          <p:cNvSpPr>
            <a:spLocks noChangeArrowheads="1"/>
          </p:cNvSpPr>
          <p:nvPr/>
        </p:nvSpPr>
        <p:spPr bwMode="auto">
          <a:xfrm rot="10800000">
            <a:off x="3733800" y="3146425"/>
            <a:ext cx="1600200" cy="1295400"/>
          </a:xfrm>
          <a:prstGeom prst="wedgeRoundRectCallout">
            <a:avLst>
              <a:gd name="adj1" fmla="val 79560"/>
              <a:gd name="adj2" fmla="val 32106"/>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ym typeface="Symbol" panose="05050102010706020507" pitchFamily="18" charset="2"/>
              </a:rPr>
              <a:t>只能淘汰进程自己的页面</a:t>
            </a:r>
          </a:p>
        </p:txBody>
      </p:sp>
      <p:sp>
        <p:nvSpPr>
          <p:cNvPr id="471090" name="AutoShape 50"/>
          <p:cNvSpPr>
            <a:spLocks noChangeArrowheads="1"/>
          </p:cNvSpPr>
          <p:nvPr/>
        </p:nvSpPr>
        <p:spPr bwMode="auto">
          <a:xfrm rot="10800000">
            <a:off x="5410200" y="3146425"/>
            <a:ext cx="1600200" cy="1295400"/>
          </a:xfrm>
          <a:prstGeom prst="wedgeRoundRectCallout">
            <a:avLst>
              <a:gd name="adj1" fmla="val 49898"/>
              <a:gd name="adj2" fmla="val 123773"/>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ym typeface="Symbol" panose="05050102010706020507" pitchFamily="18" charset="2"/>
              </a:rPr>
              <a:t>可以淘汰别的进程的页面</a:t>
            </a:r>
          </a:p>
        </p:txBody>
      </p:sp>
      <p:grpSp>
        <p:nvGrpSpPr>
          <p:cNvPr id="471091" name="Group 51"/>
          <p:cNvGrpSpPr/>
          <p:nvPr/>
        </p:nvGrpSpPr>
        <p:grpSpPr bwMode="auto">
          <a:xfrm>
            <a:off x="625847" y="4866603"/>
            <a:ext cx="7543800" cy="523876"/>
            <a:chOff x="672" y="3734"/>
            <a:chExt cx="4752" cy="330"/>
          </a:xfrm>
        </p:grpSpPr>
        <p:sp>
          <p:nvSpPr>
            <p:cNvPr id="32784" name="Rectangle 52"/>
            <p:cNvSpPr>
              <a:spLocks noChangeArrowheads="1"/>
            </p:cNvSpPr>
            <p:nvPr/>
          </p:nvSpPr>
          <p:spPr bwMode="auto">
            <a:xfrm>
              <a:off x="672" y="3734"/>
              <a:ext cx="4752" cy="3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000" dirty="0"/>
                <a:t>全局置换</a:t>
              </a:r>
              <a:r>
                <a:rPr lang="en-US" altLang="zh-CN" sz="2000" dirty="0"/>
                <a:t>: </a:t>
              </a:r>
              <a:r>
                <a:rPr lang="zh-CN" altLang="en-US" sz="2000" dirty="0">
                  <a:solidFill>
                    <a:srgbClr val="FF0000"/>
                  </a:solidFill>
                </a:rPr>
                <a:t>实现简单、有利于系统整体资源使用</a:t>
              </a:r>
            </a:p>
          </p:txBody>
        </p:sp>
        <p:pic>
          <p:nvPicPr>
            <p:cNvPr id="32785" name="Picture 53"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1094" name="Group 54"/>
          <p:cNvGrpSpPr/>
          <p:nvPr/>
        </p:nvGrpSpPr>
        <p:grpSpPr bwMode="auto">
          <a:xfrm>
            <a:off x="611560" y="5425404"/>
            <a:ext cx="7543800" cy="523876"/>
            <a:chOff x="663" y="3750"/>
            <a:chExt cx="4752" cy="330"/>
          </a:xfrm>
        </p:grpSpPr>
        <p:sp>
          <p:nvSpPr>
            <p:cNvPr id="32782" name="Rectangle 55"/>
            <p:cNvSpPr>
              <a:spLocks noChangeArrowheads="1"/>
            </p:cNvSpPr>
            <p:nvPr/>
          </p:nvSpPr>
          <p:spPr bwMode="auto">
            <a:xfrm>
              <a:off x="663" y="3750"/>
              <a:ext cx="4752" cy="3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000" dirty="0"/>
                <a:t>但全局置换也需要考虑：</a:t>
              </a:r>
              <a:r>
                <a:rPr lang="zh-CN" altLang="en-US" sz="2000" dirty="0">
                  <a:solidFill>
                    <a:srgbClr val="FF0000"/>
                  </a:solidFill>
                </a:rPr>
                <a:t>有些进程本来分配的物理内存就很少。</a:t>
              </a:r>
              <a:endParaRPr lang="en-US" altLang="zh-CN" sz="2000" dirty="0">
                <a:solidFill>
                  <a:srgbClr val="FF0000"/>
                </a:solidFill>
              </a:endParaRPr>
            </a:p>
          </p:txBody>
        </p:sp>
        <p:pic>
          <p:nvPicPr>
            <p:cNvPr id="32783" name="Picture 5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94C9CDAD-2C00-3F12-B54F-E9B09DB32FA2}"/>
                  </a:ext>
                </a:extLst>
              </p14:cNvPr>
              <p14:cNvContentPartPr/>
              <p14:nvPr/>
            </p14:nvContentPartPr>
            <p14:xfrm>
              <a:off x="4675790" y="3667346"/>
              <a:ext cx="335160" cy="23400"/>
            </p14:xfrm>
          </p:contentPart>
        </mc:Choice>
        <mc:Fallback xmlns="">
          <p:pic>
            <p:nvPicPr>
              <p:cNvPr id="2" name="墨迹 1">
                <a:extLst>
                  <a:ext uri="{FF2B5EF4-FFF2-40B4-BE49-F238E27FC236}">
                    <a16:creationId xmlns:a16="http://schemas.microsoft.com/office/drawing/2014/main" id="{94C9CDAD-2C00-3F12-B54F-E9B09DB32FA2}"/>
                  </a:ext>
                </a:extLst>
              </p:cNvPr>
              <p:cNvPicPr/>
              <p:nvPr/>
            </p:nvPicPr>
            <p:blipFill>
              <a:blip r:embed="rId4"/>
              <a:stretch>
                <a:fillRect/>
              </a:stretch>
            </p:blipFill>
            <p:spPr>
              <a:xfrm>
                <a:off x="4666790" y="3658346"/>
                <a:ext cx="3528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墨迹 3">
                <a:extLst>
                  <a:ext uri="{FF2B5EF4-FFF2-40B4-BE49-F238E27FC236}">
                    <a16:creationId xmlns:a16="http://schemas.microsoft.com/office/drawing/2014/main" id="{30BC2E33-739C-A858-17D2-A1393CAE17F6}"/>
                  </a:ext>
                </a:extLst>
              </p14:cNvPr>
              <p14:cNvContentPartPr/>
              <p14:nvPr/>
            </p14:nvContentPartPr>
            <p14:xfrm>
              <a:off x="4259270" y="4355666"/>
              <a:ext cx="670680" cy="31680"/>
            </p14:xfrm>
          </p:contentPart>
        </mc:Choice>
        <mc:Fallback xmlns="">
          <p:pic>
            <p:nvPicPr>
              <p:cNvPr id="4" name="墨迹 3">
                <a:extLst>
                  <a:ext uri="{FF2B5EF4-FFF2-40B4-BE49-F238E27FC236}">
                    <a16:creationId xmlns:a16="http://schemas.microsoft.com/office/drawing/2014/main" id="{30BC2E33-739C-A858-17D2-A1393CAE17F6}"/>
                  </a:ext>
                </a:extLst>
              </p:cNvPr>
              <p:cNvPicPr/>
              <p:nvPr/>
            </p:nvPicPr>
            <p:blipFill>
              <a:blip r:embed="rId6"/>
              <a:stretch>
                <a:fillRect/>
              </a:stretch>
            </p:blipFill>
            <p:spPr>
              <a:xfrm>
                <a:off x="4250270" y="4346666"/>
                <a:ext cx="68832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墨迹 4">
                <a:extLst>
                  <a:ext uri="{FF2B5EF4-FFF2-40B4-BE49-F238E27FC236}">
                    <a16:creationId xmlns:a16="http://schemas.microsoft.com/office/drawing/2014/main" id="{53CB508D-6BBA-8D8A-B39A-1FFA412EB05A}"/>
                  </a:ext>
                </a:extLst>
              </p14:cNvPr>
              <p14:cNvContentPartPr/>
              <p14:nvPr/>
            </p14:nvContentPartPr>
            <p14:xfrm>
              <a:off x="6248630" y="3601466"/>
              <a:ext cx="615960" cy="38160"/>
            </p14:xfrm>
          </p:contentPart>
        </mc:Choice>
        <mc:Fallback xmlns="">
          <p:pic>
            <p:nvPicPr>
              <p:cNvPr id="5" name="墨迹 4">
                <a:extLst>
                  <a:ext uri="{FF2B5EF4-FFF2-40B4-BE49-F238E27FC236}">
                    <a16:creationId xmlns:a16="http://schemas.microsoft.com/office/drawing/2014/main" id="{53CB508D-6BBA-8D8A-B39A-1FFA412EB05A}"/>
                  </a:ext>
                </a:extLst>
              </p:cNvPr>
              <p:cNvPicPr/>
              <p:nvPr/>
            </p:nvPicPr>
            <p:blipFill>
              <a:blip r:embed="rId8"/>
              <a:stretch>
                <a:fillRect/>
              </a:stretch>
            </p:blipFill>
            <p:spPr>
              <a:xfrm>
                <a:off x="6239630" y="3592826"/>
                <a:ext cx="633600" cy="55800"/>
              </a:xfrm>
              <a:prstGeom prst="rect">
                <a:avLst/>
              </a:prstGeom>
            </p:spPr>
          </p:pic>
        </mc:Fallback>
      </mc:AlternateContent>
      <p:grpSp>
        <p:nvGrpSpPr>
          <p:cNvPr id="8" name="组合 7">
            <a:extLst>
              <a:ext uri="{FF2B5EF4-FFF2-40B4-BE49-F238E27FC236}">
                <a16:creationId xmlns:a16="http://schemas.microsoft.com/office/drawing/2014/main" id="{1B01C89C-A44C-7B32-DCA7-3D7BCF81878F}"/>
              </a:ext>
            </a:extLst>
          </p:cNvPr>
          <p:cNvGrpSpPr/>
          <p:nvPr/>
        </p:nvGrpSpPr>
        <p:grpSpPr>
          <a:xfrm>
            <a:off x="4062350" y="3997466"/>
            <a:ext cx="2905560" cy="47520"/>
            <a:chOff x="4062350" y="3997466"/>
            <a:chExt cx="2905560" cy="47520"/>
          </a:xfrm>
        </p:grpSpPr>
        <mc:AlternateContent xmlns:mc="http://schemas.openxmlformats.org/markup-compatibility/2006" xmlns:p14="http://schemas.microsoft.com/office/powerpoint/2010/main">
          <mc:Choice Requires="p14">
            <p:contentPart p14:bwMode="auto" r:id="rId9">
              <p14:nvContentPartPr>
                <p14:cNvPr id="3" name="墨迹 2">
                  <a:extLst>
                    <a:ext uri="{FF2B5EF4-FFF2-40B4-BE49-F238E27FC236}">
                      <a16:creationId xmlns:a16="http://schemas.microsoft.com/office/drawing/2014/main" id="{E56202CF-FFD5-88BE-931E-E9FE1330939B}"/>
                    </a:ext>
                  </a:extLst>
                </p14:cNvPr>
                <p14:cNvContentPartPr/>
                <p14:nvPr/>
              </p14:nvContentPartPr>
              <p14:xfrm>
                <a:off x="4062350" y="4005386"/>
                <a:ext cx="1066320" cy="18360"/>
              </p14:xfrm>
            </p:contentPart>
          </mc:Choice>
          <mc:Fallback xmlns="">
            <p:pic>
              <p:nvPicPr>
                <p:cNvPr id="3" name="墨迹 2">
                  <a:extLst>
                    <a:ext uri="{FF2B5EF4-FFF2-40B4-BE49-F238E27FC236}">
                      <a16:creationId xmlns:a16="http://schemas.microsoft.com/office/drawing/2014/main" id="{E56202CF-FFD5-88BE-931E-E9FE1330939B}"/>
                    </a:ext>
                  </a:extLst>
                </p:cNvPr>
                <p:cNvPicPr/>
                <p:nvPr/>
              </p:nvPicPr>
              <p:blipFill>
                <a:blip r:embed="rId10"/>
                <a:stretch>
                  <a:fillRect/>
                </a:stretch>
              </p:blipFill>
              <p:spPr>
                <a:xfrm>
                  <a:off x="4053710" y="3996746"/>
                  <a:ext cx="10839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墨迹 5">
                  <a:extLst>
                    <a:ext uri="{FF2B5EF4-FFF2-40B4-BE49-F238E27FC236}">
                      <a16:creationId xmlns:a16="http://schemas.microsoft.com/office/drawing/2014/main" id="{E1319DB6-A620-DACD-23BE-29B318AB1C1A}"/>
                    </a:ext>
                  </a:extLst>
                </p14:cNvPr>
                <p14:cNvContentPartPr/>
                <p14:nvPr/>
              </p14:nvContentPartPr>
              <p14:xfrm>
                <a:off x="5504510" y="3997466"/>
                <a:ext cx="1463400" cy="47520"/>
              </p14:xfrm>
            </p:contentPart>
          </mc:Choice>
          <mc:Fallback xmlns="">
            <p:pic>
              <p:nvPicPr>
                <p:cNvPr id="6" name="墨迹 5">
                  <a:extLst>
                    <a:ext uri="{FF2B5EF4-FFF2-40B4-BE49-F238E27FC236}">
                      <a16:creationId xmlns:a16="http://schemas.microsoft.com/office/drawing/2014/main" id="{E1319DB6-A620-DACD-23BE-29B318AB1C1A}"/>
                    </a:ext>
                  </a:extLst>
                </p:cNvPr>
                <p:cNvPicPr/>
                <p:nvPr/>
              </p:nvPicPr>
              <p:blipFill>
                <a:blip r:embed="rId12"/>
                <a:stretch>
                  <a:fillRect/>
                </a:stretch>
              </p:blipFill>
              <p:spPr>
                <a:xfrm>
                  <a:off x="5495870" y="3988826"/>
                  <a:ext cx="1481040" cy="65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7" name="墨迹 6">
                <a:extLst>
                  <a:ext uri="{FF2B5EF4-FFF2-40B4-BE49-F238E27FC236}">
                    <a16:creationId xmlns:a16="http://schemas.microsoft.com/office/drawing/2014/main" id="{1EBF74E6-340E-C940-FF08-9E54048EB3F6}"/>
                  </a:ext>
                </a:extLst>
              </p14:cNvPr>
              <p14:cNvContentPartPr/>
              <p14:nvPr/>
            </p14:nvContentPartPr>
            <p14:xfrm>
              <a:off x="5784230" y="4350626"/>
              <a:ext cx="823320" cy="42120"/>
            </p14:xfrm>
          </p:contentPart>
        </mc:Choice>
        <mc:Fallback xmlns="">
          <p:pic>
            <p:nvPicPr>
              <p:cNvPr id="7" name="墨迹 6">
                <a:extLst>
                  <a:ext uri="{FF2B5EF4-FFF2-40B4-BE49-F238E27FC236}">
                    <a16:creationId xmlns:a16="http://schemas.microsoft.com/office/drawing/2014/main" id="{1EBF74E6-340E-C940-FF08-9E54048EB3F6}"/>
                  </a:ext>
                </a:extLst>
              </p:cNvPr>
              <p:cNvPicPr/>
              <p:nvPr/>
            </p:nvPicPr>
            <p:blipFill>
              <a:blip r:embed="rId14"/>
              <a:stretch>
                <a:fillRect/>
              </a:stretch>
            </p:blipFill>
            <p:spPr>
              <a:xfrm>
                <a:off x="5775230" y="4341986"/>
                <a:ext cx="840960" cy="597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71064"/>
                                        </p:tgtEl>
                                        <p:attrNameLst>
                                          <p:attrName>style.visibility</p:attrName>
                                        </p:attrNameLst>
                                      </p:cBhvr>
                                      <p:to>
                                        <p:strVal val="visible"/>
                                      </p:to>
                                    </p:set>
                                    <p:animEffect transition="in" filter="dissolve">
                                      <p:cBhvr>
                                        <p:cTn id="7" dur="500"/>
                                        <p:tgtEl>
                                          <p:spTgt spid="47106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7106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7" presetClass="entr" presetSubtype="8" fill="hold" grpId="0" nodeType="clickEffect">
                                  <p:stCondLst>
                                    <p:cond delay="0"/>
                                  </p:stCondLst>
                                  <p:childTnLst>
                                    <p:set>
                                      <p:cBhvr>
                                        <p:cTn id="15" dur="1" fill="hold">
                                          <p:stCondLst>
                                            <p:cond delay="0"/>
                                          </p:stCondLst>
                                        </p:cTn>
                                        <p:tgtEl>
                                          <p:spTgt spid="471088"/>
                                        </p:tgtEl>
                                        <p:attrNameLst>
                                          <p:attrName>style.visibility</p:attrName>
                                        </p:attrNameLst>
                                      </p:cBhvr>
                                      <p:to>
                                        <p:strVal val="visible"/>
                                      </p:to>
                                    </p:set>
                                    <p:anim calcmode="lin" valueType="num">
                                      <p:cBhvr>
                                        <p:cTn id="16" dur="500" fill="hold"/>
                                        <p:tgtEl>
                                          <p:spTgt spid="471088"/>
                                        </p:tgtEl>
                                        <p:attrNameLst>
                                          <p:attrName>ppt_x</p:attrName>
                                        </p:attrNameLst>
                                      </p:cBhvr>
                                      <p:tavLst>
                                        <p:tav tm="0">
                                          <p:val>
                                            <p:strVal val="#ppt_x-#ppt_w/2"/>
                                          </p:val>
                                        </p:tav>
                                        <p:tav tm="100000">
                                          <p:val>
                                            <p:strVal val="#ppt_x"/>
                                          </p:val>
                                        </p:tav>
                                      </p:tavLst>
                                    </p:anim>
                                    <p:anim calcmode="lin" valueType="num">
                                      <p:cBhvr>
                                        <p:cTn id="17" dur="500" fill="hold"/>
                                        <p:tgtEl>
                                          <p:spTgt spid="471088"/>
                                        </p:tgtEl>
                                        <p:attrNameLst>
                                          <p:attrName>ppt_y</p:attrName>
                                        </p:attrNameLst>
                                      </p:cBhvr>
                                      <p:tavLst>
                                        <p:tav tm="0">
                                          <p:val>
                                            <p:strVal val="#ppt_y"/>
                                          </p:val>
                                        </p:tav>
                                        <p:tav tm="100000">
                                          <p:val>
                                            <p:strVal val="#ppt_y"/>
                                          </p:val>
                                        </p:tav>
                                      </p:tavLst>
                                    </p:anim>
                                    <p:anim calcmode="lin" valueType="num">
                                      <p:cBhvr>
                                        <p:cTn id="18" dur="500" fill="hold"/>
                                        <p:tgtEl>
                                          <p:spTgt spid="471088"/>
                                        </p:tgtEl>
                                        <p:attrNameLst>
                                          <p:attrName>ppt_w</p:attrName>
                                        </p:attrNameLst>
                                      </p:cBhvr>
                                      <p:tavLst>
                                        <p:tav tm="0">
                                          <p:val>
                                            <p:fltVal val="0"/>
                                          </p:val>
                                        </p:tav>
                                        <p:tav tm="100000">
                                          <p:val>
                                            <p:strVal val="#ppt_w"/>
                                          </p:val>
                                        </p:tav>
                                      </p:tavLst>
                                    </p:anim>
                                    <p:anim calcmode="lin" valueType="num">
                                      <p:cBhvr>
                                        <p:cTn id="19" dur="500" fill="hold"/>
                                        <p:tgtEl>
                                          <p:spTgt spid="471088"/>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471075"/>
                                        </p:tgtEl>
                                        <p:attrNameLst>
                                          <p:attrName>style.visibility</p:attrName>
                                        </p:attrNameLst>
                                      </p:cBhvr>
                                      <p:to>
                                        <p:strVal val="visible"/>
                                      </p:to>
                                    </p:set>
                                    <p:animEffect transition="in" filter="dissolve">
                                      <p:cBhvr>
                                        <p:cTn id="24" dur="500"/>
                                        <p:tgtEl>
                                          <p:spTgt spid="471075"/>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71089"/>
                                        </p:tgtEl>
                                        <p:attrNameLst>
                                          <p:attrName>style.visibility</p:attrName>
                                        </p:attrNameLst>
                                      </p:cBhvr>
                                      <p:to>
                                        <p:strVal val="visible"/>
                                      </p:to>
                                    </p:set>
                                    <p:animEffect transition="in" filter="dissolve">
                                      <p:cBhvr>
                                        <p:cTn id="29" dur="500"/>
                                        <p:tgtEl>
                                          <p:spTgt spid="47108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471090"/>
                                        </p:tgtEl>
                                        <p:attrNameLst>
                                          <p:attrName>style.visibility</p:attrName>
                                        </p:attrNameLst>
                                      </p:cBhvr>
                                      <p:to>
                                        <p:strVal val="visible"/>
                                      </p:to>
                                    </p:set>
                                    <p:animEffect transition="in" filter="dissolve">
                                      <p:cBhvr>
                                        <p:cTn id="34" dur="500"/>
                                        <p:tgtEl>
                                          <p:spTgt spid="471090"/>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471084"/>
                                        </p:tgtEl>
                                        <p:attrNameLst>
                                          <p:attrName>style.visibility</p:attrName>
                                        </p:attrNameLst>
                                      </p:cBhvr>
                                      <p:to>
                                        <p:strVal val="visible"/>
                                      </p:to>
                                    </p:set>
                                    <p:animEffect transition="in" filter="dissolve">
                                      <p:cBhvr>
                                        <p:cTn id="39" dur="500"/>
                                        <p:tgtEl>
                                          <p:spTgt spid="471084"/>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471091"/>
                                        </p:tgtEl>
                                        <p:attrNameLst>
                                          <p:attrName>style.visibility</p:attrName>
                                        </p:attrNameLst>
                                      </p:cBhvr>
                                      <p:to>
                                        <p:strVal val="visible"/>
                                      </p:to>
                                    </p:set>
                                    <p:animEffect transition="in" filter="dissolve">
                                      <p:cBhvr>
                                        <p:cTn id="44" dur="500"/>
                                        <p:tgtEl>
                                          <p:spTgt spid="471091"/>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471094"/>
                                        </p:tgtEl>
                                        <p:attrNameLst>
                                          <p:attrName>style.visibility</p:attrName>
                                        </p:attrNameLst>
                                      </p:cBhvr>
                                      <p:to>
                                        <p:strVal val="visible"/>
                                      </p:to>
                                    </p:set>
                                    <p:animEffect transition="in" filter="dissolve">
                                      <p:cBhvr>
                                        <p:cTn id="49" dur="500"/>
                                        <p:tgtEl>
                                          <p:spTgt spid="471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4" grpId="0"/>
      <p:bldP spid="471088" grpId="0" animBg="1"/>
      <p:bldP spid="471089" grpId="0" animBg="1"/>
      <p:bldP spid="47109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81000" y="304800"/>
            <a:ext cx="8229600" cy="676275"/>
          </a:xfrm>
        </p:spPr>
        <p:txBody>
          <a:bodyPr/>
          <a:lstStyle/>
          <a:p>
            <a:pPr eaLnBrk="1" hangingPunct="1"/>
            <a:r>
              <a:rPr lang="zh-CN" altLang="en-US">
                <a:sym typeface="Symbol" panose="05050102010706020507" pitchFamily="18" charset="2"/>
              </a:rPr>
              <a:t>局部置换需要考虑的关键问题</a:t>
            </a:r>
            <a:endParaRPr lang="zh-CN" altLang="zh-CN">
              <a:sym typeface="Symbol" panose="05050102010706020507" pitchFamily="18" charset="2"/>
            </a:endParaRPr>
          </a:p>
        </p:txBody>
      </p:sp>
      <p:sp>
        <p:nvSpPr>
          <p:cNvPr id="33795" name="Rectangle 3"/>
          <p:cNvSpPr>
            <a:spLocks noChangeArrowheads="1"/>
          </p:cNvSpPr>
          <p:nvPr/>
        </p:nvSpPr>
        <p:spPr bwMode="auto">
          <a:xfrm>
            <a:off x="765175" y="11922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给进程分配多少页框</a:t>
            </a:r>
            <a:r>
              <a:rPr lang="en-US" altLang="zh-CN"/>
              <a:t>(</a:t>
            </a:r>
            <a:r>
              <a:rPr lang="zh-CN" altLang="en-US"/>
              <a:t>帧</a:t>
            </a:r>
            <a:r>
              <a:rPr lang="en-US" altLang="zh-CN"/>
              <a:t>frame)</a:t>
            </a:r>
          </a:p>
        </p:txBody>
      </p:sp>
      <p:grpSp>
        <p:nvGrpSpPr>
          <p:cNvPr id="444420" name="Group 4"/>
          <p:cNvGrpSpPr/>
          <p:nvPr/>
        </p:nvGrpSpPr>
        <p:grpSpPr bwMode="auto">
          <a:xfrm>
            <a:off x="990600" y="1857375"/>
            <a:ext cx="7543800" cy="603250"/>
            <a:chOff x="624" y="3680"/>
            <a:chExt cx="4752" cy="380"/>
          </a:xfrm>
        </p:grpSpPr>
        <p:sp>
          <p:nvSpPr>
            <p:cNvPr id="33819" name="Rectangle 5"/>
            <p:cNvSpPr>
              <a:spLocks noChangeArrowheads="1"/>
            </p:cNvSpPr>
            <p:nvPr/>
          </p:nvSpPr>
          <p:spPr bwMode="auto">
            <a:xfrm>
              <a:off x="624" y="368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分配的多，请求调页的意义就没了</a:t>
              </a:r>
              <a:r>
                <a:rPr lang="en-US" altLang="zh-CN" sz="2400" dirty="0"/>
                <a:t>!</a:t>
              </a:r>
            </a:p>
          </p:txBody>
        </p:sp>
        <p:pic>
          <p:nvPicPr>
            <p:cNvPr id="33820" name="Picture 6"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4423" name="Text Box 7"/>
          <p:cNvSpPr txBox="1">
            <a:spLocks noChangeArrowheads="1"/>
          </p:cNvSpPr>
          <p:nvPr/>
        </p:nvSpPr>
        <p:spPr bwMode="auto">
          <a:xfrm>
            <a:off x="6324600" y="19812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dirty="0">
                <a:solidFill>
                  <a:srgbClr val="FF0000"/>
                </a:solidFill>
              </a:rPr>
              <a:t>尽量少一些</a:t>
            </a:r>
            <a:r>
              <a:rPr lang="en-US" altLang="zh-CN" sz="2400" dirty="0">
                <a:solidFill>
                  <a:srgbClr val="FF0000"/>
                </a:solidFill>
              </a:rPr>
              <a:t>?</a:t>
            </a:r>
          </a:p>
        </p:txBody>
      </p:sp>
      <p:grpSp>
        <p:nvGrpSpPr>
          <p:cNvPr id="444424" name="Group 8"/>
          <p:cNvGrpSpPr/>
          <p:nvPr/>
        </p:nvGrpSpPr>
        <p:grpSpPr bwMode="auto">
          <a:xfrm>
            <a:off x="990600" y="2368550"/>
            <a:ext cx="7543800" cy="603250"/>
            <a:chOff x="624" y="3680"/>
            <a:chExt cx="4752" cy="380"/>
          </a:xfrm>
        </p:grpSpPr>
        <p:sp>
          <p:nvSpPr>
            <p:cNvPr id="33817" name="Rectangle 9"/>
            <p:cNvSpPr>
              <a:spLocks noChangeArrowheads="1"/>
            </p:cNvSpPr>
            <p:nvPr/>
          </p:nvSpPr>
          <p:spPr bwMode="auto">
            <a:xfrm>
              <a:off x="624" y="368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FF0000"/>
                  </a:solidFill>
                </a:rPr>
                <a:t>至少是多少</a:t>
              </a:r>
              <a:r>
                <a:rPr lang="en-US" altLang="zh-CN" sz="2400">
                  <a:solidFill>
                    <a:srgbClr val="FF0000"/>
                  </a:solidFill>
                </a:rPr>
                <a:t>?</a:t>
              </a:r>
              <a:r>
                <a:rPr lang="en-US" altLang="zh-CN" sz="2400"/>
                <a:t> </a:t>
              </a:r>
              <a:r>
                <a:rPr lang="zh-CN" altLang="en-US" sz="2400"/>
                <a:t>可执行任意一条指令，如</a:t>
              </a:r>
              <a:r>
                <a:rPr lang="en-US" altLang="zh-CN" sz="2400">
                  <a:solidFill>
                    <a:srgbClr val="FF0000"/>
                  </a:solidFill>
                </a:rPr>
                <a:t>mov [a], [b]</a:t>
              </a:r>
            </a:p>
          </p:txBody>
        </p:sp>
        <p:pic>
          <p:nvPicPr>
            <p:cNvPr id="33818" name="Picture 10"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4427" name="Group 11"/>
          <p:cNvGrpSpPr/>
          <p:nvPr/>
        </p:nvGrpSpPr>
        <p:grpSpPr bwMode="auto">
          <a:xfrm>
            <a:off x="990600" y="2901950"/>
            <a:ext cx="7543800" cy="603250"/>
            <a:chOff x="624" y="3680"/>
            <a:chExt cx="4752" cy="380"/>
          </a:xfrm>
        </p:grpSpPr>
        <p:sp>
          <p:nvSpPr>
            <p:cNvPr id="33815" name="Rectangle 12"/>
            <p:cNvSpPr>
              <a:spLocks noChangeArrowheads="1"/>
            </p:cNvSpPr>
            <p:nvPr/>
          </p:nvSpPr>
          <p:spPr bwMode="auto">
            <a:xfrm>
              <a:off x="624" y="368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FF0000"/>
                  </a:solidFill>
                </a:rPr>
                <a:t>是不是就选该下界值</a:t>
              </a:r>
              <a:r>
                <a:rPr lang="en-US" altLang="zh-CN" sz="2400">
                  <a:solidFill>
                    <a:srgbClr val="FF0000"/>
                  </a:solidFill>
                </a:rPr>
                <a:t>?</a:t>
              </a:r>
            </a:p>
          </p:txBody>
        </p:sp>
        <p:pic>
          <p:nvPicPr>
            <p:cNvPr id="33816" name="Picture 13"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4430" name="AutoShape 14"/>
          <p:cNvSpPr>
            <a:spLocks noChangeArrowheads="1"/>
          </p:cNvSpPr>
          <p:nvPr/>
        </p:nvSpPr>
        <p:spPr bwMode="auto">
          <a:xfrm rot="10800000">
            <a:off x="5334000" y="3200400"/>
            <a:ext cx="3124200" cy="533400"/>
          </a:xfrm>
          <a:prstGeom prst="wedgeRoundRectCallout">
            <a:avLst>
              <a:gd name="adj1" fmla="val -12403"/>
              <a:gd name="adj2" fmla="val 114880"/>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ym typeface="Symbol" panose="05050102010706020507" pitchFamily="18" charset="2"/>
              </a:rPr>
              <a:t>最坏情况需要</a:t>
            </a:r>
            <a:r>
              <a:rPr lang="en-US" altLang="zh-CN" sz="2400">
                <a:sym typeface="Symbol" panose="05050102010706020507" pitchFamily="18" charset="2"/>
              </a:rPr>
              <a:t>6</a:t>
            </a:r>
            <a:r>
              <a:rPr lang="zh-CN" altLang="en-US" sz="2400">
                <a:sym typeface="Symbol" panose="05050102010706020507" pitchFamily="18" charset="2"/>
              </a:rPr>
              <a:t>帧</a:t>
            </a:r>
            <a:r>
              <a:rPr lang="en-US" altLang="zh-CN" sz="2400">
                <a:sym typeface="Symbol" panose="05050102010706020507" pitchFamily="18" charset="2"/>
              </a:rPr>
              <a:t>!</a:t>
            </a:r>
          </a:p>
        </p:txBody>
      </p:sp>
      <p:grpSp>
        <p:nvGrpSpPr>
          <p:cNvPr id="444431" name="Group 15"/>
          <p:cNvGrpSpPr/>
          <p:nvPr/>
        </p:nvGrpSpPr>
        <p:grpSpPr bwMode="auto">
          <a:xfrm>
            <a:off x="990600" y="3663950"/>
            <a:ext cx="7543800" cy="1114425"/>
            <a:chOff x="624" y="3680"/>
            <a:chExt cx="4752" cy="702"/>
          </a:xfrm>
        </p:grpSpPr>
        <p:sp>
          <p:nvSpPr>
            <p:cNvPr id="33813" name="Rectangle 16"/>
            <p:cNvSpPr>
              <a:spLocks noChangeArrowheads="1"/>
            </p:cNvSpPr>
            <p:nvPr/>
          </p:nvSpPr>
          <p:spPr bwMode="auto">
            <a:xfrm>
              <a:off x="624" y="3680"/>
              <a:ext cx="4752" cy="7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来看一个实例</a:t>
              </a:r>
              <a:r>
                <a:rPr lang="en-US" altLang="zh-CN" sz="2400"/>
                <a:t>: </a:t>
              </a:r>
              <a:r>
                <a:rPr lang="zh-CN" altLang="en-US" sz="2400"/>
                <a:t>操作系统监视</a:t>
              </a:r>
              <a:r>
                <a:rPr lang="en-US" altLang="zh-CN" sz="2400"/>
                <a:t>CPU</a:t>
              </a:r>
              <a:r>
                <a:rPr lang="zh-CN" altLang="en-US" sz="2400"/>
                <a:t>使用率，发现</a:t>
              </a:r>
              <a:r>
                <a:rPr lang="en-US" altLang="zh-CN" sz="2400"/>
                <a:t>CPU</a:t>
              </a:r>
              <a:r>
                <a:rPr lang="zh-CN" altLang="en-US" sz="2400"/>
                <a:t>使用率太低时，向系统载入新进程。</a:t>
              </a:r>
            </a:p>
          </p:txBody>
        </p:sp>
        <p:pic>
          <p:nvPicPr>
            <p:cNvPr id="33814" name="Picture 17"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4434" name="Text Box 18"/>
          <p:cNvSpPr txBox="1">
            <a:spLocks noChangeArrowheads="1"/>
          </p:cNvSpPr>
          <p:nvPr/>
        </p:nvSpPr>
        <p:spPr bwMode="auto">
          <a:xfrm>
            <a:off x="1447800" y="49530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rPr>
              <a:t>会发生什么</a:t>
            </a:r>
            <a:r>
              <a:rPr lang="en-US" altLang="zh-CN" sz="2400">
                <a:solidFill>
                  <a:srgbClr val="FF0000"/>
                </a:solidFill>
              </a:rPr>
              <a:t>?</a:t>
            </a:r>
          </a:p>
        </p:txBody>
      </p:sp>
      <p:grpSp>
        <p:nvGrpSpPr>
          <p:cNvPr id="444435" name="Group 19"/>
          <p:cNvGrpSpPr/>
          <p:nvPr/>
        </p:nvGrpSpPr>
        <p:grpSpPr bwMode="auto">
          <a:xfrm>
            <a:off x="4692650" y="4876800"/>
            <a:ext cx="3765550" cy="1752600"/>
            <a:chOff x="2956" y="3072"/>
            <a:chExt cx="2372" cy="1104"/>
          </a:xfrm>
        </p:grpSpPr>
        <p:sp>
          <p:nvSpPr>
            <p:cNvPr id="33808" name="Freeform 20"/>
            <p:cNvSpPr/>
            <p:nvPr/>
          </p:nvSpPr>
          <p:spPr bwMode="auto">
            <a:xfrm>
              <a:off x="3216" y="3096"/>
              <a:ext cx="1776" cy="840"/>
            </a:xfrm>
            <a:custGeom>
              <a:avLst/>
              <a:gdLst>
                <a:gd name="T0" fmla="*/ 0 w 1776"/>
                <a:gd name="T1" fmla="*/ 840 h 840"/>
                <a:gd name="T2" fmla="*/ 672 w 1776"/>
                <a:gd name="T3" fmla="*/ 216 h 840"/>
                <a:gd name="T4" fmla="*/ 1344 w 1776"/>
                <a:gd name="T5" fmla="*/ 72 h 840"/>
                <a:gd name="T6" fmla="*/ 1584 w 1776"/>
                <a:gd name="T7" fmla="*/ 648 h 840"/>
                <a:gd name="T8" fmla="*/ 1776 w 1776"/>
                <a:gd name="T9" fmla="*/ 840 h 8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76" h="840">
                  <a:moveTo>
                    <a:pt x="0" y="840"/>
                  </a:moveTo>
                  <a:cubicBezTo>
                    <a:pt x="224" y="592"/>
                    <a:pt x="448" y="344"/>
                    <a:pt x="672" y="216"/>
                  </a:cubicBezTo>
                  <a:cubicBezTo>
                    <a:pt x="896" y="88"/>
                    <a:pt x="1192" y="0"/>
                    <a:pt x="1344" y="72"/>
                  </a:cubicBezTo>
                  <a:cubicBezTo>
                    <a:pt x="1496" y="144"/>
                    <a:pt x="1512" y="520"/>
                    <a:pt x="1584" y="648"/>
                  </a:cubicBezTo>
                  <a:cubicBezTo>
                    <a:pt x="1656" y="776"/>
                    <a:pt x="1716" y="808"/>
                    <a:pt x="1776" y="840"/>
                  </a:cubicBezTo>
                </a:path>
              </a:pathLst>
            </a:custGeom>
            <a:noFill/>
            <a:ln w="28575" cap="flat" cmpd="sng">
              <a:solidFill>
                <a:srgbClr val="FF33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9" name="Line 21"/>
            <p:cNvSpPr>
              <a:spLocks noChangeShapeType="1"/>
            </p:cNvSpPr>
            <p:nvPr/>
          </p:nvSpPr>
          <p:spPr bwMode="auto">
            <a:xfrm>
              <a:off x="2976" y="3936"/>
              <a:ext cx="2352"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0" name="Line 22"/>
            <p:cNvSpPr>
              <a:spLocks noChangeShapeType="1"/>
            </p:cNvSpPr>
            <p:nvPr/>
          </p:nvSpPr>
          <p:spPr bwMode="auto">
            <a:xfrm flipV="1">
              <a:off x="3216" y="3072"/>
              <a:ext cx="0" cy="1056"/>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1" name="Text Box 23"/>
            <p:cNvSpPr txBox="1">
              <a:spLocks noChangeArrowheads="1"/>
            </p:cNvSpPr>
            <p:nvPr/>
          </p:nvSpPr>
          <p:spPr bwMode="auto">
            <a:xfrm>
              <a:off x="4272" y="3936"/>
              <a:ext cx="10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a:solidFill>
                    <a:schemeClr val="accent2"/>
                  </a:solidFill>
                </a:rPr>
                <a:t>多道程序程度</a:t>
              </a:r>
            </a:p>
          </p:txBody>
        </p:sp>
        <p:sp>
          <p:nvSpPr>
            <p:cNvPr id="33812" name="Text Box 24"/>
            <p:cNvSpPr txBox="1">
              <a:spLocks noChangeArrowheads="1"/>
            </p:cNvSpPr>
            <p:nvPr/>
          </p:nvSpPr>
          <p:spPr bwMode="auto">
            <a:xfrm>
              <a:off x="2956" y="3072"/>
              <a:ext cx="308" cy="1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chemeClr val="accent2"/>
                  </a:solidFill>
                </a:rPr>
                <a:t>CPU</a:t>
              </a:r>
              <a:r>
                <a:rPr lang="zh-CN" altLang="en-US" sz="2000">
                  <a:solidFill>
                    <a:schemeClr val="accent2"/>
                  </a:solidFill>
                </a:rPr>
                <a:t>利用率</a:t>
              </a:r>
            </a:p>
          </p:txBody>
        </p:sp>
      </p:grpSp>
      <p:grpSp>
        <p:nvGrpSpPr>
          <p:cNvPr id="444441" name="Group 25"/>
          <p:cNvGrpSpPr/>
          <p:nvPr/>
        </p:nvGrpSpPr>
        <p:grpSpPr bwMode="auto">
          <a:xfrm>
            <a:off x="7162800" y="5029200"/>
            <a:ext cx="1447800" cy="1219200"/>
            <a:chOff x="4512" y="3168"/>
            <a:chExt cx="912" cy="768"/>
          </a:xfrm>
        </p:grpSpPr>
        <p:sp>
          <p:nvSpPr>
            <p:cNvPr id="33805" name="Line 26"/>
            <p:cNvSpPr>
              <a:spLocks noChangeShapeType="1"/>
            </p:cNvSpPr>
            <p:nvPr/>
          </p:nvSpPr>
          <p:spPr bwMode="auto">
            <a:xfrm flipV="1">
              <a:off x="4512" y="3168"/>
              <a:ext cx="0" cy="768"/>
            </a:xfrm>
            <a:prstGeom prst="line">
              <a:avLst/>
            </a:prstGeom>
            <a:noFill/>
            <a:ln w="381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6" name="AutoShape 27"/>
            <p:cNvSpPr>
              <a:spLocks noChangeArrowheads="1"/>
            </p:cNvSpPr>
            <p:nvPr/>
          </p:nvSpPr>
          <p:spPr bwMode="auto">
            <a:xfrm>
              <a:off x="4512" y="3504"/>
              <a:ext cx="192" cy="96"/>
            </a:xfrm>
            <a:prstGeom prst="rightArrow">
              <a:avLst>
                <a:gd name="adj1" fmla="val 50000"/>
                <a:gd name="adj2" fmla="val 50000"/>
              </a:avLst>
            </a:prstGeom>
            <a:solidFill>
              <a:schemeClr val="tx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33807" name="Text Box 28"/>
            <p:cNvSpPr txBox="1">
              <a:spLocks noChangeArrowheads="1"/>
            </p:cNvSpPr>
            <p:nvPr/>
          </p:nvSpPr>
          <p:spPr bwMode="auto">
            <a:xfrm>
              <a:off x="4656" y="3312"/>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solidFill>
                    <a:schemeClr val="accent2"/>
                  </a:solidFill>
                </a:rPr>
                <a:t>急剧下降</a:t>
              </a:r>
            </a:p>
          </p:txBody>
        </p:sp>
      </p:grpSp>
      <p:grpSp>
        <p:nvGrpSpPr>
          <p:cNvPr id="444440" name="组合 444439">
            <a:extLst>
              <a:ext uri="{FF2B5EF4-FFF2-40B4-BE49-F238E27FC236}">
                <a16:creationId xmlns:a16="http://schemas.microsoft.com/office/drawing/2014/main" id="{D912294A-96F4-CE00-FDAE-BDA293339F3E}"/>
              </a:ext>
            </a:extLst>
          </p:cNvPr>
          <p:cNvGrpSpPr/>
          <p:nvPr/>
        </p:nvGrpSpPr>
        <p:grpSpPr>
          <a:xfrm>
            <a:off x="6287150" y="336266"/>
            <a:ext cx="2271240" cy="1620360"/>
            <a:chOff x="6287150" y="336266"/>
            <a:chExt cx="2271240" cy="1620360"/>
          </a:xfrm>
        </p:grpSpPr>
        <mc:AlternateContent xmlns:mc="http://schemas.openxmlformats.org/markup-compatibility/2006" xmlns:p14="http://schemas.microsoft.com/office/powerpoint/2010/main">
          <mc:Choice Requires="p14">
            <p:contentPart p14:bwMode="auto" r:id="rId4">
              <p14:nvContentPartPr>
                <p14:cNvPr id="2" name="墨迹 1">
                  <a:extLst>
                    <a:ext uri="{FF2B5EF4-FFF2-40B4-BE49-F238E27FC236}">
                      <a16:creationId xmlns:a16="http://schemas.microsoft.com/office/drawing/2014/main" id="{7F2AA784-1D21-E59F-A2DE-75C5A4867B99}"/>
                    </a:ext>
                  </a:extLst>
                </p14:cNvPr>
                <p14:cNvContentPartPr/>
                <p14:nvPr/>
              </p14:nvContentPartPr>
              <p14:xfrm>
                <a:off x="6287150" y="588266"/>
                <a:ext cx="432720" cy="43920"/>
              </p14:xfrm>
            </p:contentPart>
          </mc:Choice>
          <mc:Fallback xmlns="">
            <p:pic>
              <p:nvPicPr>
                <p:cNvPr id="2" name="墨迹 1">
                  <a:extLst>
                    <a:ext uri="{FF2B5EF4-FFF2-40B4-BE49-F238E27FC236}">
                      <a16:creationId xmlns:a16="http://schemas.microsoft.com/office/drawing/2014/main" id="{7F2AA784-1D21-E59F-A2DE-75C5A4867B99}"/>
                    </a:ext>
                  </a:extLst>
                </p:cNvPr>
                <p:cNvPicPr/>
                <p:nvPr/>
              </p:nvPicPr>
              <p:blipFill>
                <a:blip r:embed="rId5"/>
                <a:stretch>
                  <a:fillRect/>
                </a:stretch>
              </p:blipFill>
              <p:spPr>
                <a:xfrm>
                  <a:off x="6278150" y="579266"/>
                  <a:ext cx="45036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墨迹 2">
                  <a:extLst>
                    <a:ext uri="{FF2B5EF4-FFF2-40B4-BE49-F238E27FC236}">
                      <a16:creationId xmlns:a16="http://schemas.microsoft.com/office/drawing/2014/main" id="{5B3E57A1-B4EA-E6E1-DD40-BA0892DBA2CC}"/>
                    </a:ext>
                  </a:extLst>
                </p14:cNvPr>
                <p14:cNvContentPartPr/>
                <p14:nvPr/>
              </p14:nvContentPartPr>
              <p14:xfrm>
                <a:off x="6622670" y="336266"/>
                <a:ext cx="250200" cy="380520"/>
              </p14:xfrm>
            </p:contentPart>
          </mc:Choice>
          <mc:Fallback xmlns="">
            <p:pic>
              <p:nvPicPr>
                <p:cNvPr id="3" name="墨迹 2">
                  <a:extLst>
                    <a:ext uri="{FF2B5EF4-FFF2-40B4-BE49-F238E27FC236}">
                      <a16:creationId xmlns:a16="http://schemas.microsoft.com/office/drawing/2014/main" id="{5B3E57A1-B4EA-E6E1-DD40-BA0892DBA2CC}"/>
                    </a:ext>
                  </a:extLst>
                </p:cNvPr>
                <p:cNvPicPr/>
                <p:nvPr/>
              </p:nvPicPr>
              <p:blipFill>
                <a:blip r:embed="rId7"/>
                <a:stretch>
                  <a:fillRect/>
                </a:stretch>
              </p:blipFill>
              <p:spPr>
                <a:xfrm>
                  <a:off x="6613670" y="327266"/>
                  <a:ext cx="267840" cy="398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 name="墨迹 16">
                  <a:extLst>
                    <a:ext uri="{FF2B5EF4-FFF2-40B4-BE49-F238E27FC236}">
                      <a16:creationId xmlns:a16="http://schemas.microsoft.com/office/drawing/2014/main" id="{62191206-261B-9059-A66B-B43660E6FE56}"/>
                    </a:ext>
                  </a:extLst>
                </p14:cNvPr>
                <p14:cNvContentPartPr/>
                <p14:nvPr/>
              </p14:nvContentPartPr>
              <p14:xfrm>
                <a:off x="7023710" y="358226"/>
                <a:ext cx="301320" cy="395640"/>
              </p14:xfrm>
            </p:contentPart>
          </mc:Choice>
          <mc:Fallback xmlns="">
            <p:pic>
              <p:nvPicPr>
                <p:cNvPr id="17" name="墨迹 16">
                  <a:extLst>
                    <a:ext uri="{FF2B5EF4-FFF2-40B4-BE49-F238E27FC236}">
                      <a16:creationId xmlns:a16="http://schemas.microsoft.com/office/drawing/2014/main" id="{62191206-261B-9059-A66B-B43660E6FE56}"/>
                    </a:ext>
                  </a:extLst>
                </p:cNvPr>
                <p:cNvPicPr/>
                <p:nvPr/>
              </p:nvPicPr>
              <p:blipFill>
                <a:blip r:embed="rId9"/>
                <a:stretch>
                  <a:fillRect/>
                </a:stretch>
              </p:blipFill>
              <p:spPr>
                <a:xfrm>
                  <a:off x="7014710" y="349226"/>
                  <a:ext cx="318960" cy="413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墨迹 17">
                  <a:extLst>
                    <a:ext uri="{FF2B5EF4-FFF2-40B4-BE49-F238E27FC236}">
                      <a16:creationId xmlns:a16="http://schemas.microsoft.com/office/drawing/2014/main" id="{5AAABBB6-DFB9-2817-DE4D-30CF153D2C92}"/>
                    </a:ext>
                  </a:extLst>
                </p14:cNvPr>
                <p14:cNvContentPartPr/>
                <p14:nvPr/>
              </p14:nvContentPartPr>
              <p14:xfrm>
                <a:off x="7573430" y="336266"/>
                <a:ext cx="26280" cy="514800"/>
              </p14:xfrm>
            </p:contentPart>
          </mc:Choice>
          <mc:Fallback xmlns="">
            <p:pic>
              <p:nvPicPr>
                <p:cNvPr id="18" name="墨迹 17">
                  <a:extLst>
                    <a:ext uri="{FF2B5EF4-FFF2-40B4-BE49-F238E27FC236}">
                      <a16:creationId xmlns:a16="http://schemas.microsoft.com/office/drawing/2014/main" id="{5AAABBB6-DFB9-2817-DE4D-30CF153D2C92}"/>
                    </a:ext>
                  </a:extLst>
                </p:cNvPr>
                <p:cNvPicPr/>
                <p:nvPr/>
              </p:nvPicPr>
              <p:blipFill>
                <a:blip r:embed="rId11"/>
                <a:stretch>
                  <a:fillRect/>
                </a:stretch>
              </p:blipFill>
              <p:spPr>
                <a:xfrm>
                  <a:off x="7564430" y="327266"/>
                  <a:ext cx="43920" cy="532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墨迹 18">
                  <a:extLst>
                    <a:ext uri="{FF2B5EF4-FFF2-40B4-BE49-F238E27FC236}">
                      <a16:creationId xmlns:a16="http://schemas.microsoft.com/office/drawing/2014/main" id="{3698EAB2-494A-9A6D-D419-EE893381CA7B}"/>
                    </a:ext>
                  </a:extLst>
                </p14:cNvPr>
                <p14:cNvContentPartPr/>
                <p14:nvPr/>
              </p14:nvContentPartPr>
              <p14:xfrm>
                <a:off x="7580270" y="343826"/>
                <a:ext cx="288360" cy="304560"/>
              </p14:xfrm>
            </p:contentPart>
          </mc:Choice>
          <mc:Fallback xmlns="">
            <p:pic>
              <p:nvPicPr>
                <p:cNvPr id="19" name="墨迹 18">
                  <a:extLst>
                    <a:ext uri="{FF2B5EF4-FFF2-40B4-BE49-F238E27FC236}">
                      <a16:creationId xmlns:a16="http://schemas.microsoft.com/office/drawing/2014/main" id="{3698EAB2-494A-9A6D-D419-EE893381CA7B}"/>
                    </a:ext>
                  </a:extLst>
                </p:cNvPr>
                <p:cNvPicPr/>
                <p:nvPr/>
              </p:nvPicPr>
              <p:blipFill>
                <a:blip r:embed="rId13"/>
                <a:stretch>
                  <a:fillRect/>
                </a:stretch>
              </p:blipFill>
              <p:spPr>
                <a:xfrm>
                  <a:off x="7571270" y="334826"/>
                  <a:ext cx="30600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墨迹 19">
                  <a:extLst>
                    <a:ext uri="{FF2B5EF4-FFF2-40B4-BE49-F238E27FC236}">
                      <a16:creationId xmlns:a16="http://schemas.microsoft.com/office/drawing/2014/main" id="{35574A1F-2FB0-FEB2-12B6-D09328B9C7EB}"/>
                    </a:ext>
                  </a:extLst>
                </p14:cNvPr>
                <p14:cNvContentPartPr/>
                <p14:nvPr/>
              </p14:nvContentPartPr>
              <p14:xfrm>
                <a:off x="7989590" y="374426"/>
                <a:ext cx="338400" cy="380160"/>
              </p14:xfrm>
            </p:contentPart>
          </mc:Choice>
          <mc:Fallback xmlns="">
            <p:pic>
              <p:nvPicPr>
                <p:cNvPr id="20" name="墨迹 19">
                  <a:extLst>
                    <a:ext uri="{FF2B5EF4-FFF2-40B4-BE49-F238E27FC236}">
                      <a16:creationId xmlns:a16="http://schemas.microsoft.com/office/drawing/2014/main" id="{35574A1F-2FB0-FEB2-12B6-D09328B9C7EB}"/>
                    </a:ext>
                  </a:extLst>
                </p:cNvPr>
                <p:cNvPicPr/>
                <p:nvPr/>
              </p:nvPicPr>
              <p:blipFill>
                <a:blip r:embed="rId15"/>
                <a:stretch>
                  <a:fillRect/>
                </a:stretch>
              </p:blipFill>
              <p:spPr>
                <a:xfrm>
                  <a:off x="7980950" y="365786"/>
                  <a:ext cx="356040" cy="397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44417" name="墨迹 444416">
                  <a:extLst>
                    <a:ext uri="{FF2B5EF4-FFF2-40B4-BE49-F238E27FC236}">
                      <a16:creationId xmlns:a16="http://schemas.microsoft.com/office/drawing/2014/main" id="{51FAC187-7B5D-40EE-A053-DE6C10863B82}"/>
                    </a:ext>
                  </a:extLst>
                </p14:cNvPr>
                <p14:cNvContentPartPr/>
                <p14:nvPr/>
              </p14:nvContentPartPr>
              <p14:xfrm>
                <a:off x="6377870" y="1024586"/>
                <a:ext cx="318240" cy="282240"/>
              </p14:xfrm>
            </p:contentPart>
          </mc:Choice>
          <mc:Fallback xmlns="">
            <p:pic>
              <p:nvPicPr>
                <p:cNvPr id="444417" name="墨迹 444416">
                  <a:extLst>
                    <a:ext uri="{FF2B5EF4-FFF2-40B4-BE49-F238E27FC236}">
                      <a16:creationId xmlns:a16="http://schemas.microsoft.com/office/drawing/2014/main" id="{51FAC187-7B5D-40EE-A053-DE6C10863B82}"/>
                    </a:ext>
                  </a:extLst>
                </p:cNvPr>
                <p:cNvPicPr/>
                <p:nvPr/>
              </p:nvPicPr>
              <p:blipFill>
                <a:blip r:embed="rId17"/>
                <a:stretch>
                  <a:fillRect/>
                </a:stretch>
              </p:blipFill>
              <p:spPr>
                <a:xfrm>
                  <a:off x="6368870" y="1015946"/>
                  <a:ext cx="33588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44418" name="墨迹 444417">
                  <a:extLst>
                    <a:ext uri="{FF2B5EF4-FFF2-40B4-BE49-F238E27FC236}">
                      <a16:creationId xmlns:a16="http://schemas.microsoft.com/office/drawing/2014/main" id="{F452C953-C685-071E-8068-7A589BF0D21E}"/>
                    </a:ext>
                  </a:extLst>
                </p14:cNvPr>
                <p14:cNvContentPartPr/>
                <p14:nvPr/>
              </p14:nvContentPartPr>
              <p14:xfrm>
                <a:off x="6571550" y="1308626"/>
                <a:ext cx="51480" cy="462240"/>
              </p14:xfrm>
            </p:contentPart>
          </mc:Choice>
          <mc:Fallback xmlns="">
            <p:pic>
              <p:nvPicPr>
                <p:cNvPr id="444418" name="墨迹 444417">
                  <a:extLst>
                    <a:ext uri="{FF2B5EF4-FFF2-40B4-BE49-F238E27FC236}">
                      <a16:creationId xmlns:a16="http://schemas.microsoft.com/office/drawing/2014/main" id="{F452C953-C685-071E-8068-7A589BF0D21E}"/>
                    </a:ext>
                  </a:extLst>
                </p:cNvPr>
                <p:cNvPicPr/>
                <p:nvPr/>
              </p:nvPicPr>
              <p:blipFill>
                <a:blip r:embed="rId19"/>
                <a:stretch>
                  <a:fillRect/>
                </a:stretch>
              </p:blipFill>
              <p:spPr>
                <a:xfrm>
                  <a:off x="6562910" y="1299626"/>
                  <a:ext cx="69120" cy="479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44419" name="墨迹 444418">
                  <a:extLst>
                    <a:ext uri="{FF2B5EF4-FFF2-40B4-BE49-F238E27FC236}">
                      <a16:creationId xmlns:a16="http://schemas.microsoft.com/office/drawing/2014/main" id="{FF8A5774-C5C1-17FD-995D-2D5695117A57}"/>
                    </a:ext>
                  </a:extLst>
                </p14:cNvPr>
                <p14:cNvContentPartPr/>
                <p14:nvPr/>
              </p14:nvContentPartPr>
              <p14:xfrm>
                <a:off x="6795830" y="1219346"/>
                <a:ext cx="349920" cy="247320"/>
              </p14:xfrm>
            </p:contentPart>
          </mc:Choice>
          <mc:Fallback xmlns="">
            <p:pic>
              <p:nvPicPr>
                <p:cNvPr id="444419" name="墨迹 444418">
                  <a:extLst>
                    <a:ext uri="{FF2B5EF4-FFF2-40B4-BE49-F238E27FC236}">
                      <a16:creationId xmlns:a16="http://schemas.microsoft.com/office/drawing/2014/main" id="{FF8A5774-C5C1-17FD-995D-2D5695117A57}"/>
                    </a:ext>
                  </a:extLst>
                </p:cNvPr>
                <p:cNvPicPr/>
                <p:nvPr/>
              </p:nvPicPr>
              <p:blipFill>
                <a:blip r:embed="rId21"/>
                <a:stretch>
                  <a:fillRect/>
                </a:stretch>
              </p:blipFill>
              <p:spPr>
                <a:xfrm>
                  <a:off x="6787190" y="1210706"/>
                  <a:ext cx="3675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44421" name="墨迹 444420">
                  <a:extLst>
                    <a:ext uri="{FF2B5EF4-FFF2-40B4-BE49-F238E27FC236}">
                      <a16:creationId xmlns:a16="http://schemas.microsoft.com/office/drawing/2014/main" id="{07EDC154-972D-2CDE-8D2D-26662A72E4B8}"/>
                    </a:ext>
                  </a:extLst>
                </p14:cNvPr>
                <p14:cNvContentPartPr/>
                <p14:nvPr/>
              </p14:nvContentPartPr>
              <p14:xfrm>
                <a:off x="6803390" y="1020986"/>
                <a:ext cx="535320" cy="62280"/>
              </p14:xfrm>
            </p:contentPart>
          </mc:Choice>
          <mc:Fallback xmlns="">
            <p:pic>
              <p:nvPicPr>
                <p:cNvPr id="444421" name="墨迹 444420">
                  <a:extLst>
                    <a:ext uri="{FF2B5EF4-FFF2-40B4-BE49-F238E27FC236}">
                      <a16:creationId xmlns:a16="http://schemas.microsoft.com/office/drawing/2014/main" id="{07EDC154-972D-2CDE-8D2D-26662A72E4B8}"/>
                    </a:ext>
                  </a:extLst>
                </p:cNvPr>
                <p:cNvPicPr/>
                <p:nvPr/>
              </p:nvPicPr>
              <p:blipFill>
                <a:blip r:embed="rId23"/>
                <a:stretch>
                  <a:fillRect/>
                </a:stretch>
              </p:blipFill>
              <p:spPr>
                <a:xfrm>
                  <a:off x="6794750" y="1012346"/>
                  <a:ext cx="55296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44422" name="墨迹 444421">
                  <a:extLst>
                    <a:ext uri="{FF2B5EF4-FFF2-40B4-BE49-F238E27FC236}">
                      <a16:creationId xmlns:a16="http://schemas.microsoft.com/office/drawing/2014/main" id="{8D134F09-F7F6-EE07-1558-B11490170E94}"/>
                    </a:ext>
                  </a:extLst>
                </p14:cNvPr>
                <p14:cNvContentPartPr/>
                <p14:nvPr/>
              </p14:nvContentPartPr>
              <p14:xfrm>
                <a:off x="6798710" y="830546"/>
                <a:ext cx="275040" cy="955800"/>
              </p14:xfrm>
            </p:contentPart>
          </mc:Choice>
          <mc:Fallback xmlns="">
            <p:pic>
              <p:nvPicPr>
                <p:cNvPr id="444422" name="墨迹 444421">
                  <a:extLst>
                    <a:ext uri="{FF2B5EF4-FFF2-40B4-BE49-F238E27FC236}">
                      <a16:creationId xmlns:a16="http://schemas.microsoft.com/office/drawing/2014/main" id="{8D134F09-F7F6-EE07-1558-B11490170E94}"/>
                    </a:ext>
                  </a:extLst>
                </p:cNvPr>
                <p:cNvPicPr/>
                <p:nvPr/>
              </p:nvPicPr>
              <p:blipFill>
                <a:blip r:embed="rId25"/>
                <a:stretch>
                  <a:fillRect/>
                </a:stretch>
              </p:blipFill>
              <p:spPr>
                <a:xfrm>
                  <a:off x="6789710" y="821546"/>
                  <a:ext cx="292680" cy="973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44425" name="墨迹 444424">
                  <a:extLst>
                    <a:ext uri="{FF2B5EF4-FFF2-40B4-BE49-F238E27FC236}">
                      <a16:creationId xmlns:a16="http://schemas.microsoft.com/office/drawing/2014/main" id="{C941EB54-F8E0-6C4E-C1E9-69565B148A5E}"/>
                    </a:ext>
                  </a:extLst>
                </p14:cNvPr>
                <p14:cNvContentPartPr/>
                <p14:nvPr/>
              </p14:nvContentPartPr>
              <p14:xfrm>
                <a:off x="6691790" y="1464506"/>
                <a:ext cx="435600" cy="317520"/>
              </p14:xfrm>
            </p:contentPart>
          </mc:Choice>
          <mc:Fallback xmlns="">
            <p:pic>
              <p:nvPicPr>
                <p:cNvPr id="444425" name="墨迹 444424">
                  <a:extLst>
                    <a:ext uri="{FF2B5EF4-FFF2-40B4-BE49-F238E27FC236}">
                      <a16:creationId xmlns:a16="http://schemas.microsoft.com/office/drawing/2014/main" id="{C941EB54-F8E0-6C4E-C1E9-69565B148A5E}"/>
                    </a:ext>
                  </a:extLst>
                </p:cNvPr>
                <p:cNvPicPr/>
                <p:nvPr/>
              </p:nvPicPr>
              <p:blipFill>
                <a:blip r:embed="rId27"/>
                <a:stretch>
                  <a:fillRect/>
                </a:stretch>
              </p:blipFill>
              <p:spPr>
                <a:xfrm>
                  <a:off x="6682790" y="1455506"/>
                  <a:ext cx="45324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44426" name="墨迹 444425">
                  <a:extLst>
                    <a:ext uri="{FF2B5EF4-FFF2-40B4-BE49-F238E27FC236}">
                      <a16:creationId xmlns:a16="http://schemas.microsoft.com/office/drawing/2014/main" id="{E29A34DE-521E-F6C9-6FB0-C9122731A792}"/>
                    </a:ext>
                  </a:extLst>
                </p14:cNvPr>
                <p14:cNvContentPartPr/>
                <p14:nvPr/>
              </p14:nvContentPartPr>
              <p14:xfrm>
                <a:off x="7354550" y="1195586"/>
                <a:ext cx="22680" cy="539280"/>
              </p14:xfrm>
            </p:contentPart>
          </mc:Choice>
          <mc:Fallback xmlns="">
            <p:pic>
              <p:nvPicPr>
                <p:cNvPr id="444426" name="墨迹 444425">
                  <a:extLst>
                    <a:ext uri="{FF2B5EF4-FFF2-40B4-BE49-F238E27FC236}">
                      <a16:creationId xmlns:a16="http://schemas.microsoft.com/office/drawing/2014/main" id="{E29A34DE-521E-F6C9-6FB0-C9122731A792}"/>
                    </a:ext>
                  </a:extLst>
                </p:cNvPr>
                <p:cNvPicPr/>
                <p:nvPr/>
              </p:nvPicPr>
              <p:blipFill>
                <a:blip r:embed="rId29"/>
                <a:stretch>
                  <a:fillRect/>
                </a:stretch>
              </p:blipFill>
              <p:spPr>
                <a:xfrm>
                  <a:off x="7345910" y="1186946"/>
                  <a:ext cx="40320" cy="556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44428" name="墨迹 444427">
                  <a:extLst>
                    <a:ext uri="{FF2B5EF4-FFF2-40B4-BE49-F238E27FC236}">
                      <a16:creationId xmlns:a16="http://schemas.microsoft.com/office/drawing/2014/main" id="{7EB320EF-A802-35FA-92F1-8B3B0F33764E}"/>
                    </a:ext>
                  </a:extLst>
                </p14:cNvPr>
                <p14:cNvContentPartPr/>
                <p14:nvPr/>
              </p14:nvContentPartPr>
              <p14:xfrm>
                <a:off x="7482350" y="1151666"/>
                <a:ext cx="387720" cy="608040"/>
              </p14:xfrm>
            </p:contentPart>
          </mc:Choice>
          <mc:Fallback xmlns="">
            <p:pic>
              <p:nvPicPr>
                <p:cNvPr id="444428" name="墨迹 444427">
                  <a:extLst>
                    <a:ext uri="{FF2B5EF4-FFF2-40B4-BE49-F238E27FC236}">
                      <a16:creationId xmlns:a16="http://schemas.microsoft.com/office/drawing/2014/main" id="{7EB320EF-A802-35FA-92F1-8B3B0F33764E}"/>
                    </a:ext>
                  </a:extLst>
                </p:cNvPr>
                <p:cNvPicPr/>
                <p:nvPr/>
              </p:nvPicPr>
              <p:blipFill>
                <a:blip r:embed="rId31"/>
                <a:stretch>
                  <a:fillRect/>
                </a:stretch>
              </p:blipFill>
              <p:spPr>
                <a:xfrm>
                  <a:off x="7473350" y="1142666"/>
                  <a:ext cx="405360" cy="625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44429" name="墨迹 444428">
                  <a:extLst>
                    <a:ext uri="{FF2B5EF4-FFF2-40B4-BE49-F238E27FC236}">
                      <a16:creationId xmlns:a16="http://schemas.microsoft.com/office/drawing/2014/main" id="{599991F0-509B-F328-0362-3FB332FD190B}"/>
                    </a:ext>
                  </a:extLst>
                </p14:cNvPr>
                <p14:cNvContentPartPr/>
                <p14:nvPr/>
              </p14:nvContentPartPr>
              <p14:xfrm>
                <a:off x="7358510" y="1303226"/>
                <a:ext cx="416520" cy="75600"/>
              </p14:xfrm>
            </p:contentPart>
          </mc:Choice>
          <mc:Fallback xmlns="">
            <p:pic>
              <p:nvPicPr>
                <p:cNvPr id="444429" name="墨迹 444428">
                  <a:extLst>
                    <a:ext uri="{FF2B5EF4-FFF2-40B4-BE49-F238E27FC236}">
                      <a16:creationId xmlns:a16="http://schemas.microsoft.com/office/drawing/2014/main" id="{599991F0-509B-F328-0362-3FB332FD190B}"/>
                    </a:ext>
                  </a:extLst>
                </p:cNvPr>
                <p:cNvPicPr/>
                <p:nvPr/>
              </p:nvPicPr>
              <p:blipFill>
                <a:blip r:embed="rId33"/>
                <a:stretch>
                  <a:fillRect/>
                </a:stretch>
              </p:blipFill>
              <p:spPr>
                <a:xfrm>
                  <a:off x="7349510" y="1294226"/>
                  <a:ext cx="43416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44432" name="墨迹 444431">
                  <a:extLst>
                    <a:ext uri="{FF2B5EF4-FFF2-40B4-BE49-F238E27FC236}">
                      <a16:creationId xmlns:a16="http://schemas.microsoft.com/office/drawing/2014/main" id="{2AE74FCA-2C14-9949-D427-3536C3415BCD}"/>
                    </a:ext>
                  </a:extLst>
                </p14:cNvPr>
                <p14:cNvContentPartPr/>
                <p14:nvPr/>
              </p14:nvContentPartPr>
              <p14:xfrm>
                <a:off x="7397390" y="1494386"/>
                <a:ext cx="429120" cy="106560"/>
              </p14:xfrm>
            </p:contentPart>
          </mc:Choice>
          <mc:Fallback xmlns="">
            <p:pic>
              <p:nvPicPr>
                <p:cNvPr id="444432" name="墨迹 444431">
                  <a:extLst>
                    <a:ext uri="{FF2B5EF4-FFF2-40B4-BE49-F238E27FC236}">
                      <a16:creationId xmlns:a16="http://schemas.microsoft.com/office/drawing/2014/main" id="{2AE74FCA-2C14-9949-D427-3536C3415BCD}"/>
                    </a:ext>
                  </a:extLst>
                </p:cNvPr>
                <p:cNvPicPr/>
                <p:nvPr/>
              </p:nvPicPr>
              <p:blipFill>
                <a:blip r:embed="rId35"/>
                <a:stretch>
                  <a:fillRect/>
                </a:stretch>
              </p:blipFill>
              <p:spPr>
                <a:xfrm>
                  <a:off x="7388390" y="1485386"/>
                  <a:ext cx="44676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44433" name="墨迹 444432">
                  <a:extLst>
                    <a:ext uri="{FF2B5EF4-FFF2-40B4-BE49-F238E27FC236}">
                      <a16:creationId xmlns:a16="http://schemas.microsoft.com/office/drawing/2014/main" id="{031AFEB5-5E15-5E20-B2B2-C1011ED8219E}"/>
                    </a:ext>
                  </a:extLst>
                </p14:cNvPr>
                <p14:cNvContentPartPr/>
                <p14:nvPr/>
              </p14:nvContentPartPr>
              <p14:xfrm>
                <a:off x="7591070" y="1199906"/>
                <a:ext cx="54000" cy="573840"/>
              </p14:xfrm>
            </p:contentPart>
          </mc:Choice>
          <mc:Fallback xmlns="">
            <p:pic>
              <p:nvPicPr>
                <p:cNvPr id="444433" name="墨迹 444432">
                  <a:extLst>
                    <a:ext uri="{FF2B5EF4-FFF2-40B4-BE49-F238E27FC236}">
                      <a16:creationId xmlns:a16="http://schemas.microsoft.com/office/drawing/2014/main" id="{031AFEB5-5E15-5E20-B2B2-C1011ED8219E}"/>
                    </a:ext>
                  </a:extLst>
                </p:cNvPr>
                <p:cNvPicPr/>
                <p:nvPr/>
              </p:nvPicPr>
              <p:blipFill>
                <a:blip r:embed="rId37"/>
                <a:stretch>
                  <a:fillRect/>
                </a:stretch>
              </p:blipFill>
              <p:spPr>
                <a:xfrm>
                  <a:off x="7582070" y="1191266"/>
                  <a:ext cx="71640" cy="5914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44436" name="墨迹 444435">
                  <a:extLst>
                    <a:ext uri="{FF2B5EF4-FFF2-40B4-BE49-F238E27FC236}">
                      <a16:creationId xmlns:a16="http://schemas.microsoft.com/office/drawing/2014/main" id="{D110C066-66F8-CDEC-0484-28A1074180EE}"/>
                    </a:ext>
                  </a:extLst>
                </p14:cNvPr>
                <p14:cNvContentPartPr/>
                <p14:nvPr/>
              </p14:nvContentPartPr>
              <p14:xfrm>
                <a:off x="8222510" y="934946"/>
                <a:ext cx="172080" cy="87120"/>
              </p14:xfrm>
            </p:contentPart>
          </mc:Choice>
          <mc:Fallback xmlns="">
            <p:pic>
              <p:nvPicPr>
                <p:cNvPr id="444436" name="墨迹 444435">
                  <a:extLst>
                    <a:ext uri="{FF2B5EF4-FFF2-40B4-BE49-F238E27FC236}">
                      <a16:creationId xmlns:a16="http://schemas.microsoft.com/office/drawing/2014/main" id="{D110C066-66F8-CDEC-0484-28A1074180EE}"/>
                    </a:ext>
                  </a:extLst>
                </p:cNvPr>
                <p:cNvPicPr/>
                <p:nvPr/>
              </p:nvPicPr>
              <p:blipFill>
                <a:blip r:embed="rId39"/>
                <a:stretch>
                  <a:fillRect/>
                </a:stretch>
              </p:blipFill>
              <p:spPr>
                <a:xfrm>
                  <a:off x="8213510" y="926306"/>
                  <a:ext cx="18972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44437" name="墨迹 444436">
                  <a:extLst>
                    <a:ext uri="{FF2B5EF4-FFF2-40B4-BE49-F238E27FC236}">
                      <a16:creationId xmlns:a16="http://schemas.microsoft.com/office/drawing/2014/main" id="{A53D11CD-7111-FE09-A3E3-8F8161A2DE28}"/>
                    </a:ext>
                  </a:extLst>
                </p14:cNvPr>
                <p14:cNvContentPartPr/>
                <p14:nvPr/>
              </p14:nvContentPartPr>
              <p14:xfrm>
                <a:off x="8133230" y="1050866"/>
                <a:ext cx="403920" cy="130320"/>
              </p14:xfrm>
            </p:contentPart>
          </mc:Choice>
          <mc:Fallback xmlns="">
            <p:pic>
              <p:nvPicPr>
                <p:cNvPr id="444437" name="墨迹 444436">
                  <a:extLst>
                    <a:ext uri="{FF2B5EF4-FFF2-40B4-BE49-F238E27FC236}">
                      <a16:creationId xmlns:a16="http://schemas.microsoft.com/office/drawing/2014/main" id="{A53D11CD-7111-FE09-A3E3-8F8161A2DE28}"/>
                    </a:ext>
                  </a:extLst>
                </p:cNvPr>
                <p:cNvPicPr/>
                <p:nvPr/>
              </p:nvPicPr>
              <p:blipFill>
                <a:blip r:embed="rId41"/>
                <a:stretch>
                  <a:fillRect/>
                </a:stretch>
              </p:blipFill>
              <p:spPr>
                <a:xfrm>
                  <a:off x="8124590" y="1041866"/>
                  <a:ext cx="42156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44438" name="墨迹 444437">
                  <a:extLst>
                    <a:ext uri="{FF2B5EF4-FFF2-40B4-BE49-F238E27FC236}">
                      <a16:creationId xmlns:a16="http://schemas.microsoft.com/office/drawing/2014/main" id="{A84AB39D-75A2-FB54-05B3-9175C928E0BB}"/>
                    </a:ext>
                  </a:extLst>
                </p14:cNvPr>
                <p14:cNvContentPartPr/>
                <p14:nvPr/>
              </p14:nvContentPartPr>
              <p14:xfrm>
                <a:off x="8012990" y="1052306"/>
                <a:ext cx="545400" cy="564480"/>
              </p14:xfrm>
            </p:contentPart>
          </mc:Choice>
          <mc:Fallback xmlns="">
            <p:pic>
              <p:nvPicPr>
                <p:cNvPr id="444438" name="墨迹 444437">
                  <a:extLst>
                    <a:ext uri="{FF2B5EF4-FFF2-40B4-BE49-F238E27FC236}">
                      <a16:creationId xmlns:a16="http://schemas.microsoft.com/office/drawing/2014/main" id="{A84AB39D-75A2-FB54-05B3-9175C928E0BB}"/>
                    </a:ext>
                  </a:extLst>
                </p:cNvPr>
                <p:cNvPicPr/>
                <p:nvPr/>
              </p:nvPicPr>
              <p:blipFill>
                <a:blip r:embed="rId43"/>
                <a:stretch>
                  <a:fillRect/>
                </a:stretch>
              </p:blipFill>
              <p:spPr>
                <a:xfrm>
                  <a:off x="8003990" y="1043306"/>
                  <a:ext cx="56304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44439" name="墨迹 444438">
                  <a:extLst>
                    <a:ext uri="{FF2B5EF4-FFF2-40B4-BE49-F238E27FC236}">
                      <a16:creationId xmlns:a16="http://schemas.microsoft.com/office/drawing/2014/main" id="{579DB908-4E7E-4B97-0B57-2F71319CBEEE}"/>
                    </a:ext>
                  </a:extLst>
                </p14:cNvPr>
                <p14:cNvContentPartPr/>
                <p14:nvPr/>
              </p14:nvContentPartPr>
              <p14:xfrm>
                <a:off x="8318630" y="1421666"/>
                <a:ext cx="42120" cy="534960"/>
              </p14:xfrm>
            </p:contentPart>
          </mc:Choice>
          <mc:Fallback xmlns="">
            <p:pic>
              <p:nvPicPr>
                <p:cNvPr id="444439" name="墨迹 444438">
                  <a:extLst>
                    <a:ext uri="{FF2B5EF4-FFF2-40B4-BE49-F238E27FC236}">
                      <a16:creationId xmlns:a16="http://schemas.microsoft.com/office/drawing/2014/main" id="{579DB908-4E7E-4B97-0B57-2F71319CBEEE}"/>
                    </a:ext>
                  </a:extLst>
                </p:cNvPr>
                <p:cNvPicPr/>
                <p:nvPr/>
              </p:nvPicPr>
              <p:blipFill>
                <a:blip r:embed="rId45"/>
                <a:stretch>
                  <a:fillRect/>
                </a:stretch>
              </p:blipFill>
              <p:spPr>
                <a:xfrm>
                  <a:off x="8309630" y="1413026"/>
                  <a:ext cx="59760" cy="55260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44420"/>
                                        </p:tgtEl>
                                        <p:attrNameLst>
                                          <p:attrName>style.visibility</p:attrName>
                                        </p:attrNameLst>
                                      </p:cBhvr>
                                      <p:to>
                                        <p:strVal val="visible"/>
                                      </p:to>
                                    </p:set>
                                    <p:animEffect transition="in" filter="dissolve">
                                      <p:cBhvr>
                                        <p:cTn id="7" dur="500"/>
                                        <p:tgtEl>
                                          <p:spTgt spid="4444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4423"/>
                                        </p:tgtEl>
                                        <p:attrNameLst>
                                          <p:attrName>style.visibility</p:attrName>
                                        </p:attrNameLst>
                                      </p:cBhvr>
                                      <p:to>
                                        <p:strVal val="visible"/>
                                      </p:to>
                                    </p:set>
                                    <p:animEffect transition="in" filter="dissolve">
                                      <p:cBhvr>
                                        <p:cTn id="12" dur="500"/>
                                        <p:tgtEl>
                                          <p:spTgt spid="44442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44424"/>
                                        </p:tgtEl>
                                        <p:attrNameLst>
                                          <p:attrName>style.visibility</p:attrName>
                                        </p:attrNameLst>
                                      </p:cBhvr>
                                      <p:to>
                                        <p:strVal val="visible"/>
                                      </p:to>
                                    </p:set>
                                    <p:animEffect transition="in" filter="dissolve">
                                      <p:cBhvr>
                                        <p:cTn id="17" dur="500"/>
                                        <p:tgtEl>
                                          <p:spTgt spid="44442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44430"/>
                                        </p:tgtEl>
                                        <p:attrNameLst>
                                          <p:attrName>style.visibility</p:attrName>
                                        </p:attrNameLst>
                                      </p:cBhvr>
                                      <p:to>
                                        <p:strVal val="visible"/>
                                      </p:to>
                                    </p:set>
                                    <p:animEffect transition="in" filter="dissolve">
                                      <p:cBhvr>
                                        <p:cTn id="22" dur="500"/>
                                        <p:tgtEl>
                                          <p:spTgt spid="44443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44427"/>
                                        </p:tgtEl>
                                        <p:attrNameLst>
                                          <p:attrName>style.visibility</p:attrName>
                                        </p:attrNameLst>
                                      </p:cBhvr>
                                      <p:to>
                                        <p:strVal val="visible"/>
                                      </p:to>
                                    </p:set>
                                    <p:animEffect transition="in" filter="dissolve">
                                      <p:cBhvr>
                                        <p:cTn id="27" dur="500"/>
                                        <p:tgtEl>
                                          <p:spTgt spid="44442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44431"/>
                                        </p:tgtEl>
                                        <p:attrNameLst>
                                          <p:attrName>style.visibility</p:attrName>
                                        </p:attrNameLst>
                                      </p:cBhvr>
                                      <p:to>
                                        <p:strVal val="visible"/>
                                      </p:to>
                                    </p:set>
                                    <p:animEffect transition="in" filter="dissolve">
                                      <p:cBhvr>
                                        <p:cTn id="32" dur="500"/>
                                        <p:tgtEl>
                                          <p:spTgt spid="44443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44434"/>
                                        </p:tgtEl>
                                        <p:attrNameLst>
                                          <p:attrName>style.visibility</p:attrName>
                                        </p:attrNameLst>
                                      </p:cBhvr>
                                      <p:to>
                                        <p:strVal val="visible"/>
                                      </p:to>
                                    </p:set>
                                    <p:animEffect transition="in" filter="dissolve">
                                      <p:cBhvr>
                                        <p:cTn id="37" dur="500"/>
                                        <p:tgtEl>
                                          <p:spTgt spid="44443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44435"/>
                                        </p:tgtEl>
                                        <p:attrNameLst>
                                          <p:attrName>style.visibility</p:attrName>
                                        </p:attrNameLst>
                                      </p:cBhvr>
                                      <p:to>
                                        <p:strVal val="visible"/>
                                      </p:to>
                                    </p:set>
                                    <p:animEffect transition="in" filter="dissolve">
                                      <p:cBhvr>
                                        <p:cTn id="42" dur="500"/>
                                        <p:tgtEl>
                                          <p:spTgt spid="444435"/>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nodeType="clickEffect">
                                  <p:stCondLst>
                                    <p:cond delay="0"/>
                                  </p:stCondLst>
                                  <p:childTnLst>
                                    <p:set>
                                      <p:cBhvr>
                                        <p:cTn id="46" dur="1" fill="hold">
                                          <p:stCondLst>
                                            <p:cond delay="0"/>
                                          </p:stCondLst>
                                        </p:cTn>
                                        <p:tgtEl>
                                          <p:spTgt spid="444441"/>
                                        </p:tgtEl>
                                        <p:attrNameLst>
                                          <p:attrName>style.visibility</p:attrName>
                                        </p:attrNameLst>
                                      </p:cBhvr>
                                      <p:to>
                                        <p:strVal val="visible"/>
                                      </p:to>
                                    </p:set>
                                    <p:anim calcmode="lin" valueType="num">
                                      <p:cBhvr>
                                        <p:cTn id="47" dur="500" fill="hold"/>
                                        <p:tgtEl>
                                          <p:spTgt spid="444441"/>
                                        </p:tgtEl>
                                        <p:attrNameLst>
                                          <p:attrName>ppt_x</p:attrName>
                                        </p:attrNameLst>
                                      </p:cBhvr>
                                      <p:tavLst>
                                        <p:tav tm="0">
                                          <p:val>
                                            <p:strVal val="#ppt_x-#ppt_w/2"/>
                                          </p:val>
                                        </p:tav>
                                        <p:tav tm="100000">
                                          <p:val>
                                            <p:strVal val="#ppt_x"/>
                                          </p:val>
                                        </p:tav>
                                      </p:tavLst>
                                    </p:anim>
                                    <p:anim calcmode="lin" valueType="num">
                                      <p:cBhvr>
                                        <p:cTn id="48" dur="500" fill="hold"/>
                                        <p:tgtEl>
                                          <p:spTgt spid="444441"/>
                                        </p:tgtEl>
                                        <p:attrNameLst>
                                          <p:attrName>ppt_y</p:attrName>
                                        </p:attrNameLst>
                                      </p:cBhvr>
                                      <p:tavLst>
                                        <p:tav tm="0">
                                          <p:val>
                                            <p:strVal val="#ppt_y"/>
                                          </p:val>
                                        </p:tav>
                                        <p:tav tm="100000">
                                          <p:val>
                                            <p:strVal val="#ppt_y"/>
                                          </p:val>
                                        </p:tav>
                                      </p:tavLst>
                                    </p:anim>
                                    <p:anim calcmode="lin" valueType="num">
                                      <p:cBhvr>
                                        <p:cTn id="49" dur="500" fill="hold"/>
                                        <p:tgtEl>
                                          <p:spTgt spid="444441"/>
                                        </p:tgtEl>
                                        <p:attrNameLst>
                                          <p:attrName>ppt_w</p:attrName>
                                        </p:attrNameLst>
                                      </p:cBhvr>
                                      <p:tavLst>
                                        <p:tav tm="0">
                                          <p:val>
                                            <p:fltVal val="0"/>
                                          </p:val>
                                        </p:tav>
                                        <p:tav tm="100000">
                                          <p:val>
                                            <p:strVal val="#ppt_w"/>
                                          </p:val>
                                        </p:tav>
                                      </p:tavLst>
                                    </p:anim>
                                    <p:anim calcmode="lin" valueType="num">
                                      <p:cBhvr>
                                        <p:cTn id="50" dur="500" fill="hold"/>
                                        <p:tgtEl>
                                          <p:spTgt spid="4444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23" grpId="0"/>
      <p:bldP spid="444430" grpId="0" animBg="1"/>
      <p:bldP spid="44443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304800"/>
            <a:ext cx="8229600" cy="676275"/>
          </a:xfrm>
        </p:spPr>
        <p:txBody>
          <a:bodyPr/>
          <a:lstStyle/>
          <a:p>
            <a:pPr eaLnBrk="1" hangingPunct="1"/>
            <a:r>
              <a:rPr lang="zh-CN" altLang="zh-CN">
                <a:sym typeface="Symbol" panose="05050102010706020507" pitchFamily="18" charset="2"/>
              </a:rPr>
              <a:t>CPU利用率急剧下降的原因</a:t>
            </a:r>
          </a:p>
        </p:txBody>
      </p:sp>
      <p:grpSp>
        <p:nvGrpSpPr>
          <p:cNvPr id="445443" name="Group 3"/>
          <p:cNvGrpSpPr/>
          <p:nvPr/>
        </p:nvGrpSpPr>
        <p:grpSpPr bwMode="auto">
          <a:xfrm>
            <a:off x="381000" y="1143000"/>
            <a:ext cx="4800600" cy="2647950"/>
            <a:chOff x="624" y="1872"/>
            <a:chExt cx="3024" cy="1668"/>
          </a:xfrm>
        </p:grpSpPr>
        <p:sp>
          <p:nvSpPr>
            <p:cNvPr id="34839" name="Rectangle 4"/>
            <p:cNvSpPr>
              <a:spLocks noChangeArrowheads="1"/>
            </p:cNvSpPr>
            <p:nvPr/>
          </p:nvSpPr>
          <p:spPr bwMode="auto">
            <a:xfrm>
              <a:off x="624" y="1872"/>
              <a:ext cx="3024" cy="16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系统内进程增多 </a:t>
              </a:r>
              <a:r>
                <a:rPr lang="zh-CN" altLang="en-US" sz="2400">
                  <a:sym typeface="Symbol" panose="05050102010706020507" pitchFamily="18" charset="2"/>
                </a:rPr>
                <a:t> </a:t>
              </a:r>
              <a:r>
                <a:rPr lang="zh-CN" altLang="en-US" sz="2400"/>
                <a:t>每个进程的缺页率增大 </a:t>
              </a:r>
              <a:r>
                <a:rPr lang="zh-CN" altLang="en-US" sz="2400">
                  <a:sym typeface="Symbol" panose="05050102010706020507" pitchFamily="18" charset="2"/>
                </a:rPr>
                <a:t> </a:t>
              </a:r>
              <a:r>
                <a:rPr lang="zh-CN" altLang="en-US" sz="2400">
                  <a:solidFill>
                    <a:srgbClr val="FF0000"/>
                  </a:solidFill>
                  <a:sym typeface="Symbol" panose="05050102010706020507" pitchFamily="18" charset="2"/>
                </a:rPr>
                <a:t>缺页率增大到一定程度，进程总等待调页完成</a:t>
              </a:r>
              <a:r>
                <a:rPr lang="zh-CN" altLang="en-US" sz="2400">
                  <a:sym typeface="Symbol" panose="05050102010706020507" pitchFamily="18" charset="2"/>
                </a:rPr>
                <a:t> </a:t>
              </a:r>
              <a:r>
                <a:rPr lang="zh-CN" altLang="en-US" sz="2400" b="0">
                  <a:solidFill>
                    <a:srgbClr val="FF0000"/>
                  </a:solidFill>
                  <a:sym typeface="Symbol" panose="05050102010706020507" pitchFamily="18" charset="2"/>
                </a:rPr>
                <a:t> </a:t>
              </a:r>
              <a:r>
                <a:rPr lang="en-US" altLang="zh-CN" sz="2400">
                  <a:sym typeface="Symbol" panose="05050102010706020507" pitchFamily="18" charset="2"/>
                </a:rPr>
                <a:t>CPU</a:t>
              </a:r>
              <a:r>
                <a:rPr lang="zh-CN" altLang="en-US" sz="2400">
                  <a:sym typeface="Symbol" panose="05050102010706020507" pitchFamily="18" charset="2"/>
                </a:rPr>
                <a:t>利用率降低  进程进一步增多，缺页率更大 </a:t>
              </a:r>
              <a:r>
                <a:rPr lang="en-US" altLang="zh-CN" sz="2400">
                  <a:sym typeface="Symbol" panose="05050102010706020507" pitchFamily="18" charset="2"/>
                </a:rPr>
                <a:t>…</a:t>
              </a:r>
              <a:endParaRPr lang="zh-CN" altLang="zh-CN" sz="2400">
                <a:sym typeface="Symbol" panose="05050102010706020507" pitchFamily="18" charset="2"/>
              </a:endParaRPr>
            </a:p>
          </p:txBody>
        </p:sp>
        <p:pic>
          <p:nvPicPr>
            <p:cNvPr id="34840" name="Picture 5"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 y="203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20" name="Group 6"/>
          <p:cNvGrpSpPr/>
          <p:nvPr/>
        </p:nvGrpSpPr>
        <p:grpSpPr bwMode="auto">
          <a:xfrm>
            <a:off x="5410200" y="1143000"/>
            <a:ext cx="3917950" cy="1752600"/>
            <a:chOff x="2956" y="3072"/>
            <a:chExt cx="2468" cy="1104"/>
          </a:xfrm>
        </p:grpSpPr>
        <p:grpSp>
          <p:nvGrpSpPr>
            <p:cNvPr id="34829" name="Group 7"/>
            <p:cNvGrpSpPr/>
            <p:nvPr/>
          </p:nvGrpSpPr>
          <p:grpSpPr bwMode="auto">
            <a:xfrm>
              <a:off x="2956" y="3072"/>
              <a:ext cx="2372" cy="1104"/>
              <a:chOff x="2956" y="3072"/>
              <a:chExt cx="2372" cy="1104"/>
            </a:xfrm>
          </p:grpSpPr>
          <p:sp>
            <p:nvSpPr>
              <p:cNvPr id="34834" name="Freeform 8"/>
              <p:cNvSpPr/>
              <p:nvPr/>
            </p:nvSpPr>
            <p:spPr bwMode="auto">
              <a:xfrm>
                <a:off x="3216" y="3096"/>
                <a:ext cx="1776" cy="840"/>
              </a:xfrm>
              <a:custGeom>
                <a:avLst/>
                <a:gdLst>
                  <a:gd name="T0" fmla="*/ 0 w 1776"/>
                  <a:gd name="T1" fmla="*/ 840 h 840"/>
                  <a:gd name="T2" fmla="*/ 672 w 1776"/>
                  <a:gd name="T3" fmla="*/ 216 h 840"/>
                  <a:gd name="T4" fmla="*/ 1344 w 1776"/>
                  <a:gd name="T5" fmla="*/ 72 h 840"/>
                  <a:gd name="T6" fmla="*/ 1584 w 1776"/>
                  <a:gd name="T7" fmla="*/ 648 h 840"/>
                  <a:gd name="T8" fmla="*/ 1776 w 1776"/>
                  <a:gd name="T9" fmla="*/ 840 h 8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76" h="840">
                    <a:moveTo>
                      <a:pt x="0" y="840"/>
                    </a:moveTo>
                    <a:cubicBezTo>
                      <a:pt x="224" y="592"/>
                      <a:pt x="448" y="344"/>
                      <a:pt x="672" y="216"/>
                    </a:cubicBezTo>
                    <a:cubicBezTo>
                      <a:pt x="896" y="88"/>
                      <a:pt x="1192" y="0"/>
                      <a:pt x="1344" y="72"/>
                    </a:cubicBezTo>
                    <a:cubicBezTo>
                      <a:pt x="1496" y="144"/>
                      <a:pt x="1512" y="520"/>
                      <a:pt x="1584" y="648"/>
                    </a:cubicBezTo>
                    <a:cubicBezTo>
                      <a:pt x="1656" y="776"/>
                      <a:pt x="1716" y="808"/>
                      <a:pt x="1776" y="840"/>
                    </a:cubicBezTo>
                  </a:path>
                </a:pathLst>
              </a:custGeom>
              <a:noFill/>
              <a:ln w="28575" cap="flat" cmpd="sng">
                <a:solidFill>
                  <a:srgbClr val="FF33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5" name="Line 9"/>
              <p:cNvSpPr>
                <a:spLocks noChangeShapeType="1"/>
              </p:cNvSpPr>
              <p:nvPr/>
            </p:nvSpPr>
            <p:spPr bwMode="auto">
              <a:xfrm>
                <a:off x="2976" y="3936"/>
                <a:ext cx="2352"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6" name="Line 10"/>
              <p:cNvSpPr>
                <a:spLocks noChangeShapeType="1"/>
              </p:cNvSpPr>
              <p:nvPr/>
            </p:nvSpPr>
            <p:spPr bwMode="auto">
              <a:xfrm flipV="1">
                <a:off x="3216" y="3072"/>
                <a:ext cx="0" cy="1056"/>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7" name="Text Box 11"/>
              <p:cNvSpPr txBox="1">
                <a:spLocks noChangeArrowheads="1"/>
              </p:cNvSpPr>
              <p:nvPr/>
            </p:nvSpPr>
            <p:spPr bwMode="auto">
              <a:xfrm>
                <a:off x="4272" y="3936"/>
                <a:ext cx="10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a:solidFill>
                      <a:schemeClr val="accent2"/>
                    </a:solidFill>
                  </a:rPr>
                  <a:t>多道程序程度</a:t>
                </a:r>
              </a:p>
            </p:txBody>
          </p:sp>
          <p:sp>
            <p:nvSpPr>
              <p:cNvPr id="34838" name="Text Box 12"/>
              <p:cNvSpPr txBox="1">
                <a:spLocks noChangeArrowheads="1"/>
              </p:cNvSpPr>
              <p:nvPr/>
            </p:nvSpPr>
            <p:spPr bwMode="auto">
              <a:xfrm>
                <a:off x="2956" y="3072"/>
                <a:ext cx="308" cy="1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chemeClr val="accent2"/>
                    </a:solidFill>
                  </a:rPr>
                  <a:t>CPU</a:t>
                </a:r>
                <a:r>
                  <a:rPr lang="zh-CN" altLang="en-US" sz="2000">
                    <a:solidFill>
                      <a:schemeClr val="accent2"/>
                    </a:solidFill>
                  </a:rPr>
                  <a:t>利用率</a:t>
                </a:r>
              </a:p>
            </p:txBody>
          </p:sp>
        </p:grpSp>
        <p:grpSp>
          <p:nvGrpSpPr>
            <p:cNvPr id="34830" name="Group 13"/>
            <p:cNvGrpSpPr/>
            <p:nvPr/>
          </p:nvGrpSpPr>
          <p:grpSpPr bwMode="auto">
            <a:xfrm>
              <a:off x="4512" y="3168"/>
              <a:ext cx="912" cy="768"/>
              <a:chOff x="4512" y="3168"/>
              <a:chExt cx="912" cy="768"/>
            </a:xfrm>
          </p:grpSpPr>
          <p:sp>
            <p:nvSpPr>
              <p:cNvPr id="34831" name="Line 14"/>
              <p:cNvSpPr>
                <a:spLocks noChangeShapeType="1"/>
              </p:cNvSpPr>
              <p:nvPr/>
            </p:nvSpPr>
            <p:spPr bwMode="auto">
              <a:xfrm flipV="1">
                <a:off x="4512" y="3168"/>
                <a:ext cx="0" cy="768"/>
              </a:xfrm>
              <a:prstGeom prst="line">
                <a:avLst/>
              </a:prstGeom>
              <a:noFill/>
              <a:ln w="381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2" name="AutoShape 15"/>
              <p:cNvSpPr>
                <a:spLocks noChangeArrowheads="1"/>
              </p:cNvSpPr>
              <p:nvPr/>
            </p:nvSpPr>
            <p:spPr bwMode="auto">
              <a:xfrm>
                <a:off x="4512" y="3504"/>
                <a:ext cx="192" cy="96"/>
              </a:xfrm>
              <a:prstGeom prst="rightArrow">
                <a:avLst>
                  <a:gd name="adj1" fmla="val 50000"/>
                  <a:gd name="adj2" fmla="val 50000"/>
                </a:avLst>
              </a:prstGeom>
              <a:solidFill>
                <a:schemeClr val="tx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34833" name="Text Box 16"/>
              <p:cNvSpPr txBox="1">
                <a:spLocks noChangeArrowheads="1"/>
              </p:cNvSpPr>
              <p:nvPr/>
            </p:nvSpPr>
            <p:spPr bwMode="auto">
              <a:xfrm>
                <a:off x="4656" y="3312"/>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solidFill>
                      <a:schemeClr val="accent2"/>
                    </a:solidFill>
                  </a:rPr>
                  <a:t>急剧下降</a:t>
                </a:r>
              </a:p>
            </p:txBody>
          </p:sp>
        </p:grpSp>
      </p:grpSp>
      <p:sp>
        <p:nvSpPr>
          <p:cNvPr id="445457" name="AutoShape 17"/>
          <p:cNvSpPr>
            <a:spLocks noChangeArrowheads="1"/>
          </p:cNvSpPr>
          <p:nvPr/>
        </p:nvSpPr>
        <p:spPr bwMode="auto">
          <a:xfrm rot="10800000">
            <a:off x="5257800" y="2971800"/>
            <a:ext cx="3657600" cy="1676400"/>
          </a:xfrm>
          <a:prstGeom prst="wedgeRoundRectCallout">
            <a:avLst>
              <a:gd name="adj1" fmla="val 56856"/>
              <a:gd name="adj2" fmla="val 87685"/>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ym typeface="Symbol" panose="05050102010706020507" pitchFamily="18" charset="2"/>
              </a:rPr>
              <a:t>此时</a:t>
            </a:r>
            <a:r>
              <a:rPr lang="en-US" altLang="zh-CN" sz="2400">
                <a:sym typeface="Symbol" panose="05050102010706020507" pitchFamily="18" charset="2"/>
              </a:rPr>
              <a:t>: </a:t>
            </a:r>
            <a:r>
              <a:rPr lang="zh-CN" altLang="en-US" sz="2400">
                <a:sym typeface="Symbol" panose="05050102010706020507" pitchFamily="18" charset="2"/>
              </a:rPr>
              <a:t>进程调入一页，需将一页淘汰出去，刚淘汰出去的页马上要需要调入，就这样</a:t>
            </a:r>
            <a:r>
              <a:rPr lang="en-US" altLang="zh-CN" sz="2400">
                <a:sym typeface="Symbol" panose="05050102010706020507" pitchFamily="18" charset="2"/>
              </a:rPr>
              <a:t>……</a:t>
            </a:r>
          </a:p>
        </p:txBody>
      </p:sp>
      <p:grpSp>
        <p:nvGrpSpPr>
          <p:cNvPr id="445458" name="Group 18"/>
          <p:cNvGrpSpPr/>
          <p:nvPr/>
        </p:nvGrpSpPr>
        <p:grpSpPr bwMode="auto">
          <a:xfrm>
            <a:off x="381000" y="3829050"/>
            <a:ext cx="4800600" cy="603250"/>
            <a:chOff x="624" y="1872"/>
            <a:chExt cx="3024" cy="380"/>
          </a:xfrm>
        </p:grpSpPr>
        <p:sp>
          <p:nvSpPr>
            <p:cNvPr id="34827" name="Rectangle 19"/>
            <p:cNvSpPr>
              <a:spLocks noChangeArrowheads="1"/>
            </p:cNvSpPr>
            <p:nvPr/>
          </p:nvSpPr>
          <p:spPr bwMode="auto">
            <a:xfrm>
              <a:off x="624" y="1872"/>
              <a:ext cx="3024"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称这一现象为</a:t>
              </a:r>
              <a:r>
                <a:rPr lang="zh-CN" altLang="en-US" sz="2400" dirty="0">
                  <a:solidFill>
                    <a:srgbClr val="FF0000"/>
                  </a:solidFill>
                </a:rPr>
                <a:t>颠簸</a:t>
              </a:r>
              <a:r>
                <a:rPr lang="en-US" altLang="zh-CN" sz="2400" dirty="0">
                  <a:solidFill>
                    <a:srgbClr val="FF0000"/>
                  </a:solidFill>
                </a:rPr>
                <a:t>(thrashing)</a:t>
              </a:r>
              <a:endParaRPr lang="zh-CN" altLang="zh-CN" sz="2400" dirty="0">
                <a:solidFill>
                  <a:srgbClr val="FF0000"/>
                </a:solidFill>
                <a:sym typeface="Symbol" panose="05050102010706020507" pitchFamily="18" charset="2"/>
              </a:endParaRPr>
            </a:p>
          </p:txBody>
        </p:sp>
        <p:pic>
          <p:nvPicPr>
            <p:cNvPr id="34828" name="Picture 20"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 y="203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5461" name="Group 21"/>
          <p:cNvGrpSpPr/>
          <p:nvPr/>
        </p:nvGrpSpPr>
        <p:grpSpPr bwMode="auto">
          <a:xfrm>
            <a:off x="381000" y="4572000"/>
            <a:ext cx="8610600" cy="603250"/>
            <a:chOff x="240" y="2836"/>
            <a:chExt cx="5424" cy="380"/>
          </a:xfrm>
        </p:grpSpPr>
        <p:sp>
          <p:nvSpPr>
            <p:cNvPr id="34825" name="Rectangle 22"/>
            <p:cNvSpPr>
              <a:spLocks noChangeArrowheads="1"/>
            </p:cNvSpPr>
            <p:nvPr/>
          </p:nvSpPr>
          <p:spPr bwMode="auto">
            <a:xfrm>
              <a:off x="240" y="2836"/>
              <a:ext cx="5424"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显然，防止的根本手段给进程</a:t>
              </a:r>
              <a:r>
                <a:rPr lang="zh-CN" altLang="en-US" sz="2400">
                  <a:solidFill>
                    <a:srgbClr val="FF0000"/>
                  </a:solidFill>
                </a:rPr>
                <a:t>分配足够多的</a:t>
              </a:r>
              <a:r>
                <a:rPr lang="zh-CN" altLang="en-US" sz="2400">
                  <a:solidFill>
                    <a:srgbClr val="FF0000"/>
                  </a:solidFill>
                  <a:sym typeface="Symbol" panose="05050102010706020507" pitchFamily="18" charset="2"/>
                </a:rPr>
                <a:t>帧</a:t>
              </a:r>
              <a:endParaRPr lang="zh-CN" altLang="zh-CN" sz="2400">
                <a:solidFill>
                  <a:srgbClr val="FF0000"/>
                </a:solidFill>
                <a:sym typeface="Symbol" panose="05050102010706020507" pitchFamily="18" charset="2"/>
              </a:endParaRPr>
            </a:p>
          </p:txBody>
        </p:sp>
        <p:pic>
          <p:nvPicPr>
            <p:cNvPr id="34826" name="Picture 23"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 y="299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5464" name="AutoShape 24"/>
          <p:cNvSpPr>
            <a:spLocks noChangeArrowheads="1"/>
          </p:cNvSpPr>
          <p:nvPr/>
        </p:nvSpPr>
        <p:spPr bwMode="auto">
          <a:xfrm rot="10800000">
            <a:off x="4953000" y="5334000"/>
            <a:ext cx="3657600" cy="990600"/>
          </a:xfrm>
          <a:prstGeom prst="wedgeRoundRectCallout">
            <a:avLst>
              <a:gd name="adj1" fmla="val 32375"/>
              <a:gd name="adj2" fmla="val 75801"/>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ym typeface="Symbol" panose="05050102010706020507" pitchFamily="18" charset="2"/>
              </a:rPr>
              <a:t>问题是怎么确定进程需要多少帧才能不颠簸</a:t>
            </a:r>
            <a:r>
              <a:rPr lang="en-US" altLang="zh-CN" sz="2400">
                <a:sym typeface="Symbol" panose="05050102010706020507" pitchFamily="18" charset="2"/>
              </a:rPr>
              <a:t>?</a:t>
            </a:r>
          </a:p>
        </p:txBody>
      </p:sp>
      <mc:AlternateContent xmlns:mc="http://schemas.openxmlformats.org/markup-compatibility/2006" xmlns:p14="http://schemas.microsoft.com/office/powerpoint/2010/main">
        <mc:Choice Requires="p14">
          <p:contentPart p14:bwMode="auto" r:id="rId4">
            <p14:nvContentPartPr>
              <p14:cNvPr id="2" name="墨迹 1">
                <a:extLst>
                  <a:ext uri="{FF2B5EF4-FFF2-40B4-BE49-F238E27FC236}">
                    <a16:creationId xmlns:a16="http://schemas.microsoft.com/office/drawing/2014/main" id="{6E4C10F8-401C-8201-468C-D9B6C6834BBF}"/>
                  </a:ext>
                </a:extLst>
              </p14:cNvPr>
              <p14:cNvContentPartPr/>
              <p14:nvPr/>
            </p14:nvContentPartPr>
            <p14:xfrm>
              <a:off x="2845910" y="4438106"/>
              <a:ext cx="2439000" cy="360"/>
            </p14:xfrm>
          </p:contentPart>
        </mc:Choice>
        <mc:Fallback xmlns="">
          <p:pic>
            <p:nvPicPr>
              <p:cNvPr id="2" name="墨迹 1">
                <a:extLst>
                  <a:ext uri="{FF2B5EF4-FFF2-40B4-BE49-F238E27FC236}">
                    <a16:creationId xmlns:a16="http://schemas.microsoft.com/office/drawing/2014/main" id="{6E4C10F8-401C-8201-468C-D9B6C6834BBF}"/>
                  </a:ext>
                </a:extLst>
              </p:cNvPr>
              <p:cNvPicPr/>
              <p:nvPr/>
            </p:nvPicPr>
            <p:blipFill>
              <a:blip r:embed="rId5"/>
              <a:stretch>
                <a:fillRect/>
              </a:stretch>
            </p:blipFill>
            <p:spPr>
              <a:xfrm>
                <a:off x="2836910" y="4429466"/>
                <a:ext cx="24566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墨迹 2">
                <a:extLst>
                  <a:ext uri="{FF2B5EF4-FFF2-40B4-BE49-F238E27FC236}">
                    <a16:creationId xmlns:a16="http://schemas.microsoft.com/office/drawing/2014/main" id="{0E59F22F-8E88-1A2B-8066-14C99E29E857}"/>
                  </a:ext>
                </a:extLst>
              </p14:cNvPr>
              <p14:cNvContentPartPr/>
              <p14:nvPr/>
            </p14:nvContentPartPr>
            <p14:xfrm>
              <a:off x="4941110" y="5104826"/>
              <a:ext cx="2269800" cy="360"/>
            </p14:xfrm>
          </p:contentPart>
        </mc:Choice>
        <mc:Fallback xmlns="">
          <p:pic>
            <p:nvPicPr>
              <p:cNvPr id="3" name="墨迹 2">
                <a:extLst>
                  <a:ext uri="{FF2B5EF4-FFF2-40B4-BE49-F238E27FC236}">
                    <a16:creationId xmlns:a16="http://schemas.microsoft.com/office/drawing/2014/main" id="{0E59F22F-8E88-1A2B-8066-14C99E29E857}"/>
                  </a:ext>
                </a:extLst>
              </p:cNvPr>
              <p:cNvPicPr/>
              <p:nvPr/>
            </p:nvPicPr>
            <p:blipFill>
              <a:blip r:embed="rId7"/>
              <a:stretch>
                <a:fillRect/>
              </a:stretch>
            </p:blipFill>
            <p:spPr>
              <a:xfrm>
                <a:off x="4932110" y="5095826"/>
                <a:ext cx="2287440" cy="180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45443"/>
                                        </p:tgtEl>
                                        <p:attrNameLst>
                                          <p:attrName>style.visibility</p:attrName>
                                        </p:attrNameLst>
                                      </p:cBhvr>
                                      <p:to>
                                        <p:strVal val="visible"/>
                                      </p:to>
                                    </p:set>
                                    <p:animEffect transition="in" filter="dissolve">
                                      <p:cBhvr>
                                        <p:cTn id="7" dur="500"/>
                                        <p:tgtEl>
                                          <p:spTgt spid="44544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5457"/>
                                        </p:tgtEl>
                                        <p:attrNameLst>
                                          <p:attrName>style.visibility</p:attrName>
                                        </p:attrNameLst>
                                      </p:cBhvr>
                                      <p:to>
                                        <p:strVal val="visible"/>
                                      </p:to>
                                    </p:set>
                                    <p:animEffect transition="in" filter="dissolve">
                                      <p:cBhvr>
                                        <p:cTn id="12" dur="500"/>
                                        <p:tgtEl>
                                          <p:spTgt spid="44545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45458"/>
                                        </p:tgtEl>
                                        <p:attrNameLst>
                                          <p:attrName>style.visibility</p:attrName>
                                        </p:attrNameLst>
                                      </p:cBhvr>
                                      <p:to>
                                        <p:strVal val="visible"/>
                                      </p:to>
                                    </p:set>
                                    <p:animEffect transition="in" filter="dissolve">
                                      <p:cBhvr>
                                        <p:cTn id="17" dur="500"/>
                                        <p:tgtEl>
                                          <p:spTgt spid="44545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45461"/>
                                        </p:tgtEl>
                                        <p:attrNameLst>
                                          <p:attrName>style.visibility</p:attrName>
                                        </p:attrNameLst>
                                      </p:cBhvr>
                                      <p:to>
                                        <p:strVal val="visible"/>
                                      </p:to>
                                    </p:set>
                                    <p:animEffect transition="in" filter="dissolve">
                                      <p:cBhvr>
                                        <p:cTn id="22" dur="500"/>
                                        <p:tgtEl>
                                          <p:spTgt spid="44546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45464"/>
                                        </p:tgtEl>
                                        <p:attrNameLst>
                                          <p:attrName>style.visibility</p:attrName>
                                        </p:attrNameLst>
                                      </p:cBhvr>
                                      <p:to>
                                        <p:strVal val="visible"/>
                                      </p:to>
                                    </p:set>
                                    <p:animEffect transition="in" filter="dissolve">
                                      <p:cBhvr>
                                        <p:cTn id="27" dur="500"/>
                                        <p:tgtEl>
                                          <p:spTgt spid="445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57" grpId="0" animBg="1"/>
      <p:bldP spid="44546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304800"/>
            <a:ext cx="8229600" cy="676275"/>
          </a:xfrm>
        </p:spPr>
        <p:txBody>
          <a:bodyPr/>
          <a:lstStyle/>
          <a:p>
            <a:pPr eaLnBrk="1" hangingPunct="1"/>
            <a:r>
              <a:rPr lang="zh-CN" altLang="zh-CN" dirty="0">
                <a:sym typeface="Symbol" panose="05050102010706020507" pitchFamily="18" charset="2"/>
              </a:rPr>
              <a:t>Belady异常</a:t>
            </a:r>
          </a:p>
        </p:txBody>
      </p:sp>
      <p:sp>
        <p:nvSpPr>
          <p:cNvPr id="450563" name="Rectangle 3"/>
          <p:cNvSpPr>
            <a:spLocks noChangeArrowheads="1"/>
          </p:cNvSpPr>
          <p:nvPr/>
        </p:nvSpPr>
        <p:spPr bwMode="auto">
          <a:xfrm>
            <a:off x="381000" y="9906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ym typeface="Symbol" panose="05050102010706020507" pitchFamily="18" charset="2"/>
              </a:rPr>
              <a:t>来看一个例子</a:t>
            </a:r>
            <a:r>
              <a:rPr lang="en-US" altLang="zh-CN">
                <a:sym typeface="Symbol" panose="05050102010706020507" pitchFamily="18" charset="2"/>
              </a:rPr>
              <a:t>!</a:t>
            </a:r>
            <a:r>
              <a:rPr lang="en-US" altLang="zh-CN"/>
              <a:t> </a:t>
            </a:r>
          </a:p>
        </p:txBody>
      </p:sp>
      <p:grpSp>
        <p:nvGrpSpPr>
          <p:cNvPr id="450564" name="Group 4"/>
          <p:cNvGrpSpPr/>
          <p:nvPr/>
        </p:nvGrpSpPr>
        <p:grpSpPr bwMode="auto">
          <a:xfrm>
            <a:off x="457200" y="1454150"/>
            <a:ext cx="8002588" cy="609600"/>
            <a:chOff x="624" y="3680"/>
            <a:chExt cx="5041" cy="384"/>
          </a:xfrm>
        </p:grpSpPr>
        <p:sp>
          <p:nvSpPr>
            <p:cNvPr id="35937" name="Rectangle 5"/>
            <p:cNvSpPr>
              <a:spLocks noChangeArrowheads="1"/>
            </p:cNvSpPr>
            <p:nvPr/>
          </p:nvSpPr>
          <p:spPr bwMode="auto">
            <a:xfrm>
              <a:off x="624" y="3680"/>
              <a:ext cx="5041" cy="3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sym typeface="Symbol" panose="05050102010706020507" pitchFamily="18" charset="2"/>
                </a:rPr>
                <a:t>页引用序列</a:t>
              </a:r>
              <a:r>
                <a:rPr lang="en-US" altLang="zh-CN" sz="2400" dirty="0">
                  <a:sym typeface="Symbol" panose="05050102010706020507" pitchFamily="18" charset="2"/>
                </a:rPr>
                <a:t>1</a:t>
              </a:r>
              <a:r>
                <a:rPr lang="zh-CN" altLang="en-US" sz="2400" dirty="0">
                  <a:sym typeface="Symbol" panose="05050102010706020507" pitchFamily="18" charset="2"/>
                </a:rPr>
                <a:t>，</a:t>
              </a:r>
              <a:r>
                <a:rPr lang="en-US" altLang="zh-CN" sz="2400" dirty="0">
                  <a:sym typeface="Symbol" panose="05050102010706020507" pitchFamily="18" charset="2"/>
                </a:rPr>
                <a:t>2</a:t>
              </a:r>
              <a:r>
                <a:rPr lang="zh-CN" altLang="en-US" sz="2400" dirty="0">
                  <a:sym typeface="Symbol" panose="05050102010706020507" pitchFamily="18" charset="2"/>
                </a:rPr>
                <a:t>，</a:t>
              </a:r>
              <a:r>
                <a:rPr lang="en-US" altLang="zh-CN" sz="2400" dirty="0">
                  <a:sym typeface="Symbol" panose="05050102010706020507" pitchFamily="18" charset="2"/>
                </a:rPr>
                <a:t>3</a:t>
              </a:r>
              <a:r>
                <a:rPr lang="zh-CN" altLang="en-US" sz="2400" dirty="0">
                  <a:sym typeface="Symbol" panose="05050102010706020507" pitchFamily="18" charset="2"/>
                </a:rPr>
                <a:t>，</a:t>
              </a:r>
              <a:r>
                <a:rPr lang="en-US" altLang="zh-CN" sz="2400" dirty="0">
                  <a:sym typeface="Symbol" panose="05050102010706020507" pitchFamily="18" charset="2"/>
                </a:rPr>
                <a:t>4</a:t>
              </a:r>
              <a:r>
                <a:rPr lang="zh-CN" altLang="en-US" sz="2400" dirty="0">
                  <a:sym typeface="Symbol" panose="05050102010706020507" pitchFamily="18" charset="2"/>
                </a:rPr>
                <a:t>，</a:t>
              </a:r>
              <a:r>
                <a:rPr lang="en-US" altLang="zh-CN" sz="2400" dirty="0">
                  <a:sym typeface="Symbol" panose="05050102010706020507" pitchFamily="18" charset="2"/>
                </a:rPr>
                <a:t>1</a:t>
              </a:r>
              <a:r>
                <a:rPr lang="zh-CN" altLang="en-US" sz="2400" dirty="0">
                  <a:sym typeface="Symbol" panose="05050102010706020507" pitchFamily="18" charset="2"/>
                </a:rPr>
                <a:t>，</a:t>
              </a:r>
              <a:r>
                <a:rPr lang="en-US" altLang="zh-CN" sz="2400" dirty="0">
                  <a:sym typeface="Symbol" panose="05050102010706020507" pitchFamily="18" charset="2"/>
                </a:rPr>
                <a:t>2</a:t>
              </a:r>
              <a:r>
                <a:rPr lang="zh-CN" altLang="en-US" sz="2400" dirty="0">
                  <a:sym typeface="Symbol" panose="05050102010706020507" pitchFamily="18" charset="2"/>
                </a:rPr>
                <a:t>，</a:t>
              </a:r>
              <a:r>
                <a:rPr lang="en-US" altLang="zh-CN" sz="2400" dirty="0">
                  <a:sym typeface="Symbol" panose="05050102010706020507" pitchFamily="18" charset="2"/>
                </a:rPr>
                <a:t>5</a:t>
              </a:r>
              <a:r>
                <a:rPr lang="zh-CN" altLang="en-US" sz="2400" dirty="0">
                  <a:sym typeface="Symbol" panose="05050102010706020507" pitchFamily="18" charset="2"/>
                </a:rPr>
                <a:t>，</a:t>
              </a:r>
              <a:r>
                <a:rPr lang="en-US" altLang="zh-CN" sz="2400" dirty="0">
                  <a:sym typeface="Symbol" panose="05050102010706020507" pitchFamily="18" charset="2"/>
                </a:rPr>
                <a:t>1</a:t>
              </a:r>
              <a:r>
                <a:rPr lang="zh-CN" altLang="en-US" sz="2400" dirty="0">
                  <a:sym typeface="Symbol" panose="05050102010706020507" pitchFamily="18" charset="2"/>
                </a:rPr>
                <a:t>，</a:t>
              </a:r>
              <a:r>
                <a:rPr lang="en-US" altLang="zh-CN" sz="2400" dirty="0">
                  <a:sym typeface="Symbol" panose="05050102010706020507" pitchFamily="18" charset="2"/>
                </a:rPr>
                <a:t>2</a:t>
              </a:r>
              <a:r>
                <a:rPr lang="zh-CN" altLang="en-US" sz="2400" dirty="0">
                  <a:sym typeface="Symbol" panose="05050102010706020507" pitchFamily="18" charset="2"/>
                </a:rPr>
                <a:t>，</a:t>
              </a:r>
              <a:r>
                <a:rPr lang="en-US" altLang="zh-CN" sz="2400" dirty="0">
                  <a:sym typeface="Symbol" panose="05050102010706020507" pitchFamily="18" charset="2"/>
                </a:rPr>
                <a:t>3</a:t>
              </a:r>
              <a:r>
                <a:rPr lang="zh-CN" altLang="en-US" sz="2400" dirty="0">
                  <a:sym typeface="Symbol" panose="05050102010706020507" pitchFamily="18" charset="2"/>
                </a:rPr>
                <a:t>，</a:t>
              </a:r>
              <a:r>
                <a:rPr lang="en-US" altLang="zh-CN" sz="2400" dirty="0">
                  <a:sym typeface="Symbol" panose="05050102010706020507" pitchFamily="18" charset="2"/>
                </a:rPr>
                <a:t>4</a:t>
              </a:r>
              <a:r>
                <a:rPr lang="zh-CN" altLang="en-US" sz="2400" dirty="0">
                  <a:sym typeface="Symbol" panose="05050102010706020507" pitchFamily="18" charset="2"/>
                </a:rPr>
                <a:t>，</a:t>
              </a:r>
              <a:r>
                <a:rPr lang="en-US" altLang="zh-CN" sz="2400" dirty="0">
                  <a:sym typeface="Symbol" panose="05050102010706020507" pitchFamily="18" charset="2"/>
                </a:rPr>
                <a:t>5 </a:t>
              </a:r>
            </a:p>
          </p:txBody>
        </p:sp>
        <p:pic>
          <p:nvPicPr>
            <p:cNvPr id="35938" name="Picture 6"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0567" name="Text Box 7"/>
          <p:cNvSpPr txBox="1">
            <a:spLocks noChangeArrowheads="1"/>
          </p:cNvSpPr>
          <p:nvPr/>
        </p:nvSpPr>
        <p:spPr bwMode="auto">
          <a:xfrm>
            <a:off x="381000" y="2057400"/>
            <a:ext cx="1828800" cy="466725"/>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FIFO</a:t>
            </a:r>
            <a:r>
              <a:rPr lang="zh-CN" altLang="en-US" sz="2400">
                <a:solidFill>
                  <a:srgbClr val="FF0000"/>
                </a:solidFill>
              </a:rPr>
              <a:t>页置换</a:t>
            </a:r>
          </a:p>
        </p:txBody>
      </p:sp>
      <p:grpSp>
        <p:nvGrpSpPr>
          <p:cNvPr id="450568" name="Group 8"/>
          <p:cNvGrpSpPr/>
          <p:nvPr/>
        </p:nvGrpSpPr>
        <p:grpSpPr bwMode="auto">
          <a:xfrm>
            <a:off x="2438400" y="2133600"/>
            <a:ext cx="381000" cy="1381125"/>
            <a:chOff x="1680" y="1584"/>
            <a:chExt cx="240" cy="870"/>
          </a:xfrm>
        </p:grpSpPr>
        <p:sp>
          <p:nvSpPr>
            <p:cNvPr id="35934" name="Text Box 9"/>
            <p:cNvSpPr txBox="1">
              <a:spLocks noChangeArrowheads="1"/>
            </p:cNvSpPr>
            <p:nvPr/>
          </p:nvSpPr>
          <p:spPr bwMode="auto">
            <a:xfrm>
              <a:off x="1680" y="1584"/>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1</a:t>
              </a:r>
            </a:p>
          </p:txBody>
        </p:sp>
        <p:sp>
          <p:nvSpPr>
            <p:cNvPr id="35935" name="Text Box 10"/>
            <p:cNvSpPr txBox="1">
              <a:spLocks noChangeArrowheads="1"/>
            </p:cNvSpPr>
            <p:nvPr/>
          </p:nvSpPr>
          <p:spPr bwMode="auto">
            <a:xfrm>
              <a:off x="1680" y="1872"/>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400" b="0">
                <a:solidFill>
                  <a:srgbClr val="FF0000"/>
                </a:solidFill>
              </a:endParaRPr>
            </a:p>
          </p:txBody>
        </p:sp>
        <p:sp>
          <p:nvSpPr>
            <p:cNvPr id="35936" name="Text Box 11"/>
            <p:cNvSpPr txBox="1">
              <a:spLocks noChangeArrowheads="1"/>
            </p:cNvSpPr>
            <p:nvPr/>
          </p:nvSpPr>
          <p:spPr bwMode="auto">
            <a:xfrm>
              <a:off x="1680" y="2160"/>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400" b="0">
                <a:solidFill>
                  <a:srgbClr val="FF0000"/>
                </a:solidFill>
              </a:endParaRPr>
            </a:p>
          </p:txBody>
        </p:sp>
      </p:grpSp>
      <p:sp>
        <p:nvSpPr>
          <p:cNvPr id="450572" name="Text Box 12"/>
          <p:cNvSpPr txBox="1">
            <a:spLocks noChangeArrowheads="1"/>
          </p:cNvSpPr>
          <p:nvPr/>
        </p:nvSpPr>
        <p:spPr bwMode="auto">
          <a:xfrm>
            <a:off x="1143000" y="259080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3frame</a:t>
            </a:r>
          </a:p>
        </p:txBody>
      </p:sp>
      <p:grpSp>
        <p:nvGrpSpPr>
          <p:cNvPr id="450573" name="Group 13"/>
          <p:cNvGrpSpPr/>
          <p:nvPr/>
        </p:nvGrpSpPr>
        <p:grpSpPr bwMode="auto">
          <a:xfrm>
            <a:off x="2895600" y="2133600"/>
            <a:ext cx="381000" cy="1381125"/>
            <a:chOff x="1680" y="1584"/>
            <a:chExt cx="240" cy="870"/>
          </a:xfrm>
        </p:grpSpPr>
        <p:sp>
          <p:nvSpPr>
            <p:cNvPr id="35931" name="Text Box 14"/>
            <p:cNvSpPr txBox="1">
              <a:spLocks noChangeArrowheads="1"/>
            </p:cNvSpPr>
            <p:nvPr/>
          </p:nvSpPr>
          <p:spPr bwMode="auto">
            <a:xfrm>
              <a:off x="1680" y="1584"/>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1</a:t>
              </a:r>
            </a:p>
          </p:txBody>
        </p:sp>
        <p:sp>
          <p:nvSpPr>
            <p:cNvPr id="35932" name="Text Box 15"/>
            <p:cNvSpPr txBox="1">
              <a:spLocks noChangeArrowheads="1"/>
            </p:cNvSpPr>
            <p:nvPr/>
          </p:nvSpPr>
          <p:spPr bwMode="auto">
            <a:xfrm>
              <a:off x="1680" y="1872"/>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2</a:t>
              </a:r>
            </a:p>
          </p:txBody>
        </p:sp>
        <p:sp>
          <p:nvSpPr>
            <p:cNvPr id="35933" name="Text Box 16"/>
            <p:cNvSpPr txBox="1">
              <a:spLocks noChangeArrowheads="1"/>
            </p:cNvSpPr>
            <p:nvPr/>
          </p:nvSpPr>
          <p:spPr bwMode="auto">
            <a:xfrm>
              <a:off x="1680" y="2160"/>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400" b="0">
                <a:solidFill>
                  <a:srgbClr val="FF0000"/>
                </a:solidFill>
              </a:endParaRPr>
            </a:p>
          </p:txBody>
        </p:sp>
      </p:grpSp>
      <p:grpSp>
        <p:nvGrpSpPr>
          <p:cNvPr id="450577" name="Group 17"/>
          <p:cNvGrpSpPr/>
          <p:nvPr/>
        </p:nvGrpSpPr>
        <p:grpSpPr bwMode="auto">
          <a:xfrm>
            <a:off x="3400425" y="2133600"/>
            <a:ext cx="381000" cy="1381125"/>
            <a:chOff x="1680" y="1584"/>
            <a:chExt cx="240" cy="870"/>
          </a:xfrm>
        </p:grpSpPr>
        <p:sp>
          <p:nvSpPr>
            <p:cNvPr id="35928" name="Text Box 18"/>
            <p:cNvSpPr txBox="1">
              <a:spLocks noChangeArrowheads="1"/>
            </p:cNvSpPr>
            <p:nvPr/>
          </p:nvSpPr>
          <p:spPr bwMode="auto">
            <a:xfrm>
              <a:off x="1680" y="1584"/>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1</a:t>
              </a:r>
            </a:p>
          </p:txBody>
        </p:sp>
        <p:sp>
          <p:nvSpPr>
            <p:cNvPr id="35929" name="Text Box 19"/>
            <p:cNvSpPr txBox="1">
              <a:spLocks noChangeArrowheads="1"/>
            </p:cNvSpPr>
            <p:nvPr/>
          </p:nvSpPr>
          <p:spPr bwMode="auto">
            <a:xfrm>
              <a:off x="1680" y="1872"/>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2</a:t>
              </a:r>
            </a:p>
          </p:txBody>
        </p:sp>
        <p:sp>
          <p:nvSpPr>
            <p:cNvPr id="35930" name="Text Box 20"/>
            <p:cNvSpPr txBox="1">
              <a:spLocks noChangeArrowheads="1"/>
            </p:cNvSpPr>
            <p:nvPr/>
          </p:nvSpPr>
          <p:spPr bwMode="auto">
            <a:xfrm>
              <a:off x="1680" y="2160"/>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3</a:t>
              </a:r>
            </a:p>
          </p:txBody>
        </p:sp>
      </p:grpSp>
      <p:grpSp>
        <p:nvGrpSpPr>
          <p:cNvPr id="450581" name="Group 21"/>
          <p:cNvGrpSpPr/>
          <p:nvPr/>
        </p:nvGrpSpPr>
        <p:grpSpPr bwMode="auto">
          <a:xfrm>
            <a:off x="3886200" y="2133600"/>
            <a:ext cx="381000" cy="1381125"/>
            <a:chOff x="1680" y="1584"/>
            <a:chExt cx="240" cy="870"/>
          </a:xfrm>
        </p:grpSpPr>
        <p:sp>
          <p:nvSpPr>
            <p:cNvPr id="35925" name="Text Box 22"/>
            <p:cNvSpPr txBox="1">
              <a:spLocks noChangeArrowheads="1"/>
            </p:cNvSpPr>
            <p:nvPr/>
          </p:nvSpPr>
          <p:spPr bwMode="auto">
            <a:xfrm>
              <a:off x="1680" y="1584"/>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4</a:t>
              </a:r>
            </a:p>
          </p:txBody>
        </p:sp>
        <p:sp>
          <p:nvSpPr>
            <p:cNvPr id="35926" name="Text Box 23"/>
            <p:cNvSpPr txBox="1">
              <a:spLocks noChangeArrowheads="1"/>
            </p:cNvSpPr>
            <p:nvPr/>
          </p:nvSpPr>
          <p:spPr bwMode="auto">
            <a:xfrm>
              <a:off x="1680" y="1872"/>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2</a:t>
              </a:r>
            </a:p>
          </p:txBody>
        </p:sp>
        <p:sp>
          <p:nvSpPr>
            <p:cNvPr id="35927" name="Text Box 24"/>
            <p:cNvSpPr txBox="1">
              <a:spLocks noChangeArrowheads="1"/>
            </p:cNvSpPr>
            <p:nvPr/>
          </p:nvSpPr>
          <p:spPr bwMode="auto">
            <a:xfrm>
              <a:off x="1680" y="2160"/>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3</a:t>
              </a:r>
            </a:p>
          </p:txBody>
        </p:sp>
      </p:grpSp>
      <p:grpSp>
        <p:nvGrpSpPr>
          <p:cNvPr id="450585" name="Group 25"/>
          <p:cNvGrpSpPr/>
          <p:nvPr/>
        </p:nvGrpSpPr>
        <p:grpSpPr bwMode="auto">
          <a:xfrm>
            <a:off x="4343400" y="2133600"/>
            <a:ext cx="381000" cy="1381125"/>
            <a:chOff x="1680" y="1584"/>
            <a:chExt cx="240" cy="870"/>
          </a:xfrm>
        </p:grpSpPr>
        <p:sp>
          <p:nvSpPr>
            <p:cNvPr id="35922" name="Text Box 26"/>
            <p:cNvSpPr txBox="1">
              <a:spLocks noChangeArrowheads="1"/>
            </p:cNvSpPr>
            <p:nvPr/>
          </p:nvSpPr>
          <p:spPr bwMode="auto">
            <a:xfrm>
              <a:off x="1680" y="1584"/>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4</a:t>
              </a:r>
            </a:p>
          </p:txBody>
        </p:sp>
        <p:sp>
          <p:nvSpPr>
            <p:cNvPr id="35923" name="Text Box 27"/>
            <p:cNvSpPr txBox="1">
              <a:spLocks noChangeArrowheads="1"/>
            </p:cNvSpPr>
            <p:nvPr/>
          </p:nvSpPr>
          <p:spPr bwMode="auto">
            <a:xfrm>
              <a:off x="1680" y="1872"/>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1</a:t>
              </a:r>
            </a:p>
          </p:txBody>
        </p:sp>
        <p:sp>
          <p:nvSpPr>
            <p:cNvPr id="35924" name="Text Box 28"/>
            <p:cNvSpPr txBox="1">
              <a:spLocks noChangeArrowheads="1"/>
            </p:cNvSpPr>
            <p:nvPr/>
          </p:nvSpPr>
          <p:spPr bwMode="auto">
            <a:xfrm>
              <a:off x="1680" y="2160"/>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3</a:t>
              </a:r>
            </a:p>
          </p:txBody>
        </p:sp>
      </p:grpSp>
      <p:grpSp>
        <p:nvGrpSpPr>
          <p:cNvPr id="450589" name="Group 29"/>
          <p:cNvGrpSpPr/>
          <p:nvPr/>
        </p:nvGrpSpPr>
        <p:grpSpPr bwMode="auto">
          <a:xfrm>
            <a:off x="4800600" y="2133600"/>
            <a:ext cx="381000" cy="1381125"/>
            <a:chOff x="1680" y="1584"/>
            <a:chExt cx="240" cy="870"/>
          </a:xfrm>
        </p:grpSpPr>
        <p:sp>
          <p:nvSpPr>
            <p:cNvPr id="35919" name="Text Box 30"/>
            <p:cNvSpPr txBox="1">
              <a:spLocks noChangeArrowheads="1"/>
            </p:cNvSpPr>
            <p:nvPr/>
          </p:nvSpPr>
          <p:spPr bwMode="auto">
            <a:xfrm>
              <a:off x="1680" y="1584"/>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4</a:t>
              </a:r>
            </a:p>
          </p:txBody>
        </p:sp>
        <p:sp>
          <p:nvSpPr>
            <p:cNvPr id="35920" name="Text Box 31"/>
            <p:cNvSpPr txBox="1">
              <a:spLocks noChangeArrowheads="1"/>
            </p:cNvSpPr>
            <p:nvPr/>
          </p:nvSpPr>
          <p:spPr bwMode="auto">
            <a:xfrm>
              <a:off x="1680" y="1872"/>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1</a:t>
              </a:r>
            </a:p>
          </p:txBody>
        </p:sp>
        <p:sp>
          <p:nvSpPr>
            <p:cNvPr id="35921" name="Text Box 32"/>
            <p:cNvSpPr txBox="1">
              <a:spLocks noChangeArrowheads="1"/>
            </p:cNvSpPr>
            <p:nvPr/>
          </p:nvSpPr>
          <p:spPr bwMode="auto">
            <a:xfrm>
              <a:off x="1680" y="2160"/>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2</a:t>
              </a:r>
            </a:p>
          </p:txBody>
        </p:sp>
      </p:grpSp>
      <p:grpSp>
        <p:nvGrpSpPr>
          <p:cNvPr id="450593" name="Group 33"/>
          <p:cNvGrpSpPr/>
          <p:nvPr/>
        </p:nvGrpSpPr>
        <p:grpSpPr bwMode="auto">
          <a:xfrm>
            <a:off x="5257800" y="2133600"/>
            <a:ext cx="381000" cy="1381125"/>
            <a:chOff x="1680" y="1584"/>
            <a:chExt cx="240" cy="870"/>
          </a:xfrm>
        </p:grpSpPr>
        <p:sp>
          <p:nvSpPr>
            <p:cNvPr id="35916" name="Text Box 34"/>
            <p:cNvSpPr txBox="1">
              <a:spLocks noChangeArrowheads="1"/>
            </p:cNvSpPr>
            <p:nvPr/>
          </p:nvSpPr>
          <p:spPr bwMode="auto">
            <a:xfrm>
              <a:off x="1680" y="1584"/>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5</a:t>
              </a:r>
            </a:p>
          </p:txBody>
        </p:sp>
        <p:sp>
          <p:nvSpPr>
            <p:cNvPr id="35917" name="Text Box 35"/>
            <p:cNvSpPr txBox="1">
              <a:spLocks noChangeArrowheads="1"/>
            </p:cNvSpPr>
            <p:nvPr/>
          </p:nvSpPr>
          <p:spPr bwMode="auto">
            <a:xfrm>
              <a:off x="1680" y="1872"/>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1</a:t>
              </a:r>
            </a:p>
          </p:txBody>
        </p:sp>
        <p:sp>
          <p:nvSpPr>
            <p:cNvPr id="35918" name="Text Box 36"/>
            <p:cNvSpPr txBox="1">
              <a:spLocks noChangeArrowheads="1"/>
            </p:cNvSpPr>
            <p:nvPr/>
          </p:nvSpPr>
          <p:spPr bwMode="auto">
            <a:xfrm>
              <a:off x="1680" y="2160"/>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2</a:t>
              </a:r>
            </a:p>
          </p:txBody>
        </p:sp>
      </p:grpSp>
      <p:grpSp>
        <p:nvGrpSpPr>
          <p:cNvPr id="450597" name="Group 37"/>
          <p:cNvGrpSpPr/>
          <p:nvPr/>
        </p:nvGrpSpPr>
        <p:grpSpPr bwMode="auto">
          <a:xfrm>
            <a:off x="6705600" y="2133600"/>
            <a:ext cx="381000" cy="1381125"/>
            <a:chOff x="1680" y="1584"/>
            <a:chExt cx="240" cy="870"/>
          </a:xfrm>
        </p:grpSpPr>
        <p:sp>
          <p:nvSpPr>
            <p:cNvPr id="35913" name="Text Box 38"/>
            <p:cNvSpPr txBox="1">
              <a:spLocks noChangeArrowheads="1"/>
            </p:cNvSpPr>
            <p:nvPr/>
          </p:nvSpPr>
          <p:spPr bwMode="auto">
            <a:xfrm>
              <a:off x="1680" y="1584"/>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5</a:t>
              </a:r>
            </a:p>
          </p:txBody>
        </p:sp>
        <p:sp>
          <p:nvSpPr>
            <p:cNvPr id="35914" name="Text Box 39"/>
            <p:cNvSpPr txBox="1">
              <a:spLocks noChangeArrowheads="1"/>
            </p:cNvSpPr>
            <p:nvPr/>
          </p:nvSpPr>
          <p:spPr bwMode="auto">
            <a:xfrm>
              <a:off x="1680" y="1872"/>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3</a:t>
              </a:r>
            </a:p>
          </p:txBody>
        </p:sp>
        <p:sp>
          <p:nvSpPr>
            <p:cNvPr id="35915" name="Text Box 40"/>
            <p:cNvSpPr txBox="1">
              <a:spLocks noChangeArrowheads="1"/>
            </p:cNvSpPr>
            <p:nvPr/>
          </p:nvSpPr>
          <p:spPr bwMode="auto">
            <a:xfrm>
              <a:off x="1680" y="2160"/>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2</a:t>
              </a:r>
            </a:p>
          </p:txBody>
        </p:sp>
      </p:grpSp>
      <p:grpSp>
        <p:nvGrpSpPr>
          <p:cNvPr id="450601" name="Group 41"/>
          <p:cNvGrpSpPr/>
          <p:nvPr/>
        </p:nvGrpSpPr>
        <p:grpSpPr bwMode="auto">
          <a:xfrm>
            <a:off x="7191375" y="2133600"/>
            <a:ext cx="381000" cy="1381125"/>
            <a:chOff x="1680" y="1584"/>
            <a:chExt cx="240" cy="870"/>
          </a:xfrm>
        </p:grpSpPr>
        <p:sp>
          <p:nvSpPr>
            <p:cNvPr id="35910" name="Text Box 42"/>
            <p:cNvSpPr txBox="1">
              <a:spLocks noChangeArrowheads="1"/>
            </p:cNvSpPr>
            <p:nvPr/>
          </p:nvSpPr>
          <p:spPr bwMode="auto">
            <a:xfrm>
              <a:off x="1680" y="1584"/>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5</a:t>
              </a:r>
            </a:p>
          </p:txBody>
        </p:sp>
        <p:sp>
          <p:nvSpPr>
            <p:cNvPr id="35911" name="Text Box 43"/>
            <p:cNvSpPr txBox="1">
              <a:spLocks noChangeArrowheads="1"/>
            </p:cNvSpPr>
            <p:nvPr/>
          </p:nvSpPr>
          <p:spPr bwMode="auto">
            <a:xfrm>
              <a:off x="1680" y="1872"/>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3</a:t>
              </a:r>
            </a:p>
          </p:txBody>
        </p:sp>
        <p:sp>
          <p:nvSpPr>
            <p:cNvPr id="35912" name="Text Box 44"/>
            <p:cNvSpPr txBox="1">
              <a:spLocks noChangeArrowheads="1"/>
            </p:cNvSpPr>
            <p:nvPr/>
          </p:nvSpPr>
          <p:spPr bwMode="auto">
            <a:xfrm>
              <a:off x="1680" y="2160"/>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4</a:t>
              </a:r>
            </a:p>
          </p:txBody>
        </p:sp>
      </p:grpSp>
      <p:sp>
        <p:nvSpPr>
          <p:cNvPr id="450605" name="AutoShape 45"/>
          <p:cNvSpPr>
            <a:spLocks noChangeArrowheads="1"/>
          </p:cNvSpPr>
          <p:nvPr/>
        </p:nvSpPr>
        <p:spPr bwMode="auto">
          <a:xfrm rot="10800000">
            <a:off x="762000" y="3200400"/>
            <a:ext cx="1524000" cy="381000"/>
          </a:xfrm>
          <a:prstGeom prst="wedgeRoundRectCallout">
            <a:avLst>
              <a:gd name="adj1" fmla="val 620"/>
              <a:gd name="adj2" fmla="val 140417"/>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sym typeface="Symbol" panose="05050102010706020507" pitchFamily="18" charset="2"/>
              </a:rPr>
              <a:t>9faults</a:t>
            </a:r>
          </a:p>
        </p:txBody>
      </p:sp>
      <p:sp>
        <p:nvSpPr>
          <p:cNvPr id="450606" name="Text Box 46"/>
          <p:cNvSpPr txBox="1">
            <a:spLocks noChangeArrowheads="1"/>
          </p:cNvSpPr>
          <p:nvPr/>
        </p:nvSpPr>
        <p:spPr bwMode="auto">
          <a:xfrm>
            <a:off x="1143000" y="388620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4frame</a:t>
            </a:r>
          </a:p>
        </p:txBody>
      </p:sp>
      <p:grpSp>
        <p:nvGrpSpPr>
          <p:cNvPr id="450607" name="Group 47"/>
          <p:cNvGrpSpPr/>
          <p:nvPr/>
        </p:nvGrpSpPr>
        <p:grpSpPr bwMode="auto">
          <a:xfrm>
            <a:off x="2409825" y="3810000"/>
            <a:ext cx="381000" cy="1847850"/>
            <a:chOff x="1680" y="2970"/>
            <a:chExt cx="240" cy="1164"/>
          </a:xfrm>
        </p:grpSpPr>
        <p:sp>
          <p:nvSpPr>
            <p:cNvPr id="35906" name="Text Box 48"/>
            <p:cNvSpPr txBox="1">
              <a:spLocks noChangeArrowheads="1"/>
            </p:cNvSpPr>
            <p:nvPr/>
          </p:nvSpPr>
          <p:spPr bwMode="auto">
            <a:xfrm>
              <a:off x="1680" y="2970"/>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1</a:t>
              </a:r>
            </a:p>
          </p:txBody>
        </p:sp>
        <p:sp>
          <p:nvSpPr>
            <p:cNvPr id="35907" name="Text Box 49"/>
            <p:cNvSpPr txBox="1">
              <a:spLocks noChangeArrowheads="1"/>
            </p:cNvSpPr>
            <p:nvPr/>
          </p:nvSpPr>
          <p:spPr bwMode="auto">
            <a:xfrm>
              <a:off x="1680" y="3258"/>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400" b="0">
                <a:solidFill>
                  <a:srgbClr val="FF0000"/>
                </a:solidFill>
              </a:endParaRPr>
            </a:p>
          </p:txBody>
        </p:sp>
        <p:sp>
          <p:nvSpPr>
            <p:cNvPr id="35908" name="Text Box 50"/>
            <p:cNvSpPr txBox="1">
              <a:spLocks noChangeArrowheads="1"/>
            </p:cNvSpPr>
            <p:nvPr/>
          </p:nvSpPr>
          <p:spPr bwMode="auto">
            <a:xfrm>
              <a:off x="1680" y="3546"/>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400" b="0">
                <a:solidFill>
                  <a:srgbClr val="FF0000"/>
                </a:solidFill>
              </a:endParaRPr>
            </a:p>
          </p:txBody>
        </p:sp>
        <p:sp>
          <p:nvSpPr>
            <p:cNvPr id="35909" name="Text Box 51"/>
            <p:cNvSpPr txBox="1">
              <a:spLocks noChangeArrowheads="1"/>
            </p:cNvSpPr>
            <p:nvPr/>
          </p:nvSpPr>
          <p:spPr bwMode="auto">
            <a:xfrm>
              <a:off x="1680" y="3840"/>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400" b="0">
                <a:solidFill>
                  <a:srgbClr val="FF0000"/>
                </a:solidFill>
              </a:endParaRPr>
            </a:p>
          </p:txBody>
        </p:sp>
      </p:grpSp>
      <p:grpSp>
        <p:nvGrpSpPr>
          <p:cNvPr id="450612" name="Group 52"/>
          <p:cNvGrpSpPr/>
          <p:nvPr/>
        </p:nvGrpSpPr>
        <p:grpSpPr bwMode="auto">
          <a:xfrm>
            <a:off x="2895600" y="3819525"/>
            <a:ext cx="381000" cy="1847850"/>
            <a:chOff x="1680" y="2970"/>
            <a:chExt cx="240" cy="1164"/>
          </a:xfrm>
        </p:grpSpPr>
        <p:sp>
          <p:nvSpPr>
            <p:cNvPr id="35902" name="Text Box 53"/>
            <p:cNvSpPr txBox="1">
              <a:spLocks noChangeArrowheads="1"/>
            </p:cNvSpPr>
            <p:nvPr/>
          </p:nvSpPr>
          <p:spPr bwMode="auto">
            <a:xfrm>
              <a:off x="1680" y="2970"/>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1</a:t>
              </a:r>
            </a:p>
          </p:txBody>
        </p:sp>
        <p:sp>
          <p:nvSpPr>
            <p:cNvPr id="35903" name="Text Box 54"/>
            <p:cNvSpPr txBox="1">
              <a:spLocks noChangeArrowheads="1"/>
            </p:cNvSpPr>
            <p:nvPr/>
          </p:nvSpPr>
          <p:spPr bwMode="auto">
            <a:xfrm>
              <a:off x="1680" y="3258"/>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2</a:t>
              </a:r>
            </a:p>
          </p:txBody>
        </p:sp>
        <p:sp>
          <p:nvSpPr>
            <p:cNvPr id="35904" name="Text Box 55"/>
            <p:cNvSpPr txBox="1">
              <a:spLocks noChangeArrowheads="1"/>
            </p:cNvSpPr>
            <p:nvPr/>
          </p:nvSpPr>
          <p:spPr bwMode="auto">
            <a:xfrm>
              <a:off x="1680" y="3546"/>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400" b="0">
                <a:solidFill>
                  <a:srgbClr val="FF0000"/>
                </a:solidFill>
              </a:endParaRPr>
            </a:p>
          </p:txBody>
        </p:sp>
        <p:sp>
          <p:nvSpPr>
            <p:cNvPr id="35905" name="Text Box 56"/>
            <p:cNvSpPr txBox="1">
              <a:spLocks noChangeArrowheads="1"/>
            </p:cNvSpPr>
            <p:nvPr/>
          </p:nvSpPr>
          <p:spPr bwMode="auto">
            <a:xfrm>
              <a:off x="1680" y="3840"/>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400" b="0">
                <a:solidFill>
                  <a:srgbClr val="FF0000"/>
                </a:solidFill>
              </a:endParaRPr>
            </a:p>
          </p:txBody>
        </p:sp>
      </p:grpSp>
      <p:grpSp>
        <p:nvGrpSpPr>
          <p:cNvPr id="450617" name="Group 57"/>
          <p:cNvGrpSpPr/>
          <p:nvPr/>
        </p:nvGrpSpPr>
        <p:grpSpPr bwMode="auto">
          <a:xfrm>
            <a:off x="3381375" y="3819525"/>
            <a:ext cx="381000" cy="1847850"/>
            <a:chOff x="1680" y="2970"/>
            <a:chExt cx="240" cy="1164"/>
          </a:xfrm>
        </p:grpSpPr>
        <p:sp>
          <p:nvSpPr>
            <p:cNvPr id="35898" name="Text Box 58"/>
            <p:cNvSpPr txBox="1">
              <a:spLocks noChangeArrowheads="1"/>
            </p:cNvSpPr>
            <p:nvPr/>
          </p:nvSpPr>
          <p:spPr bwMode="auto">
            <a:xfrm>
              <a:off x="1680" y="2970"/>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1</a:t>
              </a:r>
            </a:p>
          </p:txBody>
        </p:sp>
        <p:sp>
          <p:nvSpPr>
            <p:cNvPr id="35899" name="Text Box 59"/>
            <p:cNvSpPr txBox="1">
              <a:spLocks noChangeArrowheads="1"/>
            </p:cNvSpPr>
            <p:nvPr/>
          </p:nvSpPr>
          <p:spPr bwMode="auto">
            <a:xfrm>
              <a:off x="1680" y="3258"/>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2</a:t>
              </a:r>
            </a:p>
          </p:txBody>
        </p:sp>
        <p:sp>
          <p:nvSpPr>
            <p:cNvPr id="35900" name="Text Box 60"/>
            <p:cNvSpPr txBox="1">
              <a:spLocks noChangeArrowheads="1"/>
            </p:cNvSpPr>
            <p:nvPr/>
          </p:nvSpPr>
          <p:spPr bwMode="auto">
            <a:xfrm>
              <a:off x="1680" y="3546"/>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3</a:t>
              </a:r>
            </a:p>
          </p:txBody>
        </p:sp>
        <p:sp>
          <p:nvSpPr>
            <p:cNvPr id="35901" name="Text Box 61"/>
            <p:cNvSpPr txBox="1">
              <a:spLocks noChangeArrowheads="1"/>
            </p:cNvSpPr>
            <p:nvPr/>
          </p:nvSpPr>
          <p:spPr bwMode="auto">
            <a:xfrm>
              <a:off x="1680" y="3840"/>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400" b="0">
                <a:solidFill>
                  <a:srgbClr val="FF0000"/>
                </a:solidFill>
              </a:endParaRPr>
            </a:p>
          </p:txBody>
        </p:sp>
      </p:grpSp>
      <p:grpSp>
        <p:nvGrpSpPr>
          <p:cNvPr id="450622" name="Group 62"/>
          <p:cNvGrpSpPr/>
          <p:nvPr/>
        </p:nvGrpSpPr>
        <p:grpSpPr bwMode="auto">
          <a:xfrm>
            <a:off x="3886200" y="3819525"/>
            <a:ext cx="381000" cy="1847850"/>
            <a:chOff x="1680" y="2970"/>
            <a:chExt cx="240" cy="1164"/>
          </a:xfrm>
        </p:grpSpPr>
        <p:sp>
          <p:nvSpPr>
            <p:cNvPr id="35894" name="Text Box 63"/>
            <p:cNvSpPr txBox="1">
              <a:spLocks noChangeArrowheads="1"/>
            </p:cNvSpPr>
            <p:nvPr/>
          </p:nvSpPr>
          <p:spPr bwMode="auto">
            <a:xfrm>
              <a:off x="1680" y="2970"/>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1</a:t>
              </a:r>
            </a:p>
          </p:txBody>
        </p:sp>
        <p:sp>
          <p:nvSpPr>
            <p:cNvPr id="35895" name="Text Box 64"/>
            <p:cNvSpPr txBox="1">
              <a:spLocks noChangeArrowheads="1"/>
            </p:cNvSpPr>
            <p:nvPr/>
          </p:nvSpPr>
          <p:spPr bwMode="auto">
            <a:xfrm>
              <a:off x="1680" y="3258"/>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2</a:t>
              </a:r>
            </a:p>
          </p:txBody>
        </p:sp>
        <p:sp>
          <p:nvSpPr>
            <p:cNvPr id="35896" name="Text Box 65"/>
            <p:cNvSpPr txBox="1">
              <a:spLocks noChangeArrowheads="1"/>
            </p:cNvSpPr>
            <p:nvPr/>
          </p:nvSpPr>
          <p:spPr bwMode="auto">
            <a:xfrm>
              <a:off x="1680" y="3546"/>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3</a:t>
              </a:r>
            </a:p>
          </p:txBody>
        </p:sp>
        <p:sp>
          <p:nvSpPr>
            <p:cNvPr id="35897" name="Text Box 66"/>
            <p:cNvSpPr txBox="1">
              <a:spLocks noChangeArrowheads="1"/>
            </p:cNvSpPr>
            <p:nvPr/>
          </p:nvSpPr>
          <p:spPr bwMode="auto">
            <a:xfrm>
              <a:off x="1680" y="3840"/>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4</a:t>
              </a:r>
            </a:p>
          </p:txBody>
        </p:sp>
      </p:grpSp>
      <p:grpSp>
        <p:nvGrpSpPr>
          <p:cNvPr id="450627" name="Group 67"/>
          <p:cNvGrpSpPr/>
          <p:nvPr/>
        </p:nvGrpSpPr>
        <p:grpSpPr bwMode="auto">
          <a:xfrm>
            <a:off x="5257800" y="3790950"/>
            <a:ext cx="381000" cy="1847850"/>
            <a:chOff x="1680" y="2970"/>
            <a:chExt cx="240" cy="1164"/>
          </a:xfrm>
        </p:grpSpPr>
        <p:sp>
          <p:nvSpPr>
            <p:cNvPr id="35890" name="Text Box 68"/>
            <p:cNvSpPr txBox="1">
              <a:spLocks noChangeArrowheads="1"/>
            </p:cNvSpPr>
            <p:nvPr/>
          </p:nvSpPr>
          <p:spPr bwMode="auto">
            <a:xfrm>
              <a:off x="1680" y="2970"/>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5</a:t>
              </a:r>
            </a:p>
          </p:txBody>
        </p:sp>
        <p:sp>
          <p:nvSpPr>
            <p:cNvPr id="35891" name="Text Box 69"/>
            <p:cNvSpPr txBox="1">
              <a:spLocks noChangeArrowheads="1"/>
            </p:cNvSpPr>
            <p:nvPr/>
          </p:nvSpPr>
          <p:spPr bwMode="auto">
            <a:xfrm>
              <a:off x="1680" y="3258"/>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2</a:t>
              </a:r>
            </a:p>
          </p:txBody>
        </p:sp>
        <p:sp>
          <p:nvSpPr>
            <p:cNvPr id="35892" name="Text Box 70"/>
            <p:cNvSpPr txBox="1">
              <a:spLocks noChangeArrowheads="1"/>
            </p:cNvSpPr>
            <p:nvPr/>
          </p:nvSpPr>
          <p:spPr bwMode="auto">
            <a:xfrm>
              <a:off x="1680" y="3546"/>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3</a:t>
              </a:r>
            </a:p>
          </p:txBody>
        </p:sp>
        <p:sp>
          <p:nvSpPr>
            <p:cNvPr id="35893" name="Text Box 71"/>
            <p:cNvSpPr txBox="1">
              <a:spLocks noChangeArrowheads="1"/>
            </p:cNvSpPr>
            <p:nvPr/>
          </p:nvSpPr>
          <p:spPr bwMode="auto">
            <a:xfrm>
              <a:off x="1680" y="3840"/>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4</a:t>
              </a:r>
            </a:p>
          </p:txBody>
        </p:sp>
      </p:grpSp>
      <p:grpSp>
        <p:nvGrpSpPr>
          <p:cNvPr id="450632" name="Group 72"/>
          <p:cNvGrpSpPr/>
          <p:nvPr/>
        </p:nvGrpSpPr>
        <p:grpSpPr bwMode="auto">
          <a:xfrm>
            <a:off x="5748338" y="3790950"/>
            <a:ext cx="381000" cy="1847850"/>
            <a:chOff x="1680" y="2970"/>
            <a:chExt cx="240" cy="1164"/>
          </a:xfrm>
        </p:grpSpPr>
        <p:sp>
          <p:nvSpPr>
            <p:cNvPr id="35886" name="Text Box 73"/>
            <p:cNvSpPr txBox="1">
              <a:spLocks noChangeArrowheads="1"/>
            </p:cNvSpPr>
            <p:nvPr/>
          </p:nvSpPr>
          <p:spPr bwMode="auto">
            <a:xfrm>
              <a:off x="1680" y="2970"/>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5</a:t>
              </a:r>
            </a:p>
          </p:txBody>
        </p:sp>
        <p:sp>
          <p:nvSpPr>
            <p:cNvPr id="35887" name="Text Box 74"/>
            <p:cNvSpPr txBox="1">
              <a:spLocks noChangeArrowheads="1"/>
            </p:cNvSpPr>
            <p:nvPr/>
          </p:nvSpPr>
          <p:spPr bwMode="auto">
            <a:xfrm>
              <a:off x="1680" y="3258"/>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1</a:t>
              </a:r>
            </a:p>
          </p:txBody>
        </p:sp>
        <p:sp>
          <p:nvSpPr>
            <p:cNvPr id="35888" name="Text Box 75"/>
            <p:cNvSpPr txBox="1">
              <a:spLocks noChangeArrowheads="1"/>
            </p:cNvSpPr>
            <p:nvPr/>
          </p:nvSpPr>
          <p:spPr bwMode="auto">
            <a:xfrm>
              <a:off x="1680" y="3546"/>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3</a:t>
              </a:r>
            </a:p>
          </p:txBody>
        </p:sp>
        <p:sp>
          <p:nvSpPr>
            <p:cNvPr id="35889" name="Text Box 76"/>
            <p:cNvSpPr txBox="1">
              <a:spLocks noChangeArrowheads="1"/>
            </p:cNvSpPr>
            <p:nvPr/>
          </p:nvSpPr>
          <p:spPr bwMode="auto">
            <a:xfrm>
              <a:off x="1680" y="3840"/>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4</a:t>
              </a:r>
            </a:p>
          </p:txBody>
        </p:sp>
      </p:grpSp>
      <p:grpSp>
        <p:nvGrpSpPr>
          <p:cNvPr id="450637" name="Group 77"/>
          <p:cNvGrpSpPr/>
          <p:nvPr/>
        </p:nvGrpSpPr>
        <p:grpSpPr bwMode="auto">
          <a:xfrm>
            <a:off x="6248400" y="3790950"/>
            <a:ext cx="381000" cy="1847850"/>
            <a:chOff x="1680" y="2970"/>
            <a:chExt cx="240" cy="1164"/>
          </a:xfrm>
        </p:grpSpPr>
        <p:sp>
          <p:nvSpPr>
            <p:cNvPr id="35882" name="Text Box 78"/>
            <p:cNvSpPr txBox="1">
              <a:spLocks noChangeArrowheads="1"/>
            </p:cNvSpPr>
            <p:nvPr/>
          </p:nvSpPr>
          <p:spPr bwMode="auto">
            <a:xfrm>
              <a:off x="1680" y="2970"/>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5</a:t>
              </a:r>
            </a:p>
          </p:txBody>
        </p:sp>
        <p:sp>
          <p:nvSpPr>
            <p:cNvPr id="35883" name="Text Box 79"/>
            <p:cNvSpPr txBox="1">
              <a:spLocks noChangeArrowheads="1"/>
            </p:cNvSpPr>
            <p:nvPr/>
          </p:nvSpPr>
          <p:spPr bwMode="auto">
            <a:xfrm>
              <a:off x="1680" y="3258"/>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1</a:t>
              </a:r>
            </a:p>
          </p:txBody>
        </p:sp>
        <p:sp>
          <p:nvSpPr>
            <p:cNvPr id="35884" name="Text Box 80"/>
            <p:cNvSpPr txBox="1">
              <a:spLocks noChangeArrowheads="1"/>
            </p:cNvSpPr>
            <p:nvPr/>
          </p:nvSpPr>
          <p:spPr bwMode="auto">
            <a:xfrm>
              <a:off x="1680" y="3546"/>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2</a:t>
              </a:r>
            </a:p>
          </p:txBody>
        </p:sp>
        <p:sp>
          <p:nvSpPr>
            <p:cNvPr id="35885" name="Text Box 81"/>
            <p:cNvSpPr txBox="1">
              <a:spLocks noChangeArrowheads="1"/>
            </p:cNvSpPr>
            <p:nvPr/>
          </p:nvSpPr>
          <p:spPr bwMode="auto">
            <a:xfrm>
              <a:off x="1680" y="3840"/>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4</a:t>
              </a:r>
            </a:p>
          </p:txBody>
        </p:sp>
      </p:grpSp>
      <p:grpSp>
        <p:nvGrpSpPr>
          <p:cNvPr id="450642" name="Group 82"/>
          <p:cNvGrpSpPr/>
          <p:nvPr/>
        </p:nvGrpSpPr>
        <p:grpSpPr bwMode="auto">
          <a:xfrm>
            <a:off x="6705600" y="3790950"/>
            <a:ext cx="381000" cy="1847850"/>
            <a:chOff x="1680" y="2970"/>
            <a:chExt cx="240" cy="1164"/>
          </a:xfrm>
        </p:grpSpPr>
        <p:sp>
          <p:nvSpPr>
            <p:cNvPr id="35878" name="Text Box 83"/>
            <p:cNvSpPr txBox="1">
              <a:spLocks noChangeArrowheads="1"/>
            </p:cNvSpPr>
            <p:nvPr/>
          </p:nvSpPr>
          <p:spPr bwMode="auto">
            <a:xfrm>
              <a:off x="1680" y="2970"/>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5</a:t>
              </a:r>
            </a:p>
          </p:txBody>
        </p:sp>
        <p:sp>
          <p:nvSpPr>
            <p:cNvPr id="35879" name="Text Box 84"/>
            <p:cNvSpPr txBox="1">
              <a:spLocks noChangeArrowheads="1"/>
            </p:cNvSpPr>
            <p:nvPr/>
          </p:nvSpPr>
          <p:spPr bwMode="auto">
            <a:xfrm>
              <a:off x="1680" y="3258"/>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1</a:t>
              </a:r>
            </a:p>
          </p:txBody>
        </p:sp>
        <p:sp>
          <p:nvSpPr>
            <p:cNvPr id="35880" name="Text Box 85"/>
            <p:cNvSpPr txBox="1">
              <a:spLocks noChangeArrowheads="1"/>
            </p:cNvSpPr>
            <p:nvPr/>
          </p:nvSpPr>
          <p:spPr bwMode="auto">
            <a:xfrm>
              <a:off x="1680" y="3546"/>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2</a:t>
              </a:r>
            </a:p>
          </p:txBody>
        </p:sp>
        <p:sp>
          <p:nvSpPr>
            <p:cNvPr id="35881" name="Text Box 86"/>
            <p:cNvSpPr txBox="1">
              <a:spLocks noChangeArrowheads="1"/>
            </p:cNvSpPr>
            <p:nvPr/>
          </p:nvSpPr>
          <p:spPr bwMode="auto">
            <a:xfrm>
              <a:off x="1680" y="3840"/>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3</a:t>
              </a:r>
            </a:p>
          </p:txBody>
        </p:sp>
      </p:grpSp>
      <p:grpSp>
        <p:nvGrpSpPr>
          <p:cNvPr id="450647" name="Group 87"/>
          <p:cNvGrpSpPr/>
          <p:nvPr/>
        </p:nvGrpSpPr>
        <p:grpSpPr bwMode="auto">
          <a:xfrm>
            <a:off x="7162800" y="3790950"/>
            <a:ext cx="381000" cy="1847850"/>
            <a:chOff x="1680" y="2970"/>
            <a:chExt cx="240" cy="1164"/>
          </a:xfrm>
        </p:grpSpPr>
        <p:sp>
          <p:nvSpPr>
            <p:cNvPr id="35874" name="Text Box 88"/>
            <p:cNvSpPr txBox="1">
              <a:spLocks noChangeArrowheads="1"/>
            </p:cNvSpPr>
            <p:nvPr/>
          </p:nvSpPr>
          <p:spPr bwMode="auto">
            <a:xfrm>
              <a:off x="1680" y="2970"/>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4</a:t>
              </a:r>
            </a:p>
          </p:txBody>
        </p:sp>
        <p:sp>
          <p:nvSpPr>
            <p:cNvPr id="35875" name="Text Box 89"/>
            <p:cNvSpPr txBox="1">
              <a:spLocks noChangeArrowheads="1"/>
            </p:cNvSpPr>
            <p:nvPr/>
          </p:nvSpPr>
          <p:spPr bwMode="auto">
            <a:xfrm>
              <a:off x="1680" y="3258"/>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1</a:t>
              </a:r>
            </a:p>
          </p:txBody>
        </p:sp>
        <p:sp>
          <p:nvSpPr>
            <p:cNvPr id="35876" name="Text Box 90"/>
            <p:cNvSpPr txBox="1">
              <a:spLocks noChangeArrowheads="1"/>
            </p:cNvSpPr>
            <p:nvPr/>
          </p:nvSpPr>
          <p:spPr bwMode="auto">
            <a:xfrm>
              <a:off x="1680" y="3546"/>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2</a:t>
              </a:r>
            </a:p>
          </p:txBody>
        </p:sp>
        <p:sp>
          <p:nvSpPr>
            <p:cNvPr id="35877" name="Text Box 91"/>
            <p:cNvSpPr txBox="1">
              <a:spLocks noChangeArrowheads="1"/>
            </p:cNvSpPr>
            <p:nvPr/>
          </p:nvSpPr>
          <p:spPr bwMode="auto">
            <a:xfrm>
              <a:off x="1680" y="3840"/>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3</a:t>
              </a:r>
            </a:p>
          </p:txBody>
        </p:sp>
      </p:grpSp>
      <p:grpSp>
        <p:nvGrpSpPr>
          <p:cNvPr id="450652" name="Group 92"/>
          <p:cNvGrpSpPr/>
          <p:nvPr/>
        </p:nvGrpSpPr>
        <p:grpSpPr bwMode="auto">
          <a:xfrm>
            <a:off x="7634288" y="3786188"/>
            <a:ext cx="381000" cy="1847850"/>
            <a:chOff x="1680" y="2970"/>
            <a:chExt cx="240" cy="1164"/>
          </a:xfrm>
        </p:grpSpPr>
        <p:sp>
          <p:nvSpPr>
            <p:cNvPr id="35870" name="Text Box 93"/>
            <p:cNvSpPr txBox="1">
              <a:spLocks noChangeArrowheads="1"/>
            </p:cNvSpPr>
            <p:nvPr/>
          </p:nvSpPr>
          <p:spPr bwMode="auto">
            <a:xfrm>
              <a:off x="1680" y="2970"/>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4</a:t>
              </a:r>
            </a:p>
          </p:txBody>
        </p:sp>
        <p:sp>
          <p:nvSpPr>
            <p:cNvPr id="35871" name="Text Box 94"/>
            <p:cNvSpPr txBox="1">
              <a:spLocks noChangeArrowheads="1"/>
            </p:cNvSpPr>
            <p:nvPr/>
          </p:nvSpPr>
          <p:spPr bwMode="auto">
            <a:xfrm>
              <a:off x="1680" y="3258"/>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5</a:t>
              </a:r>
            </a:p>
          </p:txBody>
        </p:sp>
        <p:sp>
          <p:nvSpPr>
            <p:cNvPr id="35872" name="Text Box 95"/>
            <p:cNvSpPr txBox="1">
              <a:spLocks noChangeArrowheads="1"/>
            </p:cNvSpPr>
            <p:nvPr/>
          </p:nvSpPr>
          <p:spPr bwMode="auto">
            <a:xfrm>
              <a:off x="1680" y="3546"/>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2</a:t>
              </a:r>
            </a:p>
          </p:txBody>
        </p:sp>
        <p:sp>
          <p:nvSpPr>
            <p:cNvPr id="35873" name="Text Box 96"/>
            <p:cNvSpPr txBox="1">
              <a:spLocks noChangeArrowheads="1"/>
            </p:cNvSpPr>
            <p:nvPr/>
          </p:nvSpPr>
          <p:spPr bwMode="auto">
            <a:xfrm>
              <a:off x="1680" y="3840"/>
              <a:ext cx="240" cy="294"/>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3</a:t>
              </a:r>
            </a:p>
          </p:txBody>
        </p:sp>
      </p:grpSp>
      <p:sp>
        <p:nvSpPr>
          <p:cNvPr id="450657" name="AutoShape 97"/>
          <p:cNvSpPr>
            <a:spLocks noChangeArrowheads="1"/>
          </p:cNvSpPr>
          <p:nvPr/>
        </p:nvSpPr>
        <p:spPr bwMode="auto">
          <a:xfrm rot="10800000">
            <a:off x="762000" y="4572000"/>
            <a:ext cx="1524000" cy="381000"/>
          </a:xfrm>
          <a:prstGeom prst="wedgeRoundRectCallout">
            <a:avLst>
              <a:gd name="adj1" fmla="val 620"/>
              <a:gd name="adj2" fmla="val 156250"/>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sym typeface="Symbol" panose="05050102010706020507" pitchFamily="18" charset="2"/>
              </a:rPr>
              <a:t>10faults</a:t>
            </a:r>
          </a:p>
        </p:txBody>
      </p:sp>
      <p:sp>
        <p:nvSpPr>
          <p:cNvPr id="450661" name="Rectangle 101"/>
          <p:cNvSpPr>
            <a:spLocks noChangeArrowheads="1"/>
          </p:cNvSpPr>
          <p:nvPr/>
        </p:nvSpPr>
        <p:spPr bwMode="auto">
          <a:xfrm>
            <a:off x="381000" y="5791200"/>
            <a:ext cx="8229600" cy="865188"/>
          </a:xfrm>
          <a:prstGeom prst="rect">
            <a:avLst/>
          </a:prstGeom>
          <a:solidFill>
            <a:srgbClr val="FFFFFF"/>
          </a:soli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err="1">
                <a:solidFill>
                  <a:srgbClr val="CC0000"/>
                </a:solidFill>
              </a:rPr>
              <a:t>Belady</a:t>
            </a:r>
            <a:r>
              <a:rPr lang="zh-CN" altLang="en-US" sz="2400" dirty="0">
                <a:solidFill>
                  <a:srgbClr val="CC0000"/>
                </a:solidFill>
              </a:rPr>
              <a:t>异常现象：</a:t>
            </a:r>
            <a:r>
              <a:rPr lang="zh-CN" altLang="en-US" sz="2400" dirty="0"/>
              <a:t>对有的页面置换算法，页错误率可能会随着分配帧数增加而增加。</a:t>
            </a:r>
          </a:p>
        </p:txBody>
      </p:sp>
      <p:grpSp>
        <p:nvGrpSpPr>
          <p:cNvPr id="4" name="组合 3">
            <a:extLst>
              <a:ext uri="{FF2B5EF4-FFF2-40B4-BE49-F238E27FC236}">
                <a16:creationId xmlns:a16="http://schemas.microsoft.com/office/drawing/2014/main" id="{F90FCC5D-BC52-D647-445F-AC1422138B27}"/>
              </a:ext>
            </a:extLst>
          </p:cNvPr>
          <p:cNvGrpSpPr/>
          <p:nvPr/>
        </p:nvGrpSpPr>
        <p:grpSpPr>
          <a:xfrm>
            <a:off x="1930070" y="65546"/>
            <a:ext cx="1091520" cy="1023480"/>
            <a:chOff x="1930070" y="65546"/>
            <a:chExt cx="1091520" cy="1023480"/>
          </a:xfrm>
        </p:grpSpPr>
        <mc:AlternateContent xmlns:mc="http://schemas.openxmlformats.org/markup-compatibility/2006" xmlns:p14="http://schemas.microsoft.com/office/powerpoint/2010/main">
          <mc:Choice Requires="p14">
            <p:contentPart p14:bwMode="auto" r:id="rId4">
              <p14:nvContentPartPr>
                <p14:cNvPr id="2" name="墨迹 1">
                  <a:extLst>
                    <a:ext uri="{FF2B5EF4-FFF2-40B4-BE49-F238E27FC236}">
                      <a16:creationId xmlns:a16="http://schemas.microsoft.com/office/drawing/2014/main" id="{AB0112A7-CDEF-4D14-D814-C9AF418F1775}"/>
                    </a:ext>
                  </a:extLst>
                </p14:cNvPr>
                <p14:cNvContentPartPr/>
                <p14:nvPr/>
              </p14:nvContentPartPr>
              <p14:xfrm>
                <a:off x="2061830" y="273626"/>
                <a:ext cx="95040" cy="815400"/>
              </p14:xfrm>
            </p:contentPart>
          </mc:Choice>
          <mc:Fallback xmlns="">
            <p:pic>
              <p:nvPicPr>
                <p:cNvPr id="2" name="墨迹 1">
                  <a:extLst>
                    <a:ext uri="{FF2B5EF4-FFF2-40B4-BE49-F238E27FC236}">
                      <a16:creationId xmlns:a16="http://schemas.microsoft.com/office/drawing/2014/main" id="{AB0112A7-CDEF-4D14-D814-C9AF418F1775}"/>
                    </a:ext>
                  </a:extLst>
                </p:cNvPr>
                <p:cNvPicPr/>
                <p:nvPr/>
              </p:nvPicPr>
              <p:blipFill>
                <a:blip r:embed="rId5"/>
                <a:stretch>
                  <a:fillRect/>
                </a:stretch>
              </p:blipFill>
              <p:spPr>
                <a:xfrm>
                  <a:off x="2052830" y="264626"/>
                  <a:ext cx="112680" cy="833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墨迹 2">
                  <a:extLst>
                    <a:ext uri="{FF2B5EF4-FFF2-40B4-BE49-F238E27FC236}">
                      <a16:creationId xmlns:a16="http://schemas.microsoft.com/office/drawing/2014/main" id="{BD78A8BD-4F2B-31F3-245B-A023728A2E2E}"/>
                    </a:ext>
                  </a:extLst>
                </p14:cNvPr>
                <p14:cNvContentPartPr/>
                <p14:nvPr/>
              </p14:nvContentPartPr>
              <p14:xfrm>
                <a:off x="1930070" y="65546"/>
                <a:ext cx="1091520" cy="998280"/>
              </p14:xfrm>
            </p:contentPart>
          </mc:Choice>
          <mc:Fallback xmlns="">
            <p:pic>
              <p:nvPicPr>
                <p:cNvPr id="3" name="墨迹 2">
                  <a:extLst>
                    <a:ext uri="{FF2B5EF4-FFF2-40B4-BE49-F238E27FC236}">
                      <a16:creationId xmlns:a16="http://schemas.microsoft.com/office/drawing/2014/main" id="{BD78A8BD-4F2B-31F3-245B-A023728A2E2E}"/>
                    </a:ext>
                  </a:extLst>
                </p:cNvPr>
                <p:cNvPicPr/>
                <p:nvPr/>
              </p:nvPicPr>
              <p:blipFill>
                <a:blip r:embed="rId7"/>
                <a:stretch>
                  <a:fillRect/>
                </a:stretch>
              </p:blipFill>
              <p:spPr>
                <a:xfrm>
                  <a:off x="1921430" y="56906"/>
                  <a:ext cx="1109160" cy="101592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50563"/>
                                        </p:tgtEl>
                                        <p:attrNameLst>
                                          <p:attrName>style.visibility</p:attrName>
                                        </p:attrNameLst>
                                      </p:cBhvr>
                                      <p:to>
                                        <p:strVal val="visible"/>
                                      </p:to>
                                    </p:set>
                                    <p:animEffect transition="in" filter="dissolve">
                                      <p:cBhvr>
                                        <p:cTn id="7" dur="500"/>
                                        <p:tgtEl>
                                          <p:spTgt spid="45056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50564"/>
                                        </p:tgtEl>
                                        <p:attrNameLst>
                                          <p:attrName>style.visibility</p:attrName>
                                        </p:attrNameLst>
                                      </p:cBhvr>
                                      <p:to>
                                        <p:strVal val="visible"/>
                                      </p:to>
                                    </p:set>
                                    <p:animEffect transition="in" filter="dissolve">
                                      <p:cBhvr>
                                        <p:cTn id="11" dur="500"/>
                                        <p:tgtEl>
                                          <p:spTgt spid="450564"/>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450567"/>
                                        </p:tgtEl>
                                        <p:attrNameLst>
                                          <p:attrName>style.visibility</p:attrName>
                                        </p:attrNameLst>
                                      </p:cBhvr>
                                      <p:to>
                                        <p:strVal val="visible"/>
                                      </p:to>
                                    </p:set>
                                    <p:animEffect transition="in" filter="dissolve">
                                      <p:cBhvr>
                                        <p:cTn id="15" dur="500"/>
                                        <p:tgtEl>
                                          <p:spTgt spid="45056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50572"/>
                                        </p:tgtEl>
                                        <p:attrNameLst>
                                          <p:attrName>style.visibility</p:attrName>
                                        </p:attrNameLst>
                                      </p:cBhvr>
                                      <p:to>
                                        <p:strVal val="visible"/>
                                      </p:to>
                                    </p:set>
                                    <p:animEffect transition="in" filter="dissolve">
                                      <p:cBhvr>
                                        <p:cTn id="20" dur="500"/>
                                        <p:tgtEl>
                                          <p:spTgt spid="45057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50568"/>
                                        </p:tgtEl>
                                        <p:attrNameLst>
                                          <p:attrName>style.visibility</p:attrName>
                                        </p:attrNameLst>
                                      </p:cBhvr>
                                      <p:to>
                                        <p:strVal val="visible"/>
                                      </p:to>
                                    </p:set>
                                    <p:animEffect transition="in" filter="dissolve">
                                      <p:cBhvr>
                                        <p:cTn id="25" dur="500"/>
                                        <p:tgtEl>
                                          <p:spTgt spid="45056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50573"/>
                                        </p:tgtEl>
                                        <p:attrNameLst>
                                          <p:attrName>style.visibility</p:attrName>
                                        </p:attrNameLst>
                                      </p:cBhvr>
                                      <p:to>
                                        <p:strVal val="visible"/>
                                      </p:to>
                                    </p:set>
                                    <p:animEffect transition="in" filter="dissolve">
                                      <p:cBhvr>
                                        <p:cTn id="30" dur="500"/>
                                        <p:tgtEl>
                                          <p:spTgt spid="45057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450577"/>
                                        </p:tgtEl>
                                        <p:attrNameLst>
                                          <p:attrName>style.visibility</p:attrName>
                                        </p:attrNameLst>
                                      </p:cBhvr>
                                      <p:to>
                                        <p:strVal val="visible"/>
                                      </p:to>
                                    </p:set>
                                    <p:animEffect transition="in" filter="dissolve">
                                      <p:cBhvr>
                                        <p:cTn id="35" dur="500"/>
                                        <p:tgtEl>
                                          <p:spTgt spid="45057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450581"/>
                                        </p:tgtEl>
                                        <p:attrNameLst>
                                          <p:attrName>style.visibility</p:attrName>
                                        </p:attrNameLst>
                                      </p:cBhvr>
                                      <p:to>
                                        <p:strVal val="visible"/>
                                      </p:to>
                                    </p:set>
                                    <p:animEffect transition="in" filter="dissolve">
                                      <p:cBhvr>
                                        <p:cTn id="40" dur="500"/>
                                        <p:tgtEl>
                                          <p:spTgt spid="450581"/>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450585"/>
                                        </p:tgtEl>
                                        <p:attrNameLst>
                                          <p:attrName>style.visibility</p:attrName>
                                        </p:attrNameLst>
                                      </p:cBhvr>
                                      <p:to>
                                        <p:strVal val="visible"/>
                                      </p:to>
                                    </p:set>
                                    <p:animEffect transition="in" filter="dissolve">
                                      <p:cBhvr>
                                        <p:cTn id="45" dur="500"/>
                                        <p:tgtEl>
                                          <p:spTgt spid="450585"/>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450589"/>
                                        </p:tgtEl>
                                        <p:attrNameLst>
                                          <p:attrName>style.visibility</p:attrName>
                                        </p:attrNameLst>
                                      </p:cBhvr>
                                      <p:to>
                                        <p:strVal val="visible"/>
                                      </p:to>
                                    </p:set>
                                    <p:animEffect transition="in" filter="dissolve">
                                      <p:cBhvr>
                                        <p:cTn id="50" dur="500"/>
                                        <p:tgtEl>
                                          <p:spTgt spid="450589"/>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450593"/>
                                        </p:tgtEl>
                                        <p:attrNameLst>
                                          <p:attrName>style.visibility</p:attrName>
                                        </p:attrNameLst>
                                      </p:cBhvr>
                                      <p:to>
                                        <p:strVal val="visible"/>
                                      </p:to>
                                    </p:set>
                                    <p:animEffect transition="in" filter="dissolve">
                                      <p:cBhvr>
                                        <p:cTn id="55" dur="500"/>
                                        <p:tgtEl>
                                          <p:spTgt spid="450593"/>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450597"/>
                                        </p:tgtEl>
                                        <p:attrNameLst>
                                          <p:attrName>style.visibility</p:attrName>
                                        </p:attrNameLst>
                                      </p:cBhvr>
                                      <p:to>
                                        <p:strVal val="visible"/>
                                      </p:to>
                                    </p:set>
                                    <p:animEffect transition="in" filter="dissolve">
                                      <p:cBhvr>
                                        <p:cTn id="60" dur="500"/>
                                        <p:tgtEl>
                                          <p:spTgt spid="450597"/>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450601"/>
                                        </p:tgtEl>
                                        <p:attrNameLst>
                                          <p:attrName>style.visibility</p:attrName>
                                        </p:attrNameLst>
                                      </p:cBhvr>
                                      <p:to>
                                        <p:strVal val="visible"/>
                                      </p:to>
                                    </p:set>
                                    <p:animEffect transition="in" filter="dissolve">
                                      <p:cBhvr>
                                        <p:cTn id="65" dur="500"/>
                                        <p:tgtEl>
                                          <p:spTgt spid="450601"/>
                                        </p:tgtEl>
                                      </p:cBhvr>
                                    </p:animEffect>
                                  </p:childTnLst>
                                </p:cTn>
                              </p:par>
                            </p:childTnLst>
                          </p:cTn>
                        </p:par>
                        <p:par>
                          <p:cTn id="66" fill="hold">
                            <p:stCondLst>
                              <p:cond delay="500"/>
                            </p:stCondLst>
                            <p:childTnLst>
                              <p:par>
                                <p:cTn id="67" presetID="9" presetClass="entr" presetSubtype="0" fill="hold" grpId="0" nodeType="afterEffect">
                                  <p:stCondLst>
                                    <p:cond delay="0"/>
                                  </p:stCondLst>
                                  <p:childTnLst>
                                    <p:set>
                                      <p:cBhvr>
                                        <p:cTn id="68" dur="1" fill="hold">
                                          <p:stCondLst>
                                            <p:cond delay="0"/>
                                          </p:stCondLst>
                                        </p:cTn>
                                        <p:tgtEl>
                                          <p:spTgt spid="450605"/>
                                        </p:tgtEl>
                                        <p:attrNameLst>
                                          <p:attrName>style.visibility</p:attrName>
                                        </p:attrNameLst>
                                      </p:cBhvr>
                                      <p:to>
                                        <p:strVal val="visible"/>
                                      </p:to>
                                    </p:set>
                                    <p:animEffect transition="in" filter="dissolve">
                                      <p:cBhvr>
                                        <p:cTn id="69" dur="500"/>
                                        <p:tgtEl>
                                          <p:spTgt spid="450605"/>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50606"/>
                                        </p:tgtEl>
                                        <p:attrNameLst>
                                          <p:attrName>style.visibility</p:attrName>
                                        </p:attrNameLst>
                                      </p:cBhvr>
                                      <p:to>
                                        <p:strVal val="visible"/>
                                      </p:to>
                                    </p:set>
                                    <p:animEffect transition="in" filter="dissolve">
                                      <p:cBhvr>
                                        <p:cTn id="74" dur="500"/>
                                        <p:tgtEl>
                                          <p:spTgt spid="450606"/>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450607"/>
                                        </p:tgtEl>
                                        <p:attrNameLst>
                                          <p:attrName>style.visibility</p:attrName>
                                        </p:attrNameLst>
                                      </p:cBhvr>
                                      <p:to>
                                        <p:strVal val="visible"/>
                                      </p:to>
                                    </p:set>
                                    <p:animEffect transition="in" filter="dissolve">
                                      <p:cBhvr>
                                        <p:cTn id="79" dur="500"/>
                                        <p:tgtEl>
                                          <p:spTgt spid="450607"/>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450612"/>
                                        </p:tgtEl>
                                        <p:attrNameLst>
                                          <p:attrName>style.visibility</p:attrName>
                                        </p:attrNameLst>
                                      </p:cBhvr>
                                      <p:to>
                                        <p:strVal val="visible"/>
                                      </p:to>
                                    </p:set>
                                    <p:animEffect transition="in" filter="dissolve">
                                      <p:cBhvr>
                                        <p:cTn id="84" dur="500"/>
                                        <p:tgtEl>
                                          <p:spTgt spid="450612"/>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nodeType="clickEffect">
                                  <p:stCondLst>
                                    <p:cond delay="0"/>
                                  </p:stCondLst>
                                  <p:childTnLst>
                                    <p:set>
                                      <p:cBhvr>
                                        <p:cTn id="88" dur="1" fill="hold">
                                          <p:stCondLst>
                                            <p:cond delay="0"/>
                                          </p:stCondLst>
                                        </p:cTn>
                                        <p:tgtEl>
                                          <p:spTgt spid="450617"/>
                                        </p:tgtEl>
                                        <p:attrNameLst>
                                          <p:attrName>style.visibility</p:attrName>
                                        </p:attrNameLst>
                                      </p:cBhvr>
                                      <p:to>
                                        <p:strVal val="visible"/>
                                      </p:to>
                                    </p:set>
                                    <p:animEffect transition="in" filter="dissolve">
                                      <p:cBhvr>
                                        <p:cTn id="89" dur="500"/>
                                        <p:tgtEl>
                                          <p:spTgt spid="45061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nodeType="clickEffect">
                                  <p:stCondLst>
                                    <p:cond delay="0"/>
                                  </p:stCondLst>
                                  <p:childTnLst>
                                    <p:set>
                                      <p:cBhvr>
                                        <p:cTn id="93" dur="1" fill="hold">
                                          <p:stCondLst>
                                            <p:cond delay="0"/>
                                          </p:stCondLst>
                                        </p:cTn>
                                        <p:tgtEl>
                                          <p:spTgt spid="450622"/>
                                        </p:tgtEl>
                                        <p:attrNameLst>
                                          <p:attrName>style.visibility</p:attrName>
                                        </p:attrNameLst>
                                      </p:cBhvr>
                                      <p:to>
                                        <p:strVal val="visible"/>
                                      </p:to>
                                    </p:set>
                                    <p:animEffect transition="in" filter="dissolve">
                                      <p:cBhvr>
                                        <p:cTn id="94" dur="500"/>
                                        <p:tgtEl>
                                          <p:spTgt spid="450622"/>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450627"/>
                                        </p:tgtEl>
                                        <p:attrNameLst>
                                          <p:attrName>style.visibility</p:attrName>
                                        </p:attrNameLst>
                                      </p:cBhvr>
                                      <p:to>
                                        <p:strVal val="visible"/>
                                      </p:to>
                                    </p:set>
                                    <p:animEffect transition="in" filter="dissolve">
                                      <p:cBhvr>
                                        <p:cTn id="99" dur="500"/>
                                        <p:tgtEl>
                                          <p:spTgt spid="450627"/>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nodeType="clickEffect">
                                  <p:stCondLst>
                                    <p:cond delay="0"/>
                                  </p:stCondLst>
                                  <p:childTnLst>
                                    <p:set>
                                      <p:cBhvr>
                                        <p:cTn id="103" dur="1" fill="hold">
                                          <p:stCondLst>
                                            <p:cond delay="0"/>
                                          </p:stCondLst>
                                        </p:cTn>
                                        <p:tgtEl>
                                          <p:spTgt spid="450632"/>
                                        </p:tgtEl>
                                        <p:attrNameLst>
                                          <p:attrName>style.visibility</p:attrName>
                                        </p:attrNameLst>
                                      </p:cBhvr>
                                      <p:to>
                                        <p:strVal val="visible"/>
                                      </p:to>
                                    </p:set>
                                    <p:animEffect transition="in" filter="dissolve">
                                      <p:cBhvr>
                                        <p:cTn id="104" dur="500"/>
                                        <p:tgtEl>
                                          <p:spTgt spid="450632"/>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450637"/>
                                        </p:tgtEl>
                                        <p:attrNameLst>
                                          <p:attrName>style.visibility</p:attrName>
                                        </p:attrNameLst>
                                      </p:cBhvr>
                                      <p:to>
                                        <p:strVal val="visible"/>
                                      </p:to>
                                    </p:set>
                                    <p:animEffect transition="in" filter="dissolve">
                                      <p:cBhvr>
                                        <p:cTn id="109" dur="500"/>
                                        <p:tgtEl>
                                          <p:spTgt spid="450637"/>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nodeType="clickEffect">
                                  <p:stCondLst>
                                    <p:cond delay="0"/>
                                  </p:stCondLst>
                                  <p:childTnLst>
                                    <p:set>
                                      <p:cBhvr>
                                        <p:cTn id="113" dur="1" fill="hold">
                                          <p:stCondLst>
                                            <p:cond delay="0"/>
                                          </p:stCondLst>
                                        </p:cTn>
                                        <p:tgtEl>
                                          <p:spTgt spid="450642"/>
                                        </p:tgtEl>
                                        <p:attrNameLst>
                                          <p:attrName>style.visibility</p:attrName>
                                        </p:attrNameLst>
                                      </p:cBhvr>
                                      <p:to>
                                        <p:strVal val="visible"/>
                                      </p:to>
                                    </p:set>
                                    <p:animEffect transition="in" filter="dissolve">
                                      <p:cBhvr>
                                        <p:cTn id="114" dur="500"/>
                                        <p:tgtEl>
                                          <p:spTgt spid="450642"/>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nodeType="clickEffect">
                                  <p:stCondLst>
                                    <p:cond delay="0"/>
                                  </p:stCondLst>
                                  <p:childTnLst>
                                    <p:set>
                                      <p:cBhvr>
                                        <p:cTn id="118" dur="1" fill="hold">
                                          <p:stCondLst>
                                            <p:cond delay="0"/>
                                          </p:stCondLst>
                                        </p:cTn>
                                        <p:tgtEl>
                                          <p:spTgt spid="450647"/>
                                        </p:tgtEl>
                                        <p:attrNameLst>
                                          <p:attrName>style.visibility</p:attrName>
                                        </p:attrNameLst>
                                      </p:cBhvr>
                                      <p:to>
                                        <p:strVal val="visible"/>
                                      </p:to>
                                    </p:set>
                                    <p:animEffect transition="in" filter="dissolve">
                                      <p:cBhvr>
                                        <p:cTn id="119" dur="500"/>
                                        <p:tgtEl>
                                          <p:spTgt spid="450647"/>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nodeType="clickEffect">
                                  <p:stCondLst>
                                    <p:cond delay="0"/>
                                  </p:stCondLst>
                                  <p:childTnLst>
                                    <p:set>
                                      <p:cBhvr>
                                        <p:cTn id="123" dur="1" fill="hold">
                                          <p:stCondLst>
                                            <p:cond delay="0"/>
                                          </p:stCondLst>
                                        </p:cTn>
                                        <p:tgtEl>
                                          <p:spTgt spid="450652"/>
                                        </p:tgtEl>
                                        <p:attrNameLst>
                                          <p:attrName>style.visibility</p:attrName>
                                        </p:attrNameLst>
                                      </p:cBhvr>
                                      <p:to>
                                        <p:strVal val="visible"/>
                                      </p:to>
                                    </p:set>
                                    <p:animEffect transition="in" filter="dissolve">
                                      <p:cBhvr>
                                        <p:cTn id="124" dur="500"/>
                                        <p:tgtEl>
                                          <p:spTgt spid="450652"/>
                                        </p:tgtEl>
                                      </p:cBhvr>
                                    </p:animEffect>
                                  </p:childTnLst>
                                </p:cTn>
                              </p:par>
                            </p:childTnLst>
                          </p:cTn>
                        </p:par>
                        <p:par>
                          <p:cTn id="125" fill="hold">
                            <p:stCondLst>
                              <p:cond delay="500"/>
                            </p:stCondLst>
                            <p:childTnLst>
                              <p:par>
                                <p:cTn id="126" presetID="9" presetClass="entr" presetSubtype="0" fill="hold" grpId="0" nodeType="afterEffect">
                                  <p:stCondLst>
                                    <p:cond delay="0"/>
                                  </p:stCondLst>
                                  <p:childTnLst>
                                    <p:set>
                                      <p:cBhvr>
                                        <p:cTn id="127" dur="1" fill="hold">
                                          <p:stCondLst>
                                            <p:cond delay="0"/>
                                          </p:stCondLst>
                                        </p:cTn>
                                        <p:tgtEl>
                                          <p:spTgt spid="450657"/>
                                        </p:tgtEl>
                                        <p:attrNameLst>
                                          <p:attrName>style.visibility</p:attrName>
                                        </p:attrNameLst>
                                      </p:cBhvr>
                                      <p:to>
                                        <p:strVal val="visible"/>
                                      </p:to>
                                    </p:set>
                                    <p:animEffect transition="in" filter="dissolve">
                                      <p:cBhvr>
                                        <p:cTn id="128" dur="500"/>
                                        <p:tgtEl>
                                          <p:spTgt spid="450657"/>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450661"/>
                                        </p:tgtEl>
                                        <p:attrNameLst>
                                          <p:attrName>style.visibility</p:attrName>
                                        </p:attrNameLst>
                                      </p:cBhvr>
                                      <p:to>
                                        <p:strVal val="visible"/>
                                      </p:to>
                                    </p:set>
                                    <p:animEffect transition="in" filter="dissolve">
                                      <p:cBhvr>
                                        <p:cTn id="133" dur="500"/>
                                        <p:tgtEl>
                                          <p:spTgt spid="450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p:bldP spid="450567" grpId="0" animBg="1"/>
      <p:bldP spid="450572" grpId="0"/>
      <p:bldP spid="450605" grpId="0" animBg="1"/>
      <p:bldP spid="450606" grpId="0"/>
      <p:bldP spid="450657" grpId="0" animBg="1"/>
      <p:bldP spid="45066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4"/>
          <p:cNvSpPr>
            <a:spLocks noChangeArrowheads="1"/>
          </p:cNvSpPr>
          <p:nvPr/>
        </p:nvSpPr>
        <p:spPr bwMode="auto">
          <a:xfrm>
            <a:off x="1219200" y="2057400"/>
            <a:ext cx="7010400" cy="3505200"/>
          </a:xfrm>
          <a:prstGeom prst="rect">
            <a:avLst/>
          </a:prstGeom>
          <a:solidFill>
            <a:srgbClr val="FFFFFF"/>
          </a:soli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803275" indent="-4445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Clr>
                <a:srgbClr val="FF0000"/>
              </a:buClr>
              <a:buFont typeface="Wingdings" panose="05000000000000000000" pitchFamily="2" charset="2"/>
              <a:buChar char="l"/>
            </a:pPr>
            <a:r>
              <a:rPr lang="zh-CN" altLang="en-US" sz="3200"/>
              <a:t>内存不够用怎么办？</a:t>
            </a:r>
          </a:p>
          <a:p>
            <a:pPr eaLnBrk="1" hangingPunct="1">
              <a:lnSpc>
                <a:spcPct val="140000"/>
              </a:lnSpc>
              <a:spcBef>
                <a:spcPct val="0"/>
              </a:spcBef>
              <a:buClr>
                <a:srgbClr val="FF0000"/>
              </a:buClr>
              <a:buFont typeface="Wingdings" panose="05000000000000000000" pitchFamily="2" charset="2"/>
              <a:buChar char="l"/>
            </a:pPr>
            <a:r>
              <a:rPr lang="zh-CN" altLang="en-US" sz="3200"/>
              <a:t>内存管理视图</a:t>
            </a:r>
          </a:p>
          <a:p>
            <a:pPr eaLnBrk="1" hangingPunct="1">
              <a:lnSpc>
                <a:spcPct val="140000"/>
              </a:lnSpc>
              <a:spcBef>
                <a:spcPct val="0"/>
              </a:spcBef>
              <a:buClr>
                <a:srgbClr val="FF0000"/>
              </a:buClr>
              <a:buFont typeface="Wingdings" panose="05000000000000000000" pitchFamily="2" charset="2"/>
              <a:buChar char="l"/>
            </a:pPr>
            <a:r>
              <a:rPr lang="zh-CN" altLang="en-US" sz="3200"/>
              <a:t>用户眼中的内存</a:t>
            </a:r>
          </a:p>
          <a:p>
            <a:pPr eaLnBrk="1" hangingPunct="1">
              <a:lnSpc>
                <a:spcPct val="140000"/>
              </a:lnSpc>
              <a:spcBef>
                <a:spcPct val="0"/>
              </a:spcBef>
              <a:buClr>
                <a:srgbClr val="FF0000"/>
              </a:buClr>
              <a:buFont typeface="Wingdings" panose="05000000000000000000" pitchFamily="2" charset="2"/>
              <a:buChar char="l"/>
            </a:pPr>
            <a:r>
              <a:rPr lang="zh-CN" altLang="en-US" sz="3200"/>
              <a:t>虚拟内存的优点</a:t>
            </a:r>
          </a:p>
        </p:txBody>
      </p:sp>
      <p:sp>
        <p:nvSpPr>
          <p:cNvPr id="5124" name="Rectangle 2"/>
          <p:cNvSpPr>
            <a:spLocks noChangeArrowheads="1"/>
          </p:cNvSpPr>
          <p:nvPr/>
        </p:nvSpPr>
        <p:spPr bwMode="auto">
          <a:xfrm>
            <a:off x="3505200" y="490538"/>
            <a:ext cx="2438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9.1 </a:t>
            </a:r>
            <a:r>
              <a:rPr lang="zh-CN" altLang="en-US" sz="3200">
                <a:latin typeface="黑体" panose="02010609060101010101" pitchFamily="49" charset="-122"/>
                <a:ea typeface="黑体" panose="02010609060101010101" pitchFamily="49" charset="-122"/>
              </a:rPr>
              <a:t>背景</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81000" y="304800"/>
            <a:ext cx="8763000" cy="676275"/>
          </a:xfrm>
        </p:spPr>
        <p:txBody>
          <a:bodyPr/>
          <a:lstStyle/>
          <a:p>
            <a:pPr eaLnBrk="1" hangingPunct="1"/>
            <a:r>
              <a:rPr lang="zh-CN" altLang="zh-CN">
                <a:sym typeface="Symbol" panose="05050102010706020507" pitchFamily="18" charset="2"/>
              </a:rPr>
              <a:t>什么样的页置换没有Belady异常</a:t>
            </a:r>
          </a:p>
        </p:txBody>
      </p:sp>
      <p:sp>
        <p:nvSpPr>
          <p:cNvPr id="451587" name="Rectangle 3"/>
          <p:cNvSpPr>
            <a:spLocks noChangeArrowheads="1"/>
          </p:cNvSpPr>
          <p:nvPr/>
        </p:nvSpPr>
        <p:spPr bwMode="auto">
          <a:xfrm>
            <a:off x="3175" y="11430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sym typeface="Symbol" panose="05050102010706020507" pitchFamily="18" charset="2"/>
              </a:rPr>
              <a:t>看个模型</a:t>
            </a:r>
            <a:r>
              <a:rPr lang="en-US" altLang="zh-CN">
                <a:solidFill>
                  <a:srgbClr val="FF0000"/>
                </a:solidFill>
                <a:sym typeface="Symbol" panose="05050102010706020507" pitchFamily="18" charset="2"/>
              </a:rPr>
              <a:t>!</a:t>
            </a:r>
            <a:r>
              <a:rPr lang="en-US" altLang="zh-CN"/>
              <a:t> </a:t>
            </a:r>
          </a:p>
        </p:txBody>
      </p:sp>
      <p:sp>
        <p:nvSpPr>
          <p:cNvPr id="451588" name="Rectangle 4"/>
          <p:cNvSpPr>
            <a:spLocks noChangeArrowheads="1"/>
          </p:cNvSpPr>
          <p:nvPr/>
        </p:nvSpPr>
        <p:spPr bwMode="auto">
          <a:xfrm>
            <a:off x="1676400" y="1004888"/>
            <a:ext cx="6172200"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algn="ctr" eaLnBrk="1" hangingPunct="1">
              <a:lnSpc>
                <a:spcPct val="140000"/>
              </a:lnSpc>
              <a:spcBef>
                <a:spcPct val="0"/>
              </a:spcBef>
              <a:buClrTx/>
              <a:buSzTx/>
              <a:buFontTx/>
              <a:buNone/>
            </a:pPr>
            <a:r>
              <a:rPr lang="zh-CN" altLang="en-US" sz="2000">
                <a:sym typeface="Symbol" panose="05050102010706020507" pitchFamily="18" charset="2"/>
              </a:rPr>
              <a:t>引用序列</a:t>
            </a:r>
            <a:r>
              <a:rPr lang="en-US" altLang="zh-CN" sz="2000">
                <a:sym typeface="Symbol" panose="05050102010706020507" pitchFamily="18" charset="2"/>
              </a:rPr>
              <a:t>1</a:t>
            </a:r>
            <a:r>
              <a:rPr lang="zh-CN" altLang="en-US" sz="2000">
                <a:sym typeface="Symbol" panose="05050102010706020507" pitchFamily="18" charset="2"/>
              </a:rPr>
              <a:t>，</a:t>
            </a:r>
            <a:r>
              <a:rPr lang="en-US" altLang="zh-CN" sz="2000">
                <a:sym typeface="Symbol" panose="05050102010706020507" pitchFamily="18" charset="2"/>
              </a:rPr>
              <a:t>2</a:t>
            </a:r>
            <a:r>
              <a:rPr lang="zh-CN" altLang="en-US" sz="2000">
                <a:sym typeface="Symbol" panose="05050102010706020507" pitchFamily="18" charset="2"/>
              </a:rPr>
              <a:t>，</a:t>
            </a:r>
            <a:r>
              <a:rPr lang="en-US" altLang="zh-CN" sz="2000">
                <a:sym typeface="Symbol" panose="05050102010706020507" pitchFamily="18" charset="2"/>
              </a:rPr>
              <a:t>3</a:t>
            </a:r>
            <a:r>
              <a:rPr lang="zh-CN" altLang="en-US" sz="2000">
                <a:sym typeface="Symbol" panose="05050102010706020507" pitchFamily="18" charset="2"/>
              </a:rPr>
              <a:t>，</a:t>
            </a:r>
            <a:r>
              <a:rPr lang="en-US" altLang="zh-CN" sz="2000">
                <a:sym typeface="Symbol" panose="05050102010706020507" pitchFamily="18" charset="2"/>
              </a:rPr>
              <a:t>4</a:t>
            </a:r>
            <a:r>
              <a:rPr lang="zh-CN" altLang="en-US" sz="2000">
                <a:sym typeface="Symbol" panose="05050102010706020507" pitchFamily="18" charset="2"/>
              </a:rPr>
              <a:t>，</a:t>
            </a:r>
            <a:r>
              <a:rPr lang="en-US" altLang="zh-CN" sz="2000">
                <a:sym typeface="Symbol" panose="05050102010706020507" pitchFamily="18" charset="2"/>
              </a:rPr>
              <a:t>1</a:t>
            </a:r>
            <a:r>
              <a:rPr lang="zh-CN" altLang="en-US" sz="2000">
                <a:sym typeface="Symbol" panose="05050102010706020507" pitchFamily="18" charset="2"/>
              </a:rPr>
              <a:t>，</a:t>
            </a:r>
            <a:r>
              <a:rPr lang="en-US" altLang="zh-CN" sz="2000">
                <a:sym typeface="Symbol" panose="05050102010706020507" pitchFamily="18" charset="2"/>
              </a:rPr>
              <a:t>2</a:t>
            </a:r>
            <a:r>
              <a:rPr lang="zh-CN" altLang="en-US" sz="2000">
                <a:sym typeface="Symbol" panose="05050102010706020507" pitchFamily="18" charset="2"/>
              </a:rPr>
              <a:t>，</a:t>
            </a:r>
            <a:r>
              <a:rPr lang="en-US" altLang="zh-CN" sz="2000">
                <a:sym typeface="Symbol" panose="05050102010706020507" pitchFamily="18" charset="2"/>
              </a:rPr>
              <a:t>5</a:t>
            </a:r>
            <a:r>
              <a:rPr lang="zh-CN" altLang="en-US" sz="2000">
                <a:sym typeface="Symbol" panose="05050102010706020507" pitchFamily="18" charset="2"/>
              </a:rPr>
              <a:t>，</a:t>
            </a:r>
            <a:r>
              <a:rPr lang="en-US" altLang="zh-CN" sz="2000">
                <a:sym typeface="Symbol" panose="05050102010706020507" pitchFamily="18" charset="2"/>
              </a:rPr>
              <a:t>1</a:t>
            </a:r>
            <a:r>
              <a:rPr lang="zh-CN" altLang="en-US" sz="2000">
                <a:sym typeface="Symbol" panose="05050102010706020507" pitchFamily="18" charset="2"/>
              </a:rPr>
              <a:t>，</a:t>
            </a:r>
            <a:r>
              <a:rPr lang="en-US" altLang="zh-CN" sz="2000">
                <a:sym typeface="Symbol" panose="05050102010706020507" pitchFamily="18" charset="2"/>
              </a:rPr>
              <a:t>2</a:t>
            </a:r>
            <a:r>
              <a:rPr lang="zh-CN" altLang="en-US" sz="2000">
                <a:sym typeface="Symbol" panose="05050102010706020507" pitchFamily="18" charset="2"/>
              </a:rPr>
              <a:t>，</a:t>
            </a:r>
            <a:r>
              <a:rPr lang="en-US" altLang="zh-CN" sz="2000">
                <a:sym typeface="Symbol" panose="05050102010706020507" pitchFamily="18" charset="2"/>
              </a:rPr>
              <a:t>3</a:t>
            </a:r>
            <a:r>
              <a:rPr lang="zh-CN" altLang="en-US" sz="2000">
                <a:sym typeface="Symbol" panose="05050102010706020507" pitchFamily="18" charset="2"/>
              </a:rPr>
              <a:t>，</a:t>
            </a:r>
            <a:r>
              <a:rPr lang="en-US" altLang="zh-CN" sz="2000">
                <a:sym typeface="Symbol" panose="05050102010706020507" pitchFamily="18" charset="2"/>
              </a:rPr>
              <a:t>4</a:t>
            </a:r>
            <a:r>
              <a:rPr lang="zh-CN" altLang="en-US" sz="2000">
                <a:sym typeface="Symbol" panose="05050102010706020507" pitchFamily="18" charset="2"/>
              </a:rPr>
              <a:t>，</a:t>
            </a:r>
            <a:r>
              <a:rPr lang="en-US" altLang="zh-CN" sz="2000">
                <a:sym typeface="Symbol" panose="05050102010706020507" pitchFamily="18" charset="2"/>
              </a:rPr>
              <a:t>5</a:t>
            </a:r>
          </a:p>
        </p:txBody>
      </p:sp>
      <p:sp>
        <p:nvSpPr>
          <p:cNvPr id="37017" name="Rectangle 6"/>
          <p:cNvSpPr>
            <a:spLocks noChangeArrowheads="1"/>
          </p:cNvSpPr>
          <p:nvPr/>
        </p:nvSpPr>
        <p:spPr bwMode="auto">
          <a:xfrm>
            <a:off x="6934201" y="4308476"/>
            <a:ext cx="2209800" cy="2225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10000"/>
              </a:lnSpc>
              <a:spcBef>
                <a:spcPct val="0"/>
              </a:spcBef>
              <a:buClrTx/>
              <a:buSzTx/>
              <a:buFontTx/>
              <a:buNone/>
            </a:pPr>
            <a:r>
              <a:rPr lang="zh-CN" altLang="en-US" sz="1800" dirty="0">
                <a:solidFill>
                  <a:schemeClr val="accent2"/>
                </a:solidFill>
                <a:sym typeface="Symbol" panose="05050102010706020507" pitchFamily="18" charset="2"/>
              </a:rPr>
              <a:t>结论：栈式算法无</a:t>
            </a:r>
            <a:r>
              <a:rPr lang="zh-CN" altLang="zh-CN" sz="1800" dirty="0">
                <a:solidFill>
                  <a:schemeClr val="accent2"/>
                </a:solidFill>
                <a:sym typeface="Symbol" panose="05050102010706020507" pitchFamily="18" charset="2"/>
              </a:rPr>
              <a:t>Belady异常，LRU属于栈式算法</a:t>
            </a:r>
            <a:r>
              <a:rPr lang="en-US" altLang="zh-CN" sz="1800" dirty="0">
                <a:solidFill>
                  <a:schemeClr val="accent2"/>
                </a:solidFill>
                <a:sym typeface="Symbol" panose="05050102010706020507" pitchFamily="18" charset="2"/>
              </a:rPr>
              <a:t>!</a:t>
            </a:r>
          </a:p>
          <a:p>
            <a:pPr lvl="1" eaLnBrk="1" hangingPunct="1">
              <a:lnSpc>
                <a:spcPct val="110000"/>
              </a:lnSpc>
              <a:spcBef>
                <a:spcPct val="0"/>
              </a:spcBef>
              <a:buClrTx/>
              <a:buSzTx/>
              <a:buFontTx/>
              <a:buNone/>
            </a:pPr>
            <a:r>
              <a:rPr lang="zh-CN" altLang="en-US" sz="1800" dirty="0">
                <a:solidFill>
                  <a:schemeClr val="accent2"/>
                </a:solidFill>
                <a:sym typeface="Symbol" panose="05050102010706020507" pitchFamily="18" charset="2"/>
              </a:rPr>
              <a:t>赛跑，前四名肯定包含前三名。</a:t>
            </a:r>
            <a:endParaRPr lang="en-US" altLang="zh-CN" sz="1800" dirty="0">
              <a:solidFill>
                <a:schemeClr val="accent2"/>
              </a:solidFill>
              <a:sym typeface="Symbol" panose="05050102010706020507" pitchFamily="18" charset="2"/>
            </a:endParaRPr>
          </a:p>
        </p:txBody>
      </p:sp>
      <p:grpSp>
        <p:nvGrpSpPr>
          <p:cNvPr id="451592" name="Group 8"/>
          <p:cNvGrpSpPr/>
          <p:nvPr/>
        </p:nvGrpSpPr>
        <p:grpSpPr bwMode="auto">
          <a:xfrm>
            <a:off x="2003425" y="1498600"/>
            <a:ext cx="5464175" cy="2020888"/>
            <a:chOff x="1166" y="1376"/>
            <a:chExt cx="3442" cy="1273"/>
          </a:xfrm>
        </p:grpSpPr>
        <p:sp>
          <p:nvSpPr>
            <p:cNvPr id="36957" name="Text Box 9"/>
            <p:cNvSpPr txBox="1">
              <a:spLocks noChangeArrowheads="1"/>
            </p:cNvSpPr>
            <p:nvPr/>
          </p:nvSpPr>
          <p:spPr bwMode="auto">
            <a:xfrm>
              <a:off x="1166" y="1376"/>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1</a:t>
              </a:r>
            </a:p>
          </p:txBody>
        </p:sp>
        <p:sp>
          <p:nvSpPr>
            <p:cNvPr id="36958" name="Text Box 10"/>
            <p:cNvSpPr txBox="1">
              <a:spLocks noChangeArrowheads="1"/>
            </p:cNvSpPr>
            <p:nvPr/>
          </p:nvSpPr>
          <p:spPr bwMode="auto">
            <a:xfrm>
              <a:off x="1166" y="1632"/>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000">
                <a:solidFill>
                  <a:srgbClr val="FF0000"/>
                </a:solidFill>
              </a:endParaRPr>
            </a:p>
          </p:txBody>
        </p:sp>
        <p:sp>
          <p:nvSpPr>
            <p:cNvPr id="36959" name="Text Box 11"/>
            <p:cNvSpPr txBox="1">
              <a:spLocks noChangeArrowheads="1"/>
            </p:cNvSpPr>
            <p:nvPr/>
          </p:nvSpPr>
          <p:spPr bwMode="auto">
            <a:xfrm>
              <a:off x="1166" y="1884"/>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000">
                <a:solidFill>
                  <a:srgbClr val="FF0000"/>
                </a:solidFill>
              </a:endParaRPr>
            </a:p>
          </p:txBody>
        </p:sp>
        <p:sp>
          <p:nvSpPr>
            <p:cNvPr id="36960" name="Text Box 12"/>
            <p:cNvSpPr txBox="1">
              <a:spLocks noChangeArrowheads="1"/>
            </p:cNvSpPr>
            <p:nvPr/>
          </p:nvSpPr>
          <p:spPr bwMode="auto">
            <a:xfrm>
              <a:off x="1166" y="2136"/>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000">
                <a:solidFill>
                  <a:srgbClr val="FF0000"/>
                </a:solidFill>
              </a:endParaRPr>
            </a:p>
          </p:txBody>
        </p:sp>
        <p:sp>
          <p:nvSpPr>
            <p:cNvPr id="36961" name="Text Box 13"/>
            <p:cNvSpPr txBox="1">
              <a:spLocks noChangeArrowheads="1"/>
            </p:cNvSpPr>
            <p:nvPr/>
          </p:nvSpPr>
          <p:spPr bwMode="auto">
            <a:xfrm>
              <a:off x="1166" y="2388"/>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000">
                <a:solidFill>
                  <a:srgbClr val="FF0000"/>
                </a:solidFill>
              </a:endParaRPr>
            </a:p>
          </p:txBody>
        </p:sp>
        <p:sp>
          <p:nvSpPr>
            <p:cNvPr id="36962" name="Text Box 14"/>
            <p:cNvSpPr txBox="1">
              <a:spLocks noChangeArrowheads="1"/>
            </p:cNvSpPr>
            <p:nvPr/>
          </p:nvSpPr>
          <p:spPr bwMode="auto">
            <a:xfrm>
              <a:off x="1454" y="1378"/>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2</a:t>
              </a:r>
            </a:p>
          </p:txBody>
        </p:sp>
        <p:sp>
          <p:nvSpPr>
            <p:cNvPr id="36963" name="Text Box 15"/>
            <p:cNvSpPr txBox="1">
              <a:spLocks noChangeArrowheads="1"/>
            </p:cNvSpPr>
            <p:nvPr/>
          </p:nvSpPr>
          <p:spPr bwMode="auto">
            <a:xfrm>
              <a:off x="1454" y="1634"/>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1</a:t>
              </a:r>
            </a:p>
          </p:txBody>
        </p:sp>
        <p:sp>
          <p:nvSpPr>
            <p:cNvPr id="36964" name="Text Box 16"/>
            <p:cNvSpPr txBox="1">
              <a:spLocks noChangeArrowheads="1"/>
            </p:cNvSpPr>
            <p:nvPr/>
          </p:nvSpPr>
          <p:spPr bwMode="auto">
            <a:xfrm>
              <a:off x="1454" y="1886"/>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000">
                <a:solidFill>
                  <a:srgbClr val="FF0000"/>
                </a:solidFill>
              </a:endParaRPr>
            </a:p>
          </p:txBody>
        </p:sp>
        <p:sp>
          <p:nvSpPr>
            <p:cNvPr id="36965" name="Text Box 17"/>
            <p:cNvSpPr txBox="1">
              <a:spLocks noChangeArrowheads="1"/>
            </p:cNvSpPr>
            <p:nvPr/>
          </p:nvSpPr>
          <p:spPr bwMode="auto">
            <a:xfrm>
              <a:off x="1454" y="2138"/>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000">
                <a:solidFill>
                  <a:srgbClr val="FF0000"/>
                </a:solidFill>
              </a:endParaRPr>
            </a:p>
          </p:txBody>
        </p:sp>
        <p:sp>
          <p:nvSpPr>
            <p:cNvPr id="36966" name="Text Box 18"/>
            <p:cNvSpPr txBox="1">
              <a:spLocks noChangeArrowheads="1"/>
            </p:cNvSpPr>
            <p:nvPr/>
          </p:nvSpPr>
          <p:spPr bwMode="auto">
            <a:xfrm>
              <a:off x="1454" y="2390"/>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000">
                <a:solidFill>
                  <a:srgbClr val="FF0000"/>
                </a:solidFill>
              </a:endParaRPr>
            </a:p>
          </p:txBody>
        </p:sp>
        <p:sp>
          <p:nvSpPr>
            <p:cNvPr id="36967" name="Text Box 19"/>
            <p:cNvSpPr txBox="1">
              <a:spLocks noChangeArrowheads="1"/>
            </p:cNvSpPr>
            <p:nvPr/>
          </p:nvSpPr>
          <p:spPr bwMode="auto">
            <a:xfrm>
              <a:off x="1742" y="1377"/>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3</a:t>
              </a:r>
            </a:p>
          </p:txBody>
        </p:sp>
        <p:sp>
          <p:nvSpPr>
            <p:cNvPr id="36968" name="Text Box 20"/>
            <p:cNvSpPr txBox="1">
              <a:spLocks noChangeArrowheads="1"/>
            </p:cNvSpPr>
            <p:nvPr/>
          </p:nvSpPr>
          <p:spPr bwMode="auto">
            <a:xfrm>
              <a:off x="1742" y="1633"/>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2</a:t>
              </a:r>
            </a:p>
          </p:txBody>
        </p:sp>
        <p:sp>
          <p:nvSpPr>
            <p:cNvPr id="36969" name="Text Box 21"/>
            <p:cNvSpPr txBox="1">
              <a:spLocks noChangeArrowheads="1"/>
            </p:cNvSpPr>
            <p:nvPr/>
          </p:nvSpPr>
          <p:spPr bwMode="auto">
            <a:xfrm>
              <a:off x="1742" y="1885"/>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1</a:t>
              </a:r>
            </a:p>
          </p:txBody>
        </p:sp>
        <p:sp>
          <p:nvSpPr>
            <p:cNvPr id="36970" name="Text Box 22"/>
            <p:cNvSpPr txBox="1">
              <a:spLocks noChangeArrowheads="1"/>
            </p:cNvSpPr>
            <p:nvPr/>
          </p:nvSpPr>
          <p:spPr bwMode="auto">
            <a:xfrm>
              <a:off x="1742" y="2137"/>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000">
                <a:solidFill>
                  <a:srgbClr val="FF0000"/>
                </a:solidFill>
              </a:endParaRPr>
            </a:p>
          </p:txBody>
        </p:sp>
        <p:sp>
          <p:nvSpPr>
            <p:cNvPr id="36971" name="Text Box 23"/>
            <p:cNvSpPr txBox="1">
              <a:spLocks noChangeArrowheads="1"/>
            </p:cNvSpPr>
            <p:nvPr/>
          </p:nvSpPr>
          <p:spPr bwMode="auto">
            <a:xfrm>
              <a:off x="1742" y="2389"/>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000">
                <a:solidFill>
                  <a:srgbClr val="FF0000"/>
                </a:solidFill>
              </a:endParaRPr>
            </a:p>
          </p:txBody>
        </p:sp>
        <p:sp>
          <p:nvSpPr>
            <p:cNvPr id="36972" name="Text Box 24"/>
            <p:cNvSpPr txBox="1">
              <a:spLocks noChangeArrowheads="1"/>
            </p:cNvSpPr>
            <p:nvPr/>
          </p:nvSpPr>
          <p:spPr bwMode="auto">
            <a:xfrm>
              <a:off x="2030" y="1379"/>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4</a:t>
              </a:r>
            </a:p>
          </p:txBody>
        </p:sp>
        <p:sp>
          <p:nvSpPr>
            <p:cNvPr id="36973" name="Text Box 25"/>
            <p:cNvSpPr txBox="1">
              <a:spLocks noChangeArrowheads="1"/>
            </p:cNvSpPr>
            <p:nvPr/>
          </p:nvSpPr>
          <p:spPr bwMode="auto">
            <a:xfrm>
              <a:off x="2030" y="1635"/>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3</a:t>
              </a:r>
            </a:p>
          </p:txBody>
        </p:sp>
        <p:sp>
          <p:nvSpPr>
            <p:cNvPr id="36974" name="Text Box 26"/>
            <p:cNvSpPr txBox="1">
              <a:spLocks noChangeArrowheads="1"/>
            </p:cNvSpPr>
            <p:nvPr/>
          </p:nvSpPr>
          <p:spPr bwMode="auto">
            <a:xfrm>
              <a:off x="2030" y="1887"/>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2</a:t>
              </a:r>
            </a:p>
          </p:txBody>
        </p:sp>
        <p:sp>
          <p:nvSpPr>
            <p:cNvPr id="36975" name="Text Box 27"/>
            <p:cNvSpPr txBox="1">
              <a:spLocks noChangeArrowheads="1"/>
            </p:cNvSpPr>
            <p:nvPr/>
          </p:nvSpPr>
          <p:spPr bwMode="auto">
            <a:xfrm>
              <a:off x="2030" y="2139"/>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1</a:t>
              </a:r>
            </a:p>
          </p:txBody>
        </p:sp>
        <p:sp>
          <p:nvSpPr>
            <p:cNvPr id="36976" name="Text Box 28"/>
            <p:cNvSpPr txBox="1">
              <a:spLocks noChangeArrowheads="1"/>
            </p:cNvSpPr>
            <p:nvPr/>
          </p:nvSpPr>
          <p:spPr bwMode="auto">
            <a:xfrm>
              <a:off x="2030" y="2391"/>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000">
                <a:solidFill>
                  <a:srgbClr val="FF0000"/>
                </a:solidFill>
              </a:endParaRPr>
            </a:p>
          </p:txBody>
        </p:sp>
        <p:sp>
          <p:nvSpPr>
            <p:cNvPr id="36977" name="Text Box 29"/>
            <p:cNvSpPr txBox="1">
              <a:spLocks noChangeArrowheads="1"/>
            </p:cNvSpPr>
            <p:nvPr/>
          </p:nvSpPr>
          <p:spPr bwMode="auto">
            <a:xfrm>
              <a:off x="2329" y="1376"/>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1</a:t>
              </a:r>
            </a:p>
          </p:txBody>
        </p:sp>
        <p:sp>
          <p:nvSpPr>
            <p:cNvPr id="36978" name="Text Box 30"/>
            <p:cNvSpPr txBox="1">
              <a:spLocks noChangeArrowheads="1"/>
            </p:cNvSpPr>
            <p:nvPr/>
          </p:nvSpPr>
          <p:spPr bwMode="auto">
            <a:xfrm>
              <a:off x="2329" y="1632"/>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4</a:t>
              </a:r>
            </a:p>
          </p:txBody>
        </p:sp>
        <p:sp>
          <p:nvSpPr>
            <p:cNvPr id="36979" name="Text Box 31"/>
            <p:cNvSpPr txBox="1">
              <a:spLocks noChangeArrowheads="1"/>
            </p:cNvSpPr>
            <p:nvPr/>
          </p:nvSpPr>
          <p:spPr bwMode="auto">
            <a:xfrm>
              <a:off x="2329" y="1884"/>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3</a:t>
              </a:r>
            </a:p>
          </p:txBody>
        </p:sp>
        <p:sp>
          <p:nvSpPr>
            <p:cNvPr id="36980" name="Text Box 32"/>
            <p:cNvSpPr txBox="1">
              <a:spLocks noChangeArrowheads="1"/>
            </p:cNvSpPr>
            <p:nvPr/>
          </p:nvSpPr>
          <p:spPr bwMode="auto">
            <a:xfrm>
              <a:off x="2329" y="2136"/>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2</a:t>
              </a:r>
            </a:p>
          </p:txBody>
        </p:sp>
        <p:sp>
          <p:nvSpPr>
            <p:cNvPr id="36981" name="Text Box 33"/>
            <p:cNvSpPr txBox="1">
              <a:spLocks noChangeArrowheads="1"/>
            </p:cNvSpPr>
            <p:nvPr/>
          </p:nvSpPr>
          <p:spPr bwMode="auto">
            <a:xfrm>
              <a:off x="2329" y="2388"/>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000">
                <a:solidFill>
                  <a:srgbClr val="FF0000"/>
                </a:solidFill>
              </a:endParaRPr>
            </a:p>
          </p:txBody>
        </p:sp>
        <p:sp>
          <p:nvSpPr>
            <p:cNvPr id="36982" name="Text Box 34"/>
            <p:cNvSpPr txBox="1">
              <a:spLocks noChangeArrowheads="1"/>
            </p:cNvSpPr>
            <p:nvPr/>
          </p:nvSpPr>
          <p:spPr bwMode="auto">
            <a:xfrm>
              <a:off x="2617" y="1378"/>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2</a:t>
              </a:r>
            </a:p>
          </p:txBody>
        </p:sp>
        <p:sp>
          <p:nvSpPr>
            <p:cNvPr id="36983" name="Text Box 35"/>
            <p:cNvSpPr txBox="1">
              <a:spLocks noChangeArrowheads="1"/>
            </p:cNvSpPr>
            <p:nvPr/>
          </p:nvSpPr>
          <p:spPr bwMode="auto">
            <a:xfrm>
              <a:off x="2617" y="1634"/>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1</a:t>
              </a:r>
            </a:p>
          </p:txBody>
        </p:sp>
        <p:sp>
          <p:nvSpPr>
            <p:cNvPr id="36984" name="Text Box 36"/>
            <p:cNvSpPr txBox="1">
              <a:spLocks noChangeArrowheads="1"/>
            </p:cNvSpPr>
            <p:nvPr/>
          </p:nvSpPr>
          <p:spPr bwMode="auto">
            <a:xfrm>
              <a:off x="2617" y="1886"/>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4</a:t>
              </a:r>
            </a:p>
          </p:txBody>
        </p:sp>
        <p:sp>
          <p:nvSpPr>
            <p:cNvPr id="36985" name="Text Box 37"/>
            <p:cNvSpPr txBox="1">
              <a:spLocks noChangeArrowheads="1"/>
            </p:cNvSpPr>
            <p:nvPr/>
          </p:nvSpPr>
          <p:spPr bwMode="auto">
            <a:xfrm>
              <a:off x="2617" y="2138"/>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3</a:t>
              </a:r>
            </a:p>
          </p:txBody>
        </p:sp>
        <p:sp>
          <p:nvSpPr>
            <p:cNvPr id="36986" name="Text Box 38"/>
            <p:cNvSpPr txBox="1">
              <a:spLocks noChangeArrowheads="1"/>
            </p:cNvSpPr>
            <p:nvPr/>
          </p:nvSpPr>
          <p:spPr bwMode="auto">
            <a:xfrm>
              <a:off x="2617" y="2390"/>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000">
                <a:solidFill>
                  <a:srgbClr val="FF0000"/>
                </a:solidFill>
              </a:endParaRPr>
            </a:p>
          </p:txBody>
        </p:sp>
        <p:sp>
          <p:nvSpPr>
            <p:cNvPr id="36987" name="Text Box 39"/>
            <p:cNvSpPr txBox="1">
              <a:spLocks noChangeArrowheads="1"/>
            </p:cNvSpPr>
            <p:nvPr/>
          </p:nvSpPr>
          <p:spPr bwMode="auto">
            <a:xfrm>
              <a:off x="2905" y="1377"/>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5</a:t>
              </a:r>
            </a:p>
          </p:txBody>
        </p:sp>
        <p:sp>
          <p:nvSpPr>
            <p:cNvPr id="36988" name="Text Box 40"/>
            <p:cNvSpPr txBox="1">
              <a:spLocks noChangeArrowheads="1"/>
            </p:cNvSpPr>
            <p:nvPr/>
          </p:nvSpPr>
          <p:spPr bwMode="auto">
            <a:xfrm>
              <a:off x="2905" y="1633"/>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2</a:t>
              </a:r>
            </a:p>
          </p:txBody>
        </p:sp>
        <p:sp>
          <p:nvSpPr>
            <p:cNvPr id="36989" name="Text Box 41"/>
            <p:cNvSpPr txBox="1">
              <a:spLocks noChangeArrowheads="1"/>
            </p:cNvSpPr>
            <p:nvPr/>
          </p:nvSpPr>
          <p:spPr bwMode="auto">
            <a:xfrm>
              <a:off x="2905" y="1885"/>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1</a:t>
              </a:r>
            </a:p>
          </p:txBody>
        </p:sp>
        <p:sp>
          <p:nvSpPr>
            <p:cNvPr id="36990" name="Text Box 42"/>
            <p:cNvSpPr txBox="1">
              <a:spLocks noChangeArrowheads="1"/>
            </p:cNvSpPr>
            <p:nvPr/>
          </p:nvSpPr>
          <p:spPr bwMode="auto">
            <a:xfrm>
              <a:off x="2905" y="2137"/>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4</a:t>
              </a:r>
            </a:p>
          </p:txBody>
        </p:sp>
        <p:sp>
          <p:nvSpPr>
            <p:cNvPr id="36991" name="Text Box 43"/>
            <p:cNvSpPr txBox="1">
              <a:spLocks noChangeArrowheads="1"/>
            </p:cNvSpPr>
            <p:nvPr/>
          </p:nvSpPr>
          <p:spPr bwMode="auto">
            <a:xfrm>
              <a:off x="2905" y="2389"/>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3</a:t>
              </a:r>
            </a:p>
          </p:txBody>
        </p:sp>
        <p:sp>
          <p:nvSpPr>
            <p:cNvPr id="36992" name="Text Box 44"/>
            <p:cNvSpPr txBox="1">
              <a:spLocks noChangeArrowheads="1"/>
            </p:cNvSpPr>
            <p:nvPr/>
          </p:nvSpPr>
          <p:spPr bwMode="auto">
            <a:xfrm>
              <a:off x="3193" y="1379"/>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1</a:t>
              </a:r>
            </a:p>
          </p:txBody>
        </p:sp>
        <p:sp>
          <p:nvSpPr>
            <p:cNvPr id="36993" name="Text Box 45"/>
            <p:cNvSpPr txBox="1">
              <a:spLocks noChangeArrowheads="1"/>
            </p:cNvSpPr>
            <p:nvPr/>
          </p:nvSpPr>
          <p:spPr bwMode="auto">
            <a:xfrm>
              <a:off x="3193" y="1635"/>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5</a:t>
              </a:r>
            </a:p>
          </p:txBody>
        </p:sp>
        <p:sp>
          <p:nvSpPr>
            <p:cNvPr id="36994" name="Text Box 46"/>
            <p:cNvSpPr txBox="1">
              <a:spLocks noChangeArrowheads="1"/>
            </p:cNvSpPr>
            <p:nvPr/>
          </p:nvSpPr>
          <p:spPr bwMode="auto">
            <a:xfrm>
              <a:off x="3193" y="1887"/>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2</a:t>
              </a:r>
            </a:p>
          </p:txBody>
        </p:sp>
        <p:sp>
          <p:nvSpPr>
            <p:cNvPr id="36995" name="Text Box 47"/>
            <p:cNvSpPr txBox="1">
              <a:spLocks noChangeArrowheads="1"/>
            </p:cNvSpPr>
            <p:nvPr/>
          </p:nvSpPr>
          <p:spPr bwMode="auto">
            <a:xfrm>
              <a:off x="3193" y="2139"/>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4</a:t>
              </a:r>
            </a:p>
          </p:txBody>
        </p:sp>
        <p:sp>
          <p:nvSpPr>
            <p:cNvPr id="36996" name="Text Box 48"/>
            <p:cNvSpPr txBox="1">
              <a:spLocks noChangeArrowheads="1"/>
            </p:cNvSpPr>
            <p:nvPr/>
          </p:nvSpPr>
          <p:spPr bwMode="auto">
            <a:xfrm>
              <a:off x="3193" y="2391"/>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3</a:t>
              </a:r>
            </a:p>
          </p:txBody>
        </p:sp>
        <p:sp>
          <p:nvSpPr>
            <p:cNvPr id="36997" name="Text Box 49"/>
            <p:cNvSpPr txBox="1">
              <a:spLocks noChangeArrowheads="1"/>
            </p:cNvSpPr>
            <p:nvPr/>
          </p:nvSpPr>
          <p:spPr bwMode="auto">
            <a:xfrm>
              <a:off x="3504" y="1378"/>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2</a:t>
              </a:r>
            </a:p>
          </p:txBody>
        </p:sp>
        <p:sp>
          <p:nvSpPr>
            <p:cNvPr id="36998" name="Text Box 50"/>
            <p:cNvSpPr txBox="1">
              <a:spLocks noChangeArrowheads="1"/>
            </p:cNvSpPr>
            <p:nvPr/>
          </p:nvSpPr>
          <p:spPr bwMode="auto">
            <a:xfrm>
              <a:off x="3504" y="1634"/>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1</a:t>
              </a:r>
            </a:p>
          </p:txBody>
        </p:sp>
        <p:sp>
          <p:nvSpPr>
            <p:cNvPr id="36999" name="Text Box 51"/>
            <p:cNvSpPr txBox="1">
              <a:spLocks noChangeArrowheads="1"/>
            </p:cNvSpPr>
            <p:nvPr/>
          </p:nvSpPr>
          <p:spPr bwMode="auto">
            <a:xfrm>
              <a:off x="3504" y="1886"/>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5</a:t>
              </a:r>
            </a:p>
          </p:txBody>
        </p:sp>
        <p:sp>
          <p:nvSpPr>
            <p:cNvPr id="37000" name="Text Box 52"/>
            <p:cNvSpPr txBox="1">
              <a:spLocks noChangeArrowheads="1"/>
            </p:cNvSpPr>
            <p:nvPr/>
          </p:nvSpPr>
          <p:spPr bwMode="auto">
            <a:xfrm>
              <a:off x="3504" y="2138"/>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4</a:t>
              </a:r>
            </a:p>
          </p:txBody>
        </p:sp>
        <p:sp>
          <p:nvSpPr>
            <p:cNvPr id="37001" name="Text Box 53"/>
            <p:cNvSpPr txBox="1">
              <a:spLocks noChangeArrowheads="1"/>
            </p:cNvSpPr>
            <p:nvPr/>
          </p:nvSpPr>
          <p:spPr bwMode="auto">
            <a:xfrm>
              <a:off x="3504" y="2390"/>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3</a:t>
              </a:r>
            </a:p>
          </p:txBody>
        </p:sp>
        <p:sp>
          <p:nvSpPr>
            <p:cNvPr id="37002" name="Text Box 54"/>
            <p:cNvSpPr txBox="1">
              <a:spLocks noChangeArrowheads="1"/>
            </p:cNvSpPr>
            <p:nvPr/>
          </p:nvSpPr>
          <p:spPr bwMode="auto">
            <a:xfrm>
              <a:off x="3792" y="1380"/>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3</a:t>
              </a:r>
            </a:p>
          </p:txBody>
        </p:sp>
        <p:sp>
          <p:nvSpPr>
            <p:cNvPr id="37003" name="Text Box 55"/>
            <p:cNvSpPr txBox="1">
              <a:spLocks noChangeArrowheads="1"/>
            </p:cNvSpPr>
            <p:nvPr/>
          </p:nvSpPr>
          <p:spPr bwMode="auto">
            <a:xfrm>
              <a:off x="3792" y="1636"/>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2</a:t>
              </a:r>
            </a:p>
          </p:txBody>
        </p:sp>
        <p:sp>
          <p:nvSpPr>
            <p:cNvPr id="37004" name="Text Box 56"/>
            <p:cNvSpPr txBox="1">
              <a:spLocks noChangeArrowheads="1"/>
            </p:cNvSpPr>
            <p:nvPr/>
          </p:nvSpPr>
          <p:spPr bwMode="auto">
            <a:xfrm>
              <a:off x="3792" y="1888"/>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1</a:t>
              </a:r>
            </a:p>
          </p:txBody>
        </p:sp>
        <p:sp>
          <p:nvSpPr>
            <p:cNvPr id="37005" name="Text Box 57"/>
            <p:cNvSpPr txBox="1">
              <a:spLocks noChangeArrowheads="1"/>
            </p:cNvSpPr>
            <p:nvPr/>
          </p:nvSpPr>
          <p:spPr bwMode="auto">
            <a:xfrm>
              <a:off x="3792" y="2140"/>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5</a:t>
              </a:r>
            </a:p>
          </p:txBody>
        </p:sp>
        <p:sp>
          <p:nvSpPr>
            <p:cNvPr id="37006" name="Text Box 58"/>
            <p:cNvSpPr txBox="1">
              <a:spLocks noChangeArrowheads="1"/>
            </p:cNvSpPr>
            <p:nvPr/>
          </p:nvSpPr>
          <p:spPr bwMode="auto">
            <a:xfrm>
              <a:off x="3792" y="2392"/>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4</a:t>
              </a:r>
            </a:p>
          </p:txBody>
        </p:sp>
        <p:sp>
          <p:nvSpPr>
            <p:cNvPr id="37007" name="Text Box 59"/>
            <p:cNvSpPr txBox="1">
              <a:spLocks noChangeArrowheads="1"/>
            </p:cNvSpPr>
            <p:nvPr/>
          </p:nvSpPr>
          <p:spPr bwMode="auto">
            <a:xfrm>
              <a:off x="4080" y="1379"/>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4</a:t>
              </a:r>
            </a:p>
          </p:txBody>
        </p:sp>
        <p:sp>
          <p:nvSpPr>
            <p:cNvPr id="37008" name="Text Box 60"/>
            <p:cNvSpPr txBox="1">
              <a:spLocks noChangeArrowheads="1"/>
            </p:cNvSpPr>
            <p:nvPr/>
          </p:nvSpPr>
          <p:spPr bwMode="auto">
            <a:xfrm>
              <a:off x="4080" y="1635"/>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3</a:t>
              </a:r>
            </a:p>
          </p:txBody>
        </p:sp>
        <p:sp>
          <p:nvSpPr>
            <p:cNvPr id="37009" name="Text Box 61"/>
            <p:cNvSpPr txBox="1">
              <a:spLocks noChangeArrowheads="1"/>
            </p:cNvSpPr>
            <p:nvPr/>
          </p:nvSpPr>
          <p:spPr bwMode="auto">
            <a:xfrm>
              <a:off x="4080" y="1887"/>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2</a:t>
              </a:r>
            </a:p>
          </p:txBody>
        </p:sp>
        <p:sp>
          <p:nvSpPr>
            <p:cNvPr id="37010" name="Text Box 62"/>
            <p:cNvSpPr txBox="1">
              <a:spLocks noChangeArrowheads="1"/>
            </p:cNvSpPr>
            <p:nvPr/>
          </p:nvSpPr>
          <p:spPr bwMode="auto">
            <a:xfrm>
              <a:off x="4080" y="2139"/>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1</a:t>
              </a:r>
            </a:p>
          </p:txBody>
        </p:sp>
        <p:sp>
          <p:nvSpPr>
            <p:cNvPr id="37011" name="Text Box 63"/>
            <p:cNvSpPr txBox="1">
              <a:spLocks noChangeArrowheads="1"/>
            </p:cNvSpPr>
            <p:nvPr/>
          </p:nvSpPr>
          <p:spPr bwMode="auto">
            <a:xfrm>
              <a:off x="4080" y="2391"/>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5</a:t>
              </a:r>
            </a:p>
          </p:txBody>
        </p:sp>
        <p:sp>
          <p:nvSpPr>
            <p:cNvPr id="37012" name="Text Box 64"/>
            <p:cNvSpPr txBox="1">
              <a:spLocks noChangeArrowheads="1"/>
            </p:cNvSpPr>
            <p:nvPr/>
          </p:nvSpPr>
          <p:spPr bwMode="auto">
            <a:xfrm>
              <a:off x="4368" y="1381"/>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1</a:t>
              </a:r>
            </a:p>
          </p:txBody>
        </p:sp>
        <p:sp>
          <p:nvSpPr>
            <p:cNvPr id="37013" name="Text Box 65"/>
            <p:cNvSpPr txBox="1">
              <a:spLocks noChangeArrowheads="1"/>
            </p:cNvSpPr>
            <p:nvPr/>
          </p:nvSpPr>
          <p:spPr bwMode="auto">
            <a:xfrm>
              <a:off x="4368" y="1637"/>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4</a:t>
              </a:r>
            </a:p>
          </p:txBody>
        </p:sp>
        <p:sp>
          <p:nvSpPr>
            <p:cNvPr id="37014" name="Text Box 66"/>
            <p:cNvSpPr txBox="1">
              <a:spLocks noChangeArrowheads="1"/>
            </p:cNvSpPr>
            <p:nvPr/>
          </p:nvSpPr>
          <p:spPr bwMode="auto">
            <a:xfrm>
              <a:off x="4368" y="1889"/>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3</a:t>
              </a:r>
            </a:p>
          </p:txBody>
        </p:sp>
        <p:sp>
          <p:nvSpPr>
            <p:cNvPr id="37015" name="Text Box 67"/>
            <p:cNvSpPr txBox="1">
              <a:spLocks noChangeArrowheads="1"/>
            </p:cNvSpPr>
            <p:nvPr/>
          </p:nvSpPr>
          <p:spPr bwMode="auto">
            <a:xfrm>
              <a:off x="4368" y="2141"/>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2</a:t>
              </a:r>
            </a:p>
          </p:txBody>
        </p:sp>
        <p:sp>
          <p:nvSpPr>
            <p:cNvPr id="37016" name="Text Box 68"/>
            <p:cNvSpPr txBox="1">
              <a:spLocks noChangeArrowheads="1"/>
            </p:cNvSpPr>
            <p:nvPr/>
          </p:nvSpPr>
          <p:spPr bwMode="auto">
            <a:xfrm>
              <a:off x="4368" y="2393"/>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5</a:t>
              </a:r>
            </a:p>
          </p:txBody>
        </p:sp>
      </p:grpSp>
      <p:sp>
        <p:nvSpPr>
          <p:cNvPr id="451653" name="AutoShape 69"/>
          <p:cNvSpPr>
            <a:spLocks noChangeArrowheads="1"/>
          </p:cNvSpPr>
          <p:nvPr/>
        </p:nvSpPr>
        <p:spPr bwMode="auto">
          <a:xfrm rot="10800000">
            <a:off x="381000" y="2133600"/>
            <a:ext cx="1524000" cy="914400"/>
          </a:xfrm>
          <a:prstGeom prst="wedgeRoundRectCallout">
            <a:avLst>
              <a:gd name="adj1" fmla="val -53023"/>
              <a:gd name="adj2" fmla="val 78296"/>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dirty="0">
                <a:sym typeface="Symbol" panose="05050102010706020507" pitchFamily="18" charset="2"/>
              </a:rPr>
              <a:t>LRU</a:t>
            </a:r>
            <a:r>
              <a:rPr lang="zh-CN" altLang="en-US" sz="2400" dirty="0">
                <a:sym typeface="Symbol" panose="05050102010706020507" pitchFamily="18" charset="2"/>
              </a:rPr>
              <a:t>栈实现</a:t>
            </a:r>
          </a:p>
        </p:txBody>
      </p:sp>
      <p:grpSp>
        <p:nvGrpSpPr>
          <p:cNvPr id="451654" name="Group 70"/>
          <p:cNvGrpSpPr/>
          <p:nvPr/>
        </p:nvGrpSpPr>
        <p:grpSpPr bwMode="auto">
          <a:xfrm>
            <a:off x="7391400" y="1447800"/>
            <a:ext cx="685800" cy="1262063"/>
            <a:chOff x="4560" y="1344"/>
            <a:chExt cx="432" cy="795"/>
          </a:xfrm>
        </p:grpSpPr>
        <p:grpSp>
          <p:nvGrpSpPr>
            <p:cNvPr id="36953" name="Group 71"/>
            <p:cNvGrpSpPr/>
            <p:nvPr/>
          </p:nvGrpSpPr>
          <p:grpSpPr bwMode="auto">
            <a:xfrm>
              <a:off x="4560" y="1893"/>
              <a:ext cx="240" cy="246"/>
              <a:chOff x="4560" y="1893"/>
              <a:chExt cx="240" cy="246"/>
            </a:xfrm>
          </p:grpSpPr>
          <p:sp>
            <p:nvSpPr>
              <p:cNvPr id="36955" name="Line 72"/>
              <p:cNvSpPr>
                <a:spLocks noChangeShapeType="1"/>
              </p:cNvSpPr>
              <p:nvPr/>
            </p:nvSpPr>
            <p:spPr bwMode="auto">
              <a:xfrm>
                <a:off x="4560" y="2139"/>
                <a:ext cx="240"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56" name="AutoShape 73"/>
              <p:cNvSpPr>
                <a:spLocks noChangeArrowheads="1"/>
              </p:cNvSpPr>
              <p:nvPr/>
            </p:nvSpPr>
            <p:spPr bwMode="auto">
              <a:xfrm>
                <a:off x="4656" y="1893"/>
                <a:ext cx="96" cy="240"/>
              </a:xfrm>
              <a:prstGeom prst="upArrow">
                <a:avLst>
                  <a:gd name="adj1" fmla="val 50000"/>
                  <a:gd name="adj2" fmla="val 62500"/>
                </a:avLst>
              </a:prstGeom>
              <a:solidFill>
                <a:srgbClr val="FF0000"/>
              </a:solidFill>
              <a:ln w="9525"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sp>
          <p:nvSpPr>
            <p:cNvPr id="36954" name="Text Box 74"/>
            <p:cNvSpPr txBox="1">
              <a:spLocks noChangeArrowheads="1"/>
            </p:cNvSpPr>
            <p:nvPr/>
          </p:nvSpPr>
          <p:spPr bwMode="auto">
            <a:xfrm>
              <a:off x="4640" y="1344"/>
              <a:ext cx="352" cy="528"/>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m=3</a:t>
              </a:r>
            </a:p>
          </p:txBody>
        </p:sp>
      </p:grpSp>
      <p:grpSp>
        <p:nvGrpSpPr>
          <p:cNvPr id="451659" name="Group 75"/>
          <p:cNvGrpSpPr/>
          <p:nvPr/>
        </p:nvGrpSpPr>
        <p:grpSpPr bwMode="auto">
          <a:xfrm>
            <a:off x="7391400" y="2209800"/>
            <a:ext cx="1397000" cy="914400"/>
            <a:chOff x="4560" y="1824"/>
            <a:chExt cx="880" cy="576"/>
          </a:xfrm>
        </p:grpSpPr>
        <p:grpSp>
          <p:nvGrpSpPr>
            <p:cNvPr id="36949" name="Group 76"/>
            <p:cNvGrpSpPr/>
            <p:nvPr/>
          </p:nvGrpSpPr>
          <p:grpSpPr bwMode="auto">
            <a:xfrm>
              <a:off x="4560" y="2160"/>
              <a:ext cx="528" cy="240"/>
              <a:chOff x="4560" y="2160"/>
              <a:chExt cx="384" cy="240"/>
            </a:xfrm>
          </p:grpSpPr>
          <p:sp>
            <p:nvSpPr>
              <p:cNvPr id="36951" name="Line 77"/>
              <p:cNvSpPr>
                <a:spLocks noChangeShapeType="1"/>
              </p:cNvSpPr>
              <p:nvPr/>
            </p:nvSpPr>
            <p:spPr bwMode="auto">
              <a:xfrm>
                <a:off x="4560" y="2393"/>
                <a:ext cx="384"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52" name="AutoShape 78"/>
              <p:cNvSpPr>
                <a:spLocks noChangeArrowheads="1"/>
              </p:cNvSpPr>
              <p:nvPr/>
            </p:nvSpPr>
            <p:spPr bwMode="auto">
              <a:xfrm>
                <a:off x="4848" y="2160"/>
                <a:ext cx="96" cy="240"/>
              </a:xfrm>
              <a:prstGeom prst="upArrow">
                <a:avLst>
                  <a:gd name="adj1" fmla="val 50000"/>
                  <a:gd name="adj2" fmla="val 62500"/>
                </a:avLst>
              </a:prstGeom>
              <a:solidFill>
                <a:srgbClr val="FF0000"/>
              </a:solidFill>
              <a:ln w="9525"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sp>
          <p:nvSpPr>
            <p:cNvPr id="36950" name="Text Box 79"/>
            <p:cNvSpPr txBox="1">
              <a:spLocks noChangeArrowheads="1"/>
            </p:cNvSpPr>
            <p:nvPr/>
          </p:nvSpPr>
          <p:spPr bwMode="auto">
            <a:xfrm>
              <a:off x="5088" y="1824"/>
              <a:ext cx="352" cy="528"/>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m=4</a:t>
              </a:r>
            </a:p>
          </p:txBody>
        </p:sp>
      </p:grpSp>
      <p:sp>
        <p:nvSpPr>
          <p:cNvPr id="451664" name="AutoShape 80"/>
          <p:cNvSpPr>
            <a:spLocks noChangeArrowheads="1"/>
          </p:cNvSpPr>
          <p:nvPr/>
        </p:nvSpPr>
        <p:spPr bwMode="auto">
          <a:xfrm rot="10800000">
            <a:off x="7620000" y="152400"/>
            <a:ext cx="1524000" cy="838200"/>
          </a:xfrm>
          <a:prstGeom prst="wedgeRoundRectCallout">
            <a:avLst>
              <a:gd name="adj1" fmla="val 30208"/>
              <a:gd name="adj2" fmla="val -111745"/>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sym typeface="Symbol" panose="05050102010706020507" pitchFamily="18" charset="2"/>
              </a:rPr>
              <a:t>m</a:t>
            </a:r>
            <a:r>
              <a:rPr lang="zh-CN" altLang="en-US" sz="2400">
                <a:sym typeface="Symbol" panose="05050102010706020507" pitchFamily="18" charset="2"/>
              </a:rPr>
              <a:t>是分配的帧数</a:t>
            </a:r>
          </a:p>
        </p:txBody>
      </p:sp>
      <p:grpSp>
        <p:nvGrpSpPr>
          <p:cNvPr id="451665" name="Group 81"/>
          <p:cNvGrpSpPr/>
          <p:nvPr/>
        </p:nvGrpSpPr>
        <p:grpSpPr bwMode="auto">
          <a:xfrm>
            <a:off x="1143000" y="3352800"/>
            <a:ext cx="7772400" cy="1114425"/>
            <a:chOff x="720" y="2112"/>
            <a:chExt cx="4896" cy="702"/>
          </a:xfrm>
        </p:grpSpPr>
        <p:sp>
          <p:nvSpPr>
            <p:cNvPr id="36947" name="Rectangle 82"/>
            <p:cNvSpPr>
              <a:spLocks noChangeArrowheads="1"/>
            </p:cNvSpPr>
            <p:nvPr/>
          </p:nvSpPr>
          <p:spPr bwMode="auto">
            <a:xfrm>
              <a:off x="720" y="2112"/>
              <a:ext cx="4896" cy="7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sym typeface="Symbol" panose="05050102010706020507" pitchFamily="18" charset="2"/>
                </a:rPr>
                <a:t>特征</a:t>
              </a:r>
              <a:r>
                <a:rPr lang="en-US" altLang="zh-CN" sz="2400" dirty="0">
                  <a:sym typeface="Symbol" panose="05050102010706020507" pitchFamily="18" charset="2"/>
                </a:rPr>
                <a:t>: </a:t>
              </a:r>
              <a:r>
                <a:rPr lang="en-US" altLang="zh-CN" sz="2400" dirty="0">
                  <a:solidFill>
                    <a:srgbClr val="FF0000"/>
                  </a:solidFill>
                  <a:sym typeface="Symbol" panose="05050102010706020507" pitchFamily="18" charset="2"/>
                </a:rPr>
                <a:t>M(m, r)M(</a:t>
              </a:r>
              <a:r>
                <a:rPr lang="en-US" altLang="zh-CN" sz="2400" dirty="0" err="1">
                  <a:solidFill>
                    <a:srgbClr val="FF0000"/>
                  </a:solidFill>
                  <a:sym typeface="Symbol" panose="05050102010706020507" pitchFamily="18" charset="2"/>
                </a:rPr>
                <a:t>m+1,r</a:t>
              </a:r>
              <a:r>
                <a:rPr lang="en-US" altLang="zh-CN" sz="2400" dirty="0">
                  <a:solidFill>
                    <a:srgbClr val="FF0000"/>
                  </a:solidFill>
                  <a:sym typeface="Symbol" panose="05050102010706020507" pitchFamily="18" charset="2"/>
                </a:rPr>
                <a:t>)</a:t>
              </a:r>
              <a:r>
                <a:rPr lang="zh-CN" altLang="en-US" sz="2400" dirty="0">
                  <a:sym typeface="Symbol" panose="05050102010706020507" pitchFamily="18" charset="2"/>
                </a:rPr>
                <a:t>，如</a:t>
              </a:r>
              <a:r>
                <a:rPr lang="en-US" altLang="zh-CN" sz="2400" dirty="0">
                  <a:sym typeface="Symbol" panose="05050102010706020507" pitchFamily="18" charset="2"/>
                </a:rPr>
                <a:t>{5,2,1}{5,2,1,4} (</a:t>
              </a:r>
              <a:r>
                <a:rPr lang="en-US" altLang="zh-CN" sz="2400" dirty="0">
                  <a:solidFill>
                    <a:schemeClr val="accent2"/>
                  </a:solidFill>
                  <a:sym typeface="Symbol" panose="05050102010706020507" pitchFamily="18" charset="2"/>
                </a:rPr>
                <a:t>m=3</a:t>
              </a:r>
              <a:r>
                <a:rPr lang="en-US" altLang="zh-CN" sz="2400" dirty="0">
                  <a:sym typeface="Symbol" panose="05050102010706020507" pitchFamily="18" charset="2"/>
                </a:rPr>
                <a:t>)</a:t>
              </a:r>
            </a:p>
            <a:p>
              <a:pPr lvl="1" eaLnBrk="1" hangingPunct="1">
                <a:lnSpc>
                  <a:spcPct val="140000"/>
                </a:lnSpc>
                <a:spcBef>
                  <a:spcPct val="0"/>
                </a:spcBef>
                <a:buClrTx/>
                <a:buSzTx/>
                <a:buFontTx/>
                <a:buNone/>
              </a:pPr>
              <a:r>
                <a:rPr lang="zh-CN" altLang="en-US" sz="2400" dirty="0">
                  <a:sym typeface="Symbol" panose="05050102010706020507" pitchFamily="18" charset="2"/>
                </a:rPr>
                <a:t>满足这一特征的算法称为</a:t>
              </a:r>
              <a:r>
                <a:rPr lang="zh-CN" altLang="en-US" sz="2400" dirty="0">
                  <a:solidFill>
                    <a:srgbClr val="FF0000"/>
                  </a:solidFill>
                  <a:sym typeface="Symbol" panose="05050102010706020507" pitchFamily="18" charset="2"/>
                </a:rPr>
                <a:t>栈式算法</a:t>
              </a:r>
              <a:r>
                <a:rPr lang="en-US" altLang="zh-CN" sz="2400" dirty="0">
                  <a:sym typeface="Symbol" panose="05050102010706020507" pitchFamily="18" charset="2"/>
                </a:rPr>
                <a:t>!</a:t>
              </a:r>
            </a:p>
          </p:txBody>
        </p:sp>
        <p:pic>
          <p:nvPicPr>
            <p:cNvPr id="36948" name="Picture 83"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 y="227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1668" name="Freeform 84"/>
          <p:cNvSpPr/>
          <p:nvPr/>
        </p:nvSpPr>
        <p:spPr bwMode="auto">
          <a:xfrm>
            <a:off x="2667000" y="3200400"/>
            <a:ext cx="381000" cy="381000"/>
          </a:xfrm>
          <a:custGeom>
            <a:avLst/>
            <a:gdLst>
              <a:gd name="T0" fmla="*/ 0 w 240"/>
              <a:gd name="T1" fmla="*/ 604837500 h 240"/>
              <a:gd name="T2" fmla="*/ 483870000 w 240"/>
              <a:gd name="T3" fmla="*/ 362902500 h 240"/>
              <a:gd name="T4" fmla="*/ 604837500 w 240"/>
              <a:gd name="T5" fmla="*/ 0 h 240"/>
              <a:gd name="T6" fmla="*/ 0 60000 65536"/>
              <a:gd name="T7" fmla="*/ 0 60000 65536"/>
              <a:gd name="T8" fmla="*/ 0 60000 65536"/>
            </a:gdLst>
            <a:ahLst/>
            <a:cxnLst>
              <a:cxn ang="T6">
                <a:pos x="T0" y="T1"/>
              </a:cxn>
              <a:cxn ang="T7">
                <a:pos x="T2" y="T3"/>
              </a:cxn>
              <a:cxn ang="T8">
                <a:pos x="T4" y="T5"/>
              </a:cxn>
            </a:cxnLst>
            <a:rect l="0" t="0" r="r" b="b"/>
            <a:pathLst>
              <a:path w="240" h="240">
                <a:moveTo>
                  <a:pt x="0" y="240"/>
                </a:moveTo>
                <a:cubicBezTo>
                  <a:pt x="76" y="212"/>
                  <a:pt x="152" y="184"/>
                  <a:pt x="192" y="144"/>
                </a:cubicBezTo>
                <a:cubicBezTo>
                  <a:pt x="232" y="104"/>
                  <a:pt x="236" y="52"/>
                  <a:pt x="240"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669" name="Freeform 85"/>
          <p:cNvSpPr/>
          <p:nvPr/>
        </p:nvSpPr>
        <p:spPr bwMode="auto">
          <a:xfrm>
            <a:off x="5029200" y="2971800"/>
            <a:ext cx="1752600" cy="685800"/>
          </a:xfrm>
          <a:custGeom>
            <a:avLst/>
            <a:gdLst>
              <a:gd name="T0" fmla="*/ 2147483647 w 1104"/>
              <a:gd name="T1" fmla="*/ 1088707500 h 432"/>
              <a:gd name="T2" fmla="*/ 1935480000 w 1104"/>
              <a:gd name="T3" fmla="*/ 846772500 h 432"/>
              <a:gd name="T4" fmla="*/ 362902500 w 1104"/>
              <a:gd name="T5" fmla="*/ 846772500 h 432"/>
              <a:gd name="T6" fmla="*/ 0 w 1104"/>
              <a:gd name="T7" fmla="*/ 0 h 4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04" h="432">
                <a:moveTo>
                  <a:pt x="1104" y="432"/>
                </a:moveTo>
                <a:cubicBezTo>
                  <a:pt x="1016" y="392"/>
                  <a:pt x="928" y="352"/>
                  <a:pt x="768" y="336"/>
                </a:cubicBezTo>
                <a:cubicBezTo>
                  <a:pt x="608" y="320"/>
                  <a:pt x="272" y="392"/>
                  <a:pt x="144" y="336"/>
                </a:cubicBezTo>
                <a:cubicBezTo>
                  <a:pt x="16" y="280"/>
                  <a:pt x="8" y="140"/>
                  <a:pt x="0"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670" name="AutoShape 86"/>
          <p:cNvSpPr>
            <a:spLocks noChangeArrowheads="1"/>
          </p:cNvSpPr>
          <p:nvPr/>
        </p:nvSpPr>
        <p:spPr bwMode="auto">
          <a:xfrm rot="10800000">
            <a:off x="152400" y="5029200"/>
            <a:ext cx="1219200" cy="914400"/>
          </a:xfrm>
          <a:prstGeom prst="wedgeRoundRectCallout">
            <a:avLst>
              <a:gd name="adj1" fmla="val -60157"/>
              <a:gd name="adj2" fmla="val 91144"/>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ym typeface="Symbol" panose="05050102010706020507" pitchFamily="18" charset="2"/>
              </a:rPr>
              <a:t>看看</a:t>
            </a:r>
            <a:r>
              <a:rPr lang="en-US" altLang="zh-CN" sz="2400">
                <a:sym typeface="Symbol" panose="05050102010706020507" pitchFamily="18" charset="2"/>
              </a:rPr>
              <a:t>FIFO</a:t>
            </a:r>
          </a:p>
        </p:txBody>
      </p:sp>
      <p:grpSp>
        <p:nvGrpSpPr>
          <p:cNvPr id="451671" name="Group 87"/>
          <p:cNvGrpSpPr/>
          <p:nvPr/>
        </p:nvGrpSpPr>
        <p:grpSpPr bwMode="auto">
          <a:xfrm>
            <a:off x="1447800" y="4430713"/>
            <a:ext cx="2895600" cy="2082800"/>
            <a:chOff x="1056" y="2791"/>
            <a:chExt cx="1824" cy="1312"/>
          </a:xfrm>
        </p:grpSpPr>
        <p:sp>
          <p:nvSpPr>
            <p:cNvPr id="36917" name="Text Box 88"/>
            <p:cNvSpPr txBox="1">
              <a:spLocks noChangeArrowheads="1"/>
            </p:cNvSpPr>
            <p:nvPr/>
          </p:nvSpPr>
          <p:spPr bwMode="auto">
            <a:xfrm>
              <a:off x="1056" y="2833"/>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1</a:t>
              </a:r>
            </a:p>
          </p:txBody>
        </p:sp>
        <p:sp>
          <p:nvSpPr>
            <p:cNvPr id="36918" name="Text Box 89"/>
            <p:cNvSpPr txBox="1">
              <a:spLocks noChangeArrowheads="1"/>
            </p:cNvSpPr>
            <p:nvPr/>
          </p:nvSpPr>
          <p:spPr bwMode="auto">
            <a:xfrm>
              <a:off x="1056" y="3089"/>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2</a:t>
              </a:r>
            </a:p>
          </p:txBody>
        </p:sp>
        <p:sp>
          <p:nvSpPr>
            <p:cNvPr id="36919" name="Text Box 90"/>
            <p:cNvSpPr txBox="1">
              <a:spLocks noChangeArrowheads="1"/>
            </p:cNvSpPr>
            <p:nvPr/>
          </p:nvSpPr>
          <p:spPr bwMode="auto">
            <a:xfrm>
              <a:off x="1056" y="3341"/>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3</a:t>
              </a:r>
            </a:p>
          </p:txBody>
        </p:sp>
        <p:sp>
          <p:nvSpPr>
            <p:cNvPr id="36920" name="Text Box 91"/>
            <p:cNvSpPr txBox="1">
              <a:spLocks noChangeArrowheads="1"/>
            </p:cNvSpPr>
            <p:nvPr/>
          </p:nvSpPr>
          <p:spPr bwMode="auto">
            <a:xfrm>
              <a:off x="1056" y="3593"/>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000"/>
            </a:p>
          </p:txBody>
        </p:sp>
        <p:sp>
          <p:nvSpPr>
            <p:cNvPr id="36921" name="Text Box 92"/>
            <p:cNvSpPr txBox="1">
              <a:spLocks noChangeArrowheads="1"/>
            </p:cNvSpPr>
            <p:nvPr/>
          </p:nvSpPr>
          <p:spPr bwMode="auto">
            <a:xfrm>
              <a:off x="1056" y="3845"/>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000"/>
            </a:p>
          </p:txBody>
        </p:sp>
        <p:sp>
          <p:nvSpPr>
            <p:cNvPr id="36922" name="Text Box 93"/>
            <p:cNvSpPr txBox="1">
              <a:spLocks noChangeArrowheads="1"/>
            </p:cNvSpPr>
            <p:nvPr/>
          </p:nvSpPr>
          <p:spPr bwMode="auto">
            <a:xfrm>
              <a:off x="1344" y="2835"/>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2</a:t>
              </a:r>
            </a:p>
          </p:txBody>
        </p:sp>
        <p:sp>
          <p:nvSpPr>
            <p:cNvPr id="36923" name="Text Box 94"/>
            <p:cNvSpPr txBox="1">
              <a:spLocks noChangeArrowheads="1"/>
            </p:cNvSpPr>
            <p:nvPr/>
          </p:nvSpPr>
          <p:spPr bwMode="auto">
            <a:xfrm>
              <a:off x="1344" y="3091"/>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3</a:t>
              </a:r>
            </a:p>
          </p:txBody>
        </p:sp>
        <p:sp>
          <p:nvSpPr>
            <p:cNvPr id="36924" name="Text Box 95"/>
            <p:cNvSpPr txBox="1">
              <a:spLocks noChangeArrowheads="1"/>
            </p:cNvSpPr>
            <p:nvPr/>
          </p:nvSpPr>
          <p:spPr bwMode="auto">
            <a:xfrm>
              <a:off x="1344" y="3343"/>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4</a:t>
              </a:r>
            </a:p>
          </p:txBody>
        </p:sp>
        <p:sp>
          <p:nvSpPr>
            <p:cNvPr id="36925" name="Text Box 96"/>
            <p:cNvSpPr txBox="1">
              <a:spLocks noChangeArrowheads="1"/>
            </p:cNvSpPr>
            <p:nvPr/>
          </p:nvSpPr>
          <p:spPr bwMode="auto">
            <a:xfrm>
              <a:off x="1344" y="3595"/>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1</a:t>
              </a:r>
            </a:p>
          </p:txBody>
        </p:sp>
        <p:sp>
          <p:nvSpPr>
            <p:cNvPr id="36926" name="Text Box 97"/>
            <p:cNvSpPr txBox="1">
              <a:spLocks noChangeArrowheads="1"/>
            </p:cNvSpPr>
            <p:nvPr/>
          </p:nvSpPr>
          <p:spPr bwMode="auto">
            <a:xfrm>
              <a:off x="1344" y="3847"/>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000"/>
            </a:p>
          </p:txBody>
        </p:sp>
        <p:sp>
          <p:nvSpPr>
            <p:cNvPr id="36927" name="Text Box 98"/>
            <p:cNvSpPr txBox="1">
              <a:spLocks noChangeArrowheads="1"/>
            </p:cNvSpPr>
            <p:nvPr/>
          </p:nvSpPr>
          <p:spPr bwMode="auto">
            <a:xfrm>
              <a:off x="1643" y="2832"/>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3</a:t>
              </a:r>
            </a:p>
          </p:txBody>
        </p:sp>
        <p:sp>
          <p:nvSpPr>
            <p:cNvPr id="36928" name="Text Box 99"/>
            <p:cNvSpPr txBox="1">
              <a:spLocks noChangeArrowheads="1"/>
            </p:cNvSpPr>
            <p:nvPr/>
          </p:nvSpPr>
          <p:spPr bwMode="auto">
            <a:xfrm>
              <a:off x="1643" y="3088"/>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4</a:t>
              </a:r>
            </a:p>
          </p:txBody>
        </p:sp>
        <p:sp>
          <p:nvSpPr>
            <p:cNvPr id="36929" name="Text Box 100"/>
            <p:cNvSpPr txBox="1">
              <a:spLocks noChangeArrowheads="1"/>
            </p:cNvSpPr>
            <p:nvPr/>
          </p:nvSpPr>
          <p:spPr bwMode="auto">
            <a:xfrm>
              <a:off x="1643" y="3340"/>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1</a:t>
              </a:r>
            </a:p>
          </p:txBody>
        </p:sp>
        <p:sp>
          <p:nvSpPr>
            <p:cNvPr id="36930" name="Text Box 101"/>
            <p:cNvSpPr txBox="1">
              <a:spLocks noChangeArrowheads="1"/>
            </p:cNvSpPr>
            <p:nvPr/>
          </p:nvSpPr>
          <p:spPr bwMode="auto">
            <a:xfrm>
              <a:off x="1643" y="3592"/>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2</a:t>
              </a:r>
            </a:p>
          </p:txBody>
        </p:sp>
        <p:sp>
          <p:nvSpPr>
            <p:cNvPr id="36931" name="Text Box 102"/>
            <p:cNvSpPr txBox="1">
              <a:spLocks noChangeArrowheads="1"/>
            </p:cNvSpPr>
            <p:nvPr/>
          </p:nvSpPr>
          <p:spPr bwMode="auto">
            <a:xfrm>
              <a:off x="1643" y="3844"/>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000"/>
            </a:p>
          </p:txBody>
        </p:sp>
        <p:sp>
          <p:nvSpPr>
            <p:cNvPr id="36932" name="Text Box 103"/>
            <p:cNvSpPr txBox="1">
              <a:spLocks noChangeArrowheads="1"/>
            </p:cNvSpPr>
            <p:nvPr/>
          </p:nvSpPr>
          <p:spPr bwMode="auto">
            <a:xfrm>
              <a:off x="1931" y="2834"/>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4</a:t>
              </a:r>
            </a:p>
          </p:txBody>
        </p:sp>
        <p:sp>
          <p:nvSpPr>
            <p:cNvPr id="36933" name="Text Box 104"/>
            <p:cNvSpPr txBox="1">
              <a:spLocks noChangeArrowheads="1"/>
            </p:cNvSpPr>
            <p:nvPr/>
          </p:nvSpPr>
          <p:spPr bwMode="auto">
            <a:xfrm>
              <a:off x="1931" y="3090"/>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1</a:t>
              </a:r>
            </a:p>
          </p:txBody>
        </p:sp>
        <p:sp>
          <p:nvSpPr>
            <p:cNvPr id="36934" name="Text Box 105"/>
            <p:cNvSpPr txBox="1">
              <a:spLocks noChangeArrowheads="1"/>
            </p:cNvSpPr>
            <p:nvPr/>
          </p:nvSpPr>
          <p:spPr bwMode="auto">
            <a:xfrm>
              <a:off x="1931" y="3342"/>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2</a:t>
              </a:r>
            </a:p>
          </p:txBody>
        </p:sp>
        <p:sp>
          <p:nvSpPr>
            <p:cNvPr id="36935" name="Text Box 106"/>
            <p:cNvSpPr txBox="1">
              <a:spLocks noChangeArrowheads="1"/>
            </p:cNvSpPr>
            <p:nvPr/>
          </p:nvSpPr>
          <p:spPr bwMode="auto">
            <a:xfrm>
              <a:off x="1931" y="3594"/>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3</a:t>
              </a:r>
            </a:p>
          </p:txBody>
        </p:sp>
        <p:sp>
          <p:nvSpPr>
            <p:cNvPr id="36936" name="Text Box 107"/>
            <p:cNvSpPr txBox="1">
              <a:spLocks noChangeArrowheads="1"/>
            </p:cNvSpPr>
            <p:nvPr/>
          </p:nvSpPr>
          <p:spPr bwMode="auto">
            <a:xfrm>
              <a:off x="1931" y="3846"/>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000"/>
            </a:p>
          </p:txBody>
        </p:sp>
        <p:sp>
          <p:nvSpPr>
            <p:cNvPr id="36937" name="Text Box 108"/>
            <p:cNvSpPr txBox="1">
              <a:spLocks noChangeArrowheads="1"/>
            </p:cNvSpPr>
            <p:nvPr/>
          </p:nvSpPr>
          <p:spPr bwMode="auto">
            <a:xfrm>
              <a:off x="2219" y="2833"/>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1</a:t>
              </a:r>
            </a:p>
          </p:txBody>
        </p:sp>
        <p:sp>
          <p:nvSpPr>
            <p:cNvPr id="36938" name="Text Box 109"/>
            <p:cNvSpPr txBox="1">
              <a:spLocks noChangeArrowheads="1"/>
            </p:cNvSpPr>
            <p:nvPr/>
          </p:nvSpPr>
          <p:spPr bwMode="auto">
            <a:xfrm>
              <a:off x="2219" y="3089"/>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2</a:t>
              </a:r>
            </a:p>
          </p:txBody>
        </p:sp>
        <p:sp>
          <p:nvSpPr>
            <p:cNvPr id="36939" name="Text Box 110"/>
            <p:cNvSpPr txBox="1">
              <a:spLocks noChangeArrowheads="1"/>
            </p:cNvSpPr>
            <p:nvPr/>
          </p:nvSpPr>
          <p:spPr bwMode="auto">
            <a:xfrm>
              <a:off x="2219" y="3341"/>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5</a:t>
              </a:r>
            </a:p>
          </p:txBody>
        </p:sp>
        <p:sp>
          <p:nvSpPr>
            <p:cNvPr id="36940" name="Text Box 111"/>
            <p:cNvSpPr txBox="1">
              <a:spLocks noChangeArrowheads="1"/>
            </p:cNvSpPr>
            <p:nvPr/>
          </p:nvSpPr>
          <p:spPr bwMode="auto">
            <a:xfrm>
              <a:off x="2219" y="3593"/>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3</a:t>
              </a:r>
            </a:p>
          </p:txBody>
        </p:sp>
        <p:sp>
          <p:nvSpPr>
            <p:cNvPr id="36941" name="Text Box 112"/>
            <p:cNvSpPr txBox="1">
              <a:spLocks noChangeArrowheads="1"/>
            </p:cNvSpPr>
            <p:nvPr/>
          </p:nvSpPr>
          <p:spPr bwMode="auto">
            <a:xfrm>
              <a:off x="2219" y="3845"/>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4</a:t>
              </a:r>
            </a:p>
          </p:txBody>
        </p:sp>
        <p:grpSp>
          <p:nvGrpSpPr>
            <p:cNvPr id="36942" name="Group 113"/>
            <p:cNvGrpSpPr/>
            <p:nvPr/>
          </p:nvGrpSpPr>
          <p:grpSpPr bwMode="auto">
            <a:xfrm>
              <a:off x="2448" y="2791"/>
              <a:ext cx="432" cy="795"/>
              <a:chOff x="4560" y="1344"/>
              <a:chExt cx="432" cy="795"/>
            </a:xfrm>
          </p:grpSpPr>
          <p:grpSp>
            <p:nvGrpSpPr>
              <p:cNvPr id="36943" name="Group 114"/>
              <p:cNvGrpSpPr/>
              <p:nvPr/>
            </p:nvGrpSpPr>
            <p:grpSpPr bwMode="auto">
              <a:xfrm>
                <a:off x="4560" y="1893"/>
                <a:ext cx="240" cy="246"/>
                <a:chOff x="4560" y="1893"/>
                <a:chExt cx="240" cy="246"/>
              </a:xfrm>
            </p:grpSpPr>
            <p:sp>
              <p:nvSpPr>
                <p:cNvPr id="36945" name="Line 115"/>
                <p:cNvSpPr>
                  <a:spLocks noChangeShapeType="1"/>
                </p:cNvSpPr>
                <p:nvPr/>
              </p:nvSpPr>
              <p:spPr bwMode="auto">
                <a:xfrm>
                  <a:off x="4560" y="2139"/>
                  <a:ext cx="240"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46" name="AutoShape 116"/>
                <p:cNvSpPr>
                  <a:spLocks noChangeArrowheads="1"/>
                </p:cNvSpPr>
                <p:nvPr/>
              </p:nvSpPr>
              <p:spPr bwMode="auto">
                <a:xfrm>
                  <a:off x="4656" y="1893"/>
                  <a:ext cx="96" cy="240"/>
                </a:xfrm>
                <a:prstGeom prst="upArrow">
                  <a:avLst>
                    <a:gd name="adj1" fmla="val 50000"/>
                    <a:gd name="adj2" fmla="val 62500"/>
                  </a:avLst>
                </a:prstGeom>
                <a:solidFill>
                  <a:schemeClr val="tx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sp>
            <p:nvSpPr>
              <p:cNvPr id="36944" name="Text Box 117"/>
              <p:cNvSpPr txBox="1">
                <a:spLocks noChangeArrowheads="1"/>
              </p:cNvSpPr>
              <p:nvPr/>
            </p:nvSpPr>
            <p:spPr bwMode="auto">
              <a:xfrm>
                <a:off x="4640" y="1344"/>
                <a:ext cx="352" cy="528"/>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m=3</a:t>
                </a:r>
              </a:p>
            </p:txBody>
          </p:sp>
        </p:grpSp>
      </p:grpSp>
      <p:grpSp>
        <p:nvGrpSpPr>
          <p:cNvPr id="451702" name="Group 118"/>
          <p:cNvGrpSpPr/>
          <p:nvPr/>
        </p:nvGrpSpPr>
        <p:grpSpPr bwMode="auto">
          <a:xfrm>
            <a:off x="4419600" y="4495800"/>
            <a:ext cx="2895600" cy="2017713"/>
            <a:chOff x="2928" y="2832"/>
            <a:chExt cx="1824" cy="1271"/>
          </a:xfrm>
        </p:grpSpPr>
        <p:sp>
          <p:nvSpPr>
            <p:cNvPr id="36887" name="Text Box 119"/>
            <p:cNvSpPr txBox="1">
              <a:spLocks noChangeArrowheads="1"/>
            </p:cNvSpPr>
            <p:nvPr/>
          </p:nvSpPr>
          <p:spPr bwMode="auto">
            <a:xfrm>
              <a:off x="2928" y="2833"/>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1</a:t>
              </a:r>
            </a:p>
          </p:txBody>
        </p:sp>
        <p:sp>
          <p:nvSpPr>
            <p:cNvPr id="36888" name="Text Box 120"/>
            <p:cNvSpPr txBox="1">
              <a:spLocks noChangeArrowheads="1"/>
            </p:cNvSpPr>
            <p:nvPr/>
          </p:nvSpPr>
          <p:spPr bwMode="auto">
            <a:xfrm>
              <a:off x="2928" y="3089"/>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2</a:t>
              </a:r>
            </a:p>
          </p:txBody>
        </p:sp>
        <p:sp>
          <p:nvSpPr>
            <p:cNvPr id="36889" name="Text Box 121"/>
            <p:cNvSpPr txBox="1">
              <a:spLocks noChangeArrowheads="1"/>
            </p:cNvSpPr>
            <p:nvPr/>
          </p:nvSpPr>
          <p:spPr bwMode="auto">
            <a:xfrm>
              <a:off x="2928" y="3341"/>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3</a:t>
              </a:r>
            </a:p>
          </p:txBody>
        </p:sp>
        <p:sp>
          <p:nvSpPr>
            <p:cNvPr id="36890" name="Text Box 122"/>
            <p:cNvSpPr txBox="1">
              <a:spLocks noChangeArrowheads="1"/>
            </p:cNvSpPr>
            <p:nvPr/>
          </p:nvSpPr>
          <p:spPr bwMode="auto">
            <a:xfrm>
              <a:off x="2928" y="3593"/>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000"/>
            </a:p>
          </p:txBody>
        </p:sp>
        <p:sp>
          <p:nvSpPr>
            <p:cNvPr id="36891" name="Text Box 123"/>
            <p:cNvSpPr txBox="1">
              <a:spLocks noChangeArrowheads="1"/>
            </p:cNvSpPr>
            <p:nvPr/>
          </p:nvSpPr>
          <p:spPr bwMode="auto">
            <a:xfrm>
              <a:off x="2928" y="3845"/>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000"/>
            </a:p>
          </p:txBody>
        </p:sp>
        <p:sp>
          <p:nvSpPr>
            <p:cNvPr id="36892" name="Text Box 124"/>
            <p:cNvSpPr txBox="1">
              <a:spLocks noChangeArrowheads="1"/>
            </p:cNvSpPr>
            <p:nvPr/>
          </p:nvSpPr>
          <p:spPr bwMode="auto">
            <a:xfrm>
              <a:off x="3216" y="2835"/>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1</a:t>
              </a:r>
            </a:p>
          </p:txBody>
        </p:sp>
        <p:sp>
          <p:nvSpPr>
            <p:cNvPr id="36893" name="Text Box 125"/>
            <p:cNvSpPr txBox="1">
              <a:spLocks noChangeArrowheads="1"/>
            </p:cNvSpPr>
            <p:nvPr/>
          </p:nvSpPr>
          <p:spPr bwMode="auto">
            <a:xfrm>
              <a:off x="3216" y="3091"/>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2</a:t>
              </a:r>
            </a:p>
          </p:txBody>
        </p:sp>
        <p:sp>
          <p:nvSpPr>
            <p:cNvPr id="36894" name="Text Box 126"/>
            <p:cNvSpPr txBox="1">
              <a:spLocks noChangeArrowheads="1"/>
            </p:cNvSpPr>
            <p:nvPr/>
          </p:nvSpPr>
          <p:spPr bwMode="auto">
            <a:xfrm>
              <a:off x="3216" y="3343"/>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3</a:t>
              </a:r>
            </a:p>
          </p:txBody>
        </p:sp>
        <p:sp>
          <p:nvSpPr>
            <p:cNvPr id="36895" name="Text Box 127"/>
            <p:cNvSpPr txBox="1">
              <a:spLocks noChangeArrowheads="1"/>
            </p:cNvSpPr>
            <p:nvPr/>
          </p:nvSpPr>
          <p:spPr bwMode="auto">
            <a:xfrm>
              <a:off x="3216" y="3595"/>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4</a:t>
              </a:r>
            </a:p>
          </p:txBody>
        </p:sp>
        <p:sp>
          <p:nvSpPr>
            <p:cNvPr id="36896" name="Text Box 128"/>
            <p:cNvSpPr txBox="1">
              <a:spLocks noChangeArrowheads="1"/>
            </p:cNvSpPr>
            <p:nvPr/>
          </p:nvSpPr>
          <p:spPr bwMode="auto">
            <a:xfrm>
              <a:off x="3216" y="3847"/>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000"/>
            </a:p>
          </p:txBody>
        </p:sp>
        <p:sp>
          <p:nvSpPr>
            <p:cNvPr id="36897" name="Text Box 129"/>
            <p:cNvSpPr txBox="1">
              <a:spLocks noChangeArrowheads="1"/>
            </p:cNvSpPr>
            <p:nvPr/>
          </p:nvSpPr>
          <p:spPr bwMode="auto">
            <a:xfrm>
              <a:off x="3515" y="2832"/>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1</a:t>
              </a:r>
            </a:p>
          </p:txBody>
        </p:sp>
        <p:sp>
          <p:nvSpPr>
            <p:cNvPr id="36898" name="Text Box 130"/>
            <p:cNvSpPr txBox="1">
              <a:spLocks noChangeArrowheads="1"/>
            </p:cNvSpPr>
            <p:nvPr/>
          </p:nvSpPr>
          <p:spPr bwMode="auto">
            <a:xfrm>
              <a:off x="3515" y="3088"/>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2</a:t>
              </a:r>
            </a:p>
          </p:txBody>
        </p:sp>
        <p:sp>
          <p:nvSpPr>
            <p:cNvPr id="36899" name="Text Box 131"/>
            <p:cNvSpPr txBox="1">
              <a:spLocks noChangeArrowheads="1"/>
            </p:cNvSpPr>
            <p:nvPr/>
          </p:nvSpPr>
          <p:spPr bwMode="auto">
            <a:xfrm>
              <a:off x="3515" y="3340"/>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3</a:t>
              </a:r>
            </a:p>
          </p:txBody>
        </p:sp>
        <p:sp>
          <p:nvSpPr>
            <p:cNvPr id="36900" name="Text Box 132"/>
            <p:cNvSpPr txBox="1">
              <a:spLocks noChangeArrowheads="1"/>
            </p:cNvSpPr>
            <p:nvPr/>
          </p:nvSpPr>
          <p:spPr bwMode="auto">
            <a:xfrm>
              <a:off x="3515" y="3592"/>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4</a:t>
              </a:r>
            </a:p>
          </p:txBody>
        </p:sp>
        <p:sp>
          <p:nvSpPr>
            <p:cNvPr id="36901" name="Text Box 133"/>
            <p:cNvSpPr txBox="1">
              <a:spLocks noChangeArrowheads="1"/>
            </p:cNvSpPr>
            <p:nvPr/>
          </p:nvSpPr>
          <p:spPr bwMode="auto">
            <a:xfrm>
              <a:off x="3515" y="3844"/>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000"/>
            </a:p>
          </p:txBody>
        </p:sp>
        <p:sp>
          <p:nvSpPr>
            <p:cNvPr id="36902" name="Text Box 134"/>
            <p:cNvSpPr txBox="1">
              <a:spLocks noChangeArrowheads="1"/>
            </p:cNvSpPr>
            <p:nvPr/>
          </p:nvSpPr>
          <p:spPr bwMode="auto">
            <a:xfrm>
              <a:off x="3803" y="2834"/>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1</a:t>
              </a:r>
            </a:p>
          </p:txBody>
        </p:sp>
        <p:sp>
          <p:nvSpPr>
            <p:cNvPr id="36903" name="Text Box 135"/>
            <p:cNvSpPr txBox="1">
              <a:spLocks noChangeArrowheads="1"/>
            </p:cNvSpPr>
            <p:nvPr/>
          </p:nvSpPr>
          <p:spPr bwMode="auto">
            <a:xfrm>
              <a:off x="3803" y="3090"/>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2</a:t>
              </a:r>
            </a:p>
          </p:txBody>
        </p:sp>
        <p:sp>
          <p:nvSpPr>
            <p:cNvPr id="36904" name="Text Box 136"/>
            <p:cNvSpPr txBox="1">
              <a:spLocks noChangeArrowheads="1"/>
            </p:cNvSpPr>
            <p:nvPr/>
          </p:nvSpPr>
          <p:spPr bwMode="auto">
            <a:xfrm>
              <a:off x="3803" y="3342"/>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3</a:t>
              </a:r>
            </a:p>
          </p:txBody>
        </p:sp>
        <p:sp>
          <p:nvSpPr>
            <p:cNvPr id="36905" name="Text Box 137"/>
            <p:cNvSpPr txBox="1">
              <a:spLocks noChangeArrowheads="1"/>
            </p:cNvSpPr>
            <p:nvPr/>
          </p:nvSpPr>
          <p:spPr bwMode="auto">
            <a:xfrm>
              <a:off x="3803" y="3594"/>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4</a:t>
              </a:r>
            </a:p>
          </p:txBody>
        </p:sp>
        <p:sp>
          <p:nvSpPr>
            <p:cNvPr id="36906" name="Text Box 138"/>
            <p:cNvSpPr txBox="1">
              <a:spLocks noChangeArrowheads="1"/>
            </p:cNvSpPr>
            <p:nvPr/>
          </p:nvSpPr>
          <p:spPr bwMode="auto">
            <a:xfrm>
              <a:off x="3803" y="3846"/>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000"/>
            </a:p>
          </p:txBody>
        </p:sp>
        <p:sp>
          <p:nvSpPr>
            <p:cNvPr id="36907" name="Text Box 139"/>
            <p:cNvSpPr txBox="1">
              <a:spLocks noChangeArrowheads="1"/>
            </p:cNvSpPr>
            <p:nvPr/>
          </p:nvSpPr>
          <p:spPr bwMode="auto">
            <a:xfrm>
              <a:off x="4091" y="2833"/>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2</a:t>
              </a:r>
            </a:p>
          </p:txBody>
        </p:sp>
        <p:sp>
          <p:nvSpPr>
            <p:cNvPr id="36908" name="Text Box 140"/>
            <p:cNvSpPr txBox="1">
              <a:spLocks noChangeArrowheads="1"/>
            </p:cNvSpPr>
            <p:nvPr/>
          </p:nvSpPr>
          <p:spPr bwMode="auto">
            <a:xfrm>
              <a:off x="4091" y="3089"/>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3</a:t>
              </a:r>
            </a:p>
          </p:txBody>
        </p:sp>
        <p:sp>
          <p:nvSpPr>
            <p:cNvPr id="36909" name="Text Box 141"/>
            <p:cNvSpPr txBox="1">
              <a:spLocks noChangeArrowheads="1"/>
            </p:cNvSpPr>
            <p:nvPr/>
          </p:nvSpPr>
          <p:spPr bwMode="auto">
            <a:xfrm>
              <a:off x="4091" y="3341"/>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4</a:t>
              </a:r>
            </a:p>
          </p:txBody>
        </p:sp>
        <p:sp>
          <p:nvSpPr>
            <p:cNvPr id="36910" name="Text Box 142"/>
            <p:cNvSpPr txBox="1">
              <a:spLocks noChangeArrowheads="1"/>
            </p:cNvSpPr>
            <p:nvPr/>
          </p:nvSpPr>
          <p:spPr bwMode="auto">
            <a:xfrm>
              <a:off x="4091" y="3593"/>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5</a:t>
              </a:r>
            </a:p>
          </p:txBody>
        </p:sp>
        <p:sp>
          <p:nvSpPr>
            <p:cNvPr id="36911" name="Text Box 143"/>
            <p:cNvSpPr txBox="1">
              <a:spLocks noChangeArrowheads="1"/>
            </p:cNvSpPr>
            <p:nvPr/>
          </p:nvSpPr>
          <p:spPr bwMode="auto">
            <a:xfrm>
              <a:off x="4091" y="3845"/>
              <a:ext cx="240" cy="25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1</a:t>
              </a:r>
            </a:p>
          </p:txBody>
        </p:sp>
        <p:grpSp>
          <p:nvGrpSpPr>
            <p:cNvPr id="36912" name="Group 144"/>
            <p:cNvGrpSpPr/>
            <p:nvPr/>
          </p:nvGrpSpPr>
          <p:grpSpPr bwMode="auto">
            <a:xfrm>
              <a:off x="4320" y="3045"/>
              <a:ext cx="432" cy="795"/>
              <a:chOff x="4560" y="1344"/>
              <a:chExt cx="432" cy="795"/>
            </a:xfrm>
          </p:grpSpPr>
          <p:grpSp>
            <p:nvGrpSpPr>
              <p:cNvPr id="36913" name="Group 145"/>
              <p:cNvGrpSpPr/>
              <p:nvPr/>
            </p:nvGrpSpPr>
            <p:grpSpPr bwMode="auto">
              <a:xfrm>
                <a:off x="4560" y="1893"/>
                <a:ext cx="240" cy="246"/>
                <a:chOff x="4560" y="1893"/>
                <a:chExt cx="240" cy="246"/>
              </a:xfrm>
            </p:grpSpPr>
            <p:sp>
              <p:nvSpPr>
                <p:cNvPr id="36915" name="Line 146"/>
                <p:cNvSpPr>
                  <a:spLocks noChangeShapeType="1"/>
                </p:cNvSpPr>
                <p:nvPr/>
              </p:nvSpPr>
              <p:spPr bwMode="auto">
                <a:xfrm>
                  <a:off x="4560" y="2139"/>
                  <a:ext cx="240"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16" name="AutoShape 147"/>
                <p:cNvSpPr>
                  <a:spLocks noChangeArrowheads="1"/>
                </p:cNvSpPr>
                <p:nvPr/>
              </p:nvSpPr>
              <p:spPr bwMode="auto">
                <a:xfrm>
                  <a:off x="4656" y="1893"/>
                  <a:ext cx="96" cy="240"/>
                </a:xfrm>
                <a:prstGeom prst="upArrow">
                  <a:avLst>
                    <a:gd name="adj1" fmla="val 50000"/>
                    <a:gd name="adj2" fmla="val 62500"/>
                  </a:avLst>
                </a:prstGeom>
                <a:solidFill>
                  <a:schemeClr val="tx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1800" b="0">
                    <a:solidFill>
                      <a:srgbClr val="FF0000"/>
                    </a:solidFill>
                  </a:endParaRPr>
                </a:p>
              </p:txBody>
            </p:sp>
          </p:grpSp>
          <p:sp>
            <p:nvSpPr>
              <p:cNvPr id="36914" name="Text Box 148"/>
              <p:cNvSpPr txBox="1">
                <a:spLocks noChangeArrowheads="1"/>
              </p:cNvSpPr>
              <p:nvPr/>
            </p:nvSpPr>
            <p:spPr bwMode="auto">
              <a:xfrm>
                <a:off x="4640" y="1344"/>
                <a:ext cx="352" cy="528"/>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m=4</a:t>
                </a:r>
              </a:p>
            </p:txBody>
          </p:sp>
        </p:grpSp>
      </p:grpSp>
      <p:grpSp>
        <p:nvGrpSpPr>
          <p:cNvPr id="451733" name="Group 149"/>
          <p:cNvGrpSpPr/>
          <p:nvPr/>
        </p:nvGrpSpPr>
        <p:grpSpPr bwMode="auto">
          <a:xfrm>
            <a:off x="3352800" y="4495800"/>
            <a:ext cx="2971800" cy="2032000"/>
            <a:chOff x="2112" y="2832"/>
            <a:chExt cx="1872" cy="1280"/>
          </a:xfrm>
        </p:grpSpPr>
        <p:sp>
          <p:nvSpPr>
            <p:cNvPr id="36882" name="Oval 150"/>
            <p:cNvSpPr>
              <a:spLocks noChangeArrowheads="1"/>
            </p:cNvSpPr>
            <p:nvPr/>
          </p:nvSpPr>
          <p:spPr bwMode="auto">
            <a:xfrm>
              <a:off x="2112" y="2832"/>
              <a:ext cx="144" cy="240"/>
            </a:xfrm>
            <a:prstGeom prst="ellipse">
              <a:avLst/>
            </a:prstGeom>
            <a:noFill/>
            <a:ln w="9525" algn="ctr">
              <a:solidFill>
                <a:schemeClr val="accent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36883" name="AutoShape 151"/>
            <p:cNvSpPr/>
            <p:nvPr/>
          </p:nvSpPr>
          <p:spPr bwMode="auto">
            <a:xfrm>
              <a:off x="3936" y="2832"/>
              <a:ext cx="48" cy="1008"/>
            </a:xfrm>
            <a:prstGeom prst="leftBrace">
              <a:avLst>
                <a:gd name="adj1" fmla="val 175000"/>
                <a:gd name="adj2" fmla="val 50000"/>
              </a:avLst>
            </a:prstGeom>
            <a:noFill/>
            <a:ln w="9525">
              <a:solidFill>
                <a:schemeClr val="accent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nvGrpSpPr>
            <p:cNvPr id="36884" name="Group 152"/>
            <p:cNvGrpSpPr/>
            <p:nvPr/>
          </p:nvGrpSpPr>
          <p:grpSpPr bwMode="auto">
            <a:xfrm>
              <a:off x="2256" y="2928"/>
              <a:ext cx="1680" cy="1184"/>
              <a:chOff x="2256" y="2928"/>
              <a:chExt cx="1680" cy="1184"/>
            </a:xfrm>
          </p:grpSpPr>
          <p:sp>
            <p:nvSpPr>
              <p:cNvPr id="36885" name="Freeform 153"/>
              <p:cNvSpPr/>
              <p:nvPr/>
            </p:nvSpPr>
            <p:spPr bwMode="auto">
              <a:xfrm>
                <a:off x="2256" y="2928"/>
                <a:ext cx="1680" cy="864"/>
              </a:xfrm>
              <a:custGeom>
                <a:avLst/>
                <a:gdLst>
                  <a:gd name="T0" fmla="*/ 0 w 1680"/>
                  <a:gd name="T1" fmla="*/ 0 h 864"/>
                  <a:gd name="T2" fmla="*/ 192 w 1680"/>
                  <a:gd name="T3" fmla="*/ 720 h 864"/>
                  <a:gd name="T4" fmla="*/ 432 w 1680"/>
                  <a:gd name="T5" fmla="*/ 816 h 864"/>
                  <a:gd name="T6" fmla="*/ 1680 w 1680"/>
                  <a:gd name="T7" fmla="*/ 432 h 8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 h="864">
                    <a:moveTo>
                      <a:pt x="0" y="0"/>
                    </a:moveTo>
                    <a:cubicBezTo>
                      <a:pt x="60" y="292"/>
                      <a:pt x="120" y="584"/>
                      <a:pt x="192" y="720"/>
                    </a:cubicBezTo>
                    <a:cubicBezTo>
                      <a:pt x="264" y="856"/>
                      <a:pt x="184" y="864"/>
                      <a:pt x="432" y="816"/>
                    </a:cubicBezTo>
                    <a:cubicBezTo>
                      <a:pt x="680" y="768"/>
                      <a:pt x="1180" y="600"/>
                      <a:pt x="1680" y="432"/>
                    </a:cubicBezTo>
                  </a:path>
                </a:pathLst>
              </a:custGeom>
              <a:noFill/>
              <a:ln w="9525" cap="flat" cmpd="sng">
                <a:solidFill>
                  <a:schemeClr val="accent2"/>
                </a:solidFill>
                <a:prstDash val="solid"/>
                <a:round/>
                <a:headEnd type="diamond" w="med" len="med"/>
                <a:tailEnd type="diamo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6" name="Text Box 154"/>
              <p:cNvSpPr txBox="1">
                <a:spLocks noChangeArrowheads="1"/>
              </p:cNvSpPr>
              <p:nvPr/>
            </p:nvSpPr>
            <p:spPr bwMode="auto">
              <a:xfrm>
                <a:off x="2304" y="3744"/>
                <a:ext cx="52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dirty="0">
                    <a:solidFill>
                      <a:srgbClr val="33CC33"/>
                    </a:solidFill>
                  </a:rPr>
                  <a:t>不满足</a:t>
                </a:r>
                <a:r>
                  <a:rPr lang="en-US" altLang="zh-CN" sz="1600" dirty="0">
                    <a:solidFill>
                      <a:srgbClr val="33CC33"/>
                    </a:solidFill>
                    <a:sym typeface="Symbol" panose="05050102010706020507" pitchFamily="18" charset="2"/>
                  </a:rPr>
                  <a:t></a:t>
                </a:r>
                <a:endParaRPr lang="zh-CN" altLang="en-US" sz="1600" dirty="0">
                  <a:solidFill>
                    <a:srgbClr val="33CC33"/>
                  </a:solidFill>
                </a:endParaRPr>
              </a:p>
            </p:txBody>
          </p:sp>
        </p:grpSp>
      </p:grpSp>
      <p:sp>
        <p:nvSpPr>
          <p:cNvPr id="2" name="矩形 1"/>
          <p:cNvSpPr/>
          <p:nvPr/>
        </p:nvSpPr>
        <p:spPr>
          <a:xfrm>
            <a:off x="287337" y="3423228"/>
            <a:ext cx="1251233" cy="1015663"/>
          </a:xfrm>
          <a:prstGeom prst="rect">
            <a:avLst/>
          </a:prstGeom>
        </p:spPr>
        <p:txBody>
          <a:bodyPr wrap="square">
            <a:spAutoFit/>
          </a:bodyPr>
          <a:lstStyle/>
          <a:p>
            <a:r>
              <a:rPr lang="en-US" altLang="zh-CN" sz="2000" dirty="0">
                <a:solidFill>
                  <a:schemeClr val="accent2"/>
                </a:solidFill>
                <a:sym typeface="Symbol" panose="05050102010706020507" pitchFamily="18" charset="2"/>
              </a:rPr>
              <a:t>m</a:t>
            </a:r>
            <a:r>
              <a:rPr lang="zh-CN" altLang="en-US" sz="2000" dirty="0">
                <a:solidFill>
                  <a:schemeClr val="accent2"/>
                </a:solidFill>
                <a:sym typeface="Symbol" panose="05050102010706020507" pitchFamily="18" charset="2"/>
              </a:rPr>
              <a:t>帧数，</a:t>
            </a:r>
            <a:r>
              <a:rPr lang="en-US" altLang="zh-CN" sz="2000" dirty="0">
                <a:solidFill>
                  <a:schemeClr val="accent2"/>
                </a:solidFill>
                <a:sym typeface="Symbol" panose="05050102010706020507" pitchFamily="18" charset="2"/>
              </a:rPr>
              <a:t>r</a:t>
            </a:r>
            <a:r>
              <a:rPr lang="zh-CN" altLang="en-US" sz="2000" dirty="0">
                <a:solidFill>
                  <a:schemeClr val="accent2"/>
                </a:solidFill>
                <a:sym typeface="Symbol" panose="05050102010706020507" pitchFamily="18" charset="2"/>
              </a:rPr>
              <a:t>引用的页集合</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1587"/>
                                        </p:tgtEl>
                                        <p:attrNameLst>
                                          <p:attrName>style.visibility</p:attrName>
                                        </p:attrNameLst>
                                      </p:cBhvr>
                                      <p:to>
                                        <p:strVal val="visible"/>
                                      </p:to>
                                    </p:set>
                                    <p:animEffect transition="in" filter="dissolve">
                                      <p:cBhvr>
                                        <p:cTn id="7" dur="500"/>
                                        <p:tgtEl>
                                          <p:spTgt spid="45158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1588"/>
                                        </p:tgtEl>
                                        <p:attrNameLst>
                                          <p:attrName>style.visibility</p:attrName>
                                        </p:attrNameLst>
                                      </p:cBhvr>
                                      <p:to>
                                        <p:strVal val="visible"/>
                                      </p:to>
                                    </p:set>
                                    <p:animEffect transition="in" filter="dissolve">
                                      <p:cBhvr>
                                        <p:cTn id="12" dur="500"/>
                                        <p:tgtEl>
                                          <p:spTgt spid="45158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51592"/>
                                        </p:tgtEl>
                                        <p:attrNameLst>
                                          <p:attrName>style.visibility</p:attrName>
                                        </p:attrNameLst>
                                      </p:cBhvr>
                                      <p:to>
                                        <p:strVal val="visible"/>
                                      </p:to>
                                    </p:set>
                                    <p:animEffect transition="in" filter="dissolve">
                                      <p:cBhvr>
                                        <p:cTn id="17" dur="500"/>
                                        <p:tgtEl>
                                          <p:spTgt spid="45159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51653"/>
                                        </p:tgtEl>
                                        <p:attrNameLst>
                                          <p:attrName>style.visibility</p:attrName>
                                        </p:attrNameLst>
                                      </p:cBhvr>
                                      <p:to>
                                        <p:strVal val="visible"/>
                                      </p:to>
                                    </p:set>
                                    <p:animEffect transition="in" filter="dissolve">
                                      <p:cBhvr>
                                        <p:cTn id="22" dur="500"/>
                                        <p:tgtEl>
                                          <p:spTgt spid="451653"/>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4" fill="hold" nodeType="clickEffect">
                                  <p:stCondLst>
                                    <p:cond delay="0"/>
                                  </p:stCondLst>
                                  <p:childTnLst>
                                    <p:set>
                                      <p:cBhvr>
                                        <p:cTn id="26" dur="1" fill="hold">
                                          <p:stCondLst>
                                            <p:cond delay="0"/>
                                          </p:stCondLst>
                                        </p:cTn>
                                        <p:tgtEl>
                                          <p:spTgt spid="451654"/>
                                        </p:tgtEl>
                                        <p:attrNameLst>
                                          <p:attrName>style.visibility</p:attrName>
                                        </p:attrNameLst>
                                      </p:cBhvr>
                                      <p:to>
                                        <p:strVal val="visible"/>
                                      </p:to>
                                    </p:set>
                                    <p:anim calcmode="lin" valueType="num">
                                      <p:cBhvr>
                                        <p:cTn id="27" dur="500" fill="hold"/>
                                        <p:tgtEl>
                                          <p:spTgt spid="451654"/>
                                        </p:tgtEl>
                                        <p:attrNameLst>
                                          <p:attrName>ppt_x</p:attrName>
                                        </p:attrNameLst>
                                      </p:cBhvr>
                                      <p:tavLst>
                                        <p:tav tm="0">
                                          <p:val>
                                            <p:strVal val="#ppt_x"/>
                                          </p:val>
                                        </p:tav>
                                        <p:tav tm="100000">
                                          <p:val>
                                            <p:strVal val="#ppt_x"/>
                                          </p:val>
                                        </p:tav>
                                      </p:tavLst>
                                    </p:anim>
                                    <p:anim calcmode="lin" valueType="num">
                                      <p:cBhvr>
                                        <p:cTn id="28" dur="500" fill="hold"/>
                                        <p:tgtEl>
                                          <p:spTgt spid="451654"/>
                                        </p:tgtEl>
                                        <p:attrNameLst>
                                          <p:attrName>ppt_y</p:attrName>
                                        </p:attrNameLst>
                                      </p:cBhvr>
                                      <p:tavLst>
                                        <p:tav tm="0">
                                          <p:val>
                                            <p:strVal val="#ppt_y+#ppt_h/2"/>
                                          </p:val>
                                        </p:tav>
                                        <p:tav tm="100000">
                                          <p:val>
                                            <p:strVal val="#ppt_y"/>
                                          </p:val>
                                        </p:tav>
                                      </p:tavLst>
                                    </p:anim>
                                    <p:anim calcmode="lin" valueType="num">
                                      <p:cBhvr>
                                        <p:cTn id="29" dur="500" fill="hold"/>
                                        <p:tgtEl>
                                          <p:spTgt spid="451654"/>
                                        </p:tgtEl>
                                        <p:attrNameLst>
                                          <p:attrName>ppt_w</p:attrName>
                                        </p:attrNameLst>
                                      </p:cBhvr>
                                      <p:tavLst>
                                        <p:tav tm="0">
                                          <p:val>
                                            <p:strVal val="#ppt_w"/>
                                          </p:val>
                                        </p:tav>
                                        <p:tav tm="100000">
                                          <p:val>
                                            <p:strVal val="#ppt_w"/>
                                          </p:val>
                                        </p:tav>
                                      </p:tavLst>
                                    </p:anim>
                                    <p:anim calcmode="lin" valueType="num">
                                      <p:cBhvr>
                                        <p:cTn id="30" dur="500" fill="hold"/>
                                        <p:tgtEl>
                                          <p:spTgt spid="451654"/>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4" fill="hold" nodeType="clickEffect">
                                  <p:stCondLst>
                                    <p:cond delay="0"/>
                                  </p:stCondLst>
                                  <p:childTnLst>
                                    <p:set>
                                      <p:cBhvr>
                                        <p:cTn id="34" dur="1" fill="hold">
                                          <p:stCondLst>
                                            <p:cond delay="0"/>
                                          </p:stCondLst>
                                        </p:cTn>
                                        <p:tgtEl>
                                          <p:spTgt spid="451659"/>
                                        </p:tgtEl>
                                        <p:attrNameLst>
                                          <p:attrName>style.visibility</p:attrName>
                                        </p:attrNameLst>
                                      </p:cBhvr>
                                      <p:to>
                                        <p:strVal val="visible"/>
                                      </p:to>
                                    </p:set>
                                    <p:anim calcmode="lin" valueType="num">
                                      <p:cBhvr>
                                        <p:cTn id="35" dur="500" fill="hold"/>
                                        <p:tgtEl>
                                          <p:spTgt spid="451659"/>
                                        </p:tgtEl>
                                        <p:attrNameLst>
                                          <p:attrName>ppt_x</p:attrName>
                                        </p:attrNameLst>
                                      </p:cBhvr>
                                      <p:tavLst>
                                        <p:tav tm="0">
                                          <p:val>
                                            <p:strVal val="#ppt_x"/>
                                          </p:val>
                                        </p:tav>
                                        <p:tav tm="100000">
                                          <p:val>
                                            <p:strVal val="#ppt_x"/>
                                          </p:val>
                                        </p:tav>
                                      </p:tavLst>
                                    </p:anim>
                                    <p:anim calcmode="lin" valueType="num">
                                      <p:cBhvr>
                                        <p:cTn id="36" dur="500" fill="hold"/>
                                        <p:tgtEl>
                                          <p:spTgt spid="451659"/>
                                        </p:tgtEl>
                                        <p:attrNameLst>
                                          <p:attrName>ppt_y</p:attrName>
                                        </p:attrNameLst>
                                      </p:cBhvr>
                                      <p:tavLst>
                                        <p:tav tm="0">
                                          <p:val>
                                            <p:strVal val="#ppt_y+#ppt_h/2"/>
                                          </p:val>
                                        </p:tav>
                                        <p:tav tm="100000">
                                          <p:val>
                                            <p:strVal val="#ppt_y"/>
                                          </p:val>
                                        </p:tav>
                                      </p:tavLst>
                                    </p:anim>
                                    <p:anim calcmode="lin" valueType="num">
                                      <p:cBhvr>
                                        <p:cTn id="37" dur="500" fill="hold"/>
                                        <p:tgtEl>
                                          <p:spTgt spid="451659"/>
                                        </p:tgtEl>
                                        <p:attrNameLst>
                                          <p:attrName>ppt_w</p:attrName>
                                        </p:attrNameLst>
                                      </p:cBhvr>
                                      <p:tavLst>
                                        <p:tav tm="0">
                                          <p:val>
                                            <p:strVal val="#ppt_w"/>
                                          </p:val>
                                        </p:tav>
                                        <p:tav tm="100000">
                                          <p:val>
                                            <p:strVal val="#ppt_w"/>
                                          </p:val>
                                        </p:tav>
                                      </p:tavLst>
                                    </p:anim>
                                    <p:anim calcmode="lin" valueType="num">
                                      <p:cBhvr>
                                        <p:cTn id="38" dur="500" fill="hold"/>
                                        <p:tgtEl>
                                          <p:spTgt spid="451659"/>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451664"/>
                                        </p:tgtEl>
                                        <p:attrNameLst>
                                          <p:attrName>style.visibility</p:attrName>
                                        </p:attrNameLst>
                                      </p:cBhvr>
                                      <p:to>
                                        <p:strVal val="visible"/>
                                      </p:to>
                                    </p:set>
                                    <p:animEffect transition="in" filter="dissolve">
                                      <p:cBhvr>
                                        <p:cTn id="43" dur="500"/>
                                        <p:tgtEl>
                                          <p:spTgt spid="451664"/>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451665"/>
                                        </p:tgtEl>
                                        <p:attrNameLst>
                                          <p:attrName>style.visibility</p:attrName>
                                        </p:attrNameLst>
                                      </p:cBhvr>
                                      <p:to>
                                        <p:strVal val="visible"/>
                                      </p:to>
                                    </p:set>
                                    <p:animEffect transition="in" filter="dissolve">
                                      <p:cBhvr>
                                        <p:cTn id="48" dur="500"/>
                                        <p:tgtEl>
                                          <p:spTgt spid="451665"/>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500" fill="hold"/>
                                        <p:tgtEl>
                                          <p:spTgt spid="2"/>
                                        </p:tgtEl>
                                        <p:attrNameLst>
                                          <p:attrName>ppt_x</p:attrName>
                                        </p:attrNameLst>
                                      </p:cBhvr>
                                      <p:tavLst>
                                        <p:tav tm="0">
                                          <p:val>
                                            <p:strVal val="#ppt_x"/>
                                          </p:val>
                                        </p:tav>
                                        <p:tav tm="100000">
                                          <p:val>
                                            <p:strVal val="#ppt_x"/>
                                          </p:val>
                                        </p:tav>
                                      </p:tavLst>
                                    </p:anim>
                                    <p:anim calcmode="lin" valueType="num">
                                      <p:cBhvr additive="base">
                                        <p:cTn id="5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4" fill="hold" grpId="0" nodeType="clickEffect">
                                  <p:stCondLst>
                                    <p:cond delay="0"/>
                                  </p:stCondLst>
                                  <p:childTnLst>
                                    <p:set>
                                      <p:cBhvr>
                                        <p:cTn id="58" dur="1" fill="hold">
                                          <p:stCondLst>
                                            <p:cond delay="0"/>
                                          </p:stCondLst>
                                        </p:cTn>
                                        <p:tgtEl>
                                          <p:spTgt spid="451668"/>
                                        </p:tgtEl>
                                        <p:attrNameLst>
                                          <p:attrName>style.visibility</p:attrName>
                                        </p:attrNameLst>
                                      </p:cBhvr>
                                      <p:to>
                                        <p:strVal val="visible"/>
                                      </p:to>
                                    </p:set>
                                    <p:anim calcmode="lin" valueType="num">
                                      <p:cBhvr>
                                        <p:cTn id="59" dur="500" fill="hold"/>
                                        <p:tgtEl>
                                          <p:spTgt spid="451668"/>
                                        </p:tgtEl>
                                        <p:attrNameLst>
                                          <p:attrName>ppt_x</p:attrName>
                                        </p:attrNameLst>
                                      </p:cBhvr>
                                      <p:tavLst>
                                        <p:tav tm="0">
                                          <p:val>
                                            <p:strVal val="#ppt_x"/>
                                          </p:val>
                                        </p:tav>
                                        <p:tav tm="100000">
                                          <p:val>
                                            <p:strVal val="#ppt_x"/>
                                          </p:val>
                                        </p:tav>
                                      </p:tavLst>
                                    </p:anim>
                                    <p:anim calcmode="lin" valueType="num">
                                      <p:cBhvr>
                                        <p:cTn id="60" dur="500" fill="hold"/>
                                        <p:tgtEl>
                                          <p:spTgt spid="451668"/>
                                        </p:tgtEl>
                                        <p:attrNameLst>
                                          <p:attrName>ppt_y</p:attrName>
                                        </p:attrNameLst>
                                      </p:cBhvr>
                                      <p:tavLst>
                                        <p:tav tm="0">
                                          <p:val>
                                            <p:strVal val="#ppt_y+#ppt_h/2"/>
                                          </p:val>
                                        </p:tav>
                                        <p:tav tm="100000">
                                          <p:val>
                                            <p:strVal val="#ppt_y"/>
                                          </p:val>
                                        </p:tav>
                                      </p:tavLst>
                                    </p:anim>
                                    <p:anim calcmode="lin" valueType="num">
                                      <p:cBhvr>
                                        <p:cTn id="61" dur="500" fill="hold"/>
                                        <p:tgtEl>
                                          <p:spTgt spid="451668"/>
                                        </p:tgtEl>
                                        <p:attrNameLst>
                                          <p:attrName>ppt_w</p:attrName>
                                        </p:attrNameLst>
                                      </p:cBhvr>
                                      <p:tavLst>
                                        <p:tav tm="0">
                                          <p:val>
                                            <p:strVal val="#ppt_w"/>
                                          </p:val>
                                        </p:tav>
                                        <p:tav tm="100000">
                                          <p:val>
                                            <p:strVal val="#ppt_w"/>
                                          </p:val>
                                        </p:tav>
                                      </p:tavLst>
                                    </p:anim>
                                    <p:anim calcmode="lin" valueType="num">
                                      <p:cBhvr>
                                        <p:cTn id="62" dur="500" fill="hold"/>
                                        <p:tgtEl>
                                          <p:spTgt spid="451668"/>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7" presetClass="entr" presetSubtype="4" fill="hold" grpId="0" nodeType="clickEffect">
                                  <p:stCondLst>
                                    <p:cond delay="0"/>
                                  </p:stCondLst>
                                  <p:childTnLst>
                                    <p:set>
                                      <p:cBhvr>
                                        <p:cTn id="66" dur="1" fill="hold">
                                          <p:stCondLst>
                                            <p:cond delay="0"/>
                                          </p:stCondLst>
                                        </p:cTn>
                                        <p:tgtEl>
                                          <p:spTgt spid="451669"/>
                                        </p:tgtEl>
                                        <p:attrNameLst>
                                          <p:attrName>style.visibility</p:attrName>
                                        </p:attrNameLst>
                                      </p:cBhvr>
                                      <p:to>
                                        <p:strVal val="visible"/>
                                      </p:to>
                                    </p:set>
                                    <p:anim calcmode="lin" valueType="num">
                                      <p:cBhvr>
                                        <p:cTn id="67" dur="500" fill="hold"/>
                                        <p:tgtEl>
                                          <p:spTgt spid="451669"/>
                                        </p:tgtEl>
                                        <p:attrNameLst>
                                          <p:attrName>ppt_x</p:attrName>
                                        </p:attrNameLst>
                                      </p:cBhvr>
                                      <p:tavLst>
                                        <p:tav tm="0">
                                          <p:val>
                                            <p:strVal val="#ppt_x"/>
                                          </p:val>
                                        </p:tav>
                                        <p:tav tm="100000">
                                          <p:val>
                                            <p:strVal val="#ppt_x"/>
                                          </p:val>
                                        </p:tav>
                                      </p:tavLst>
                                    </p:anim>
                                    <p:anim calcmode="lin" valueType="num">
                                      <p:cBhvr>
                                        <p:cTn id="68" dur="500" fill="hold"/>
                                        <p:tgtEl>
                                          <p:spTgt spid="451669"/>
                                        </p:tgtEl>
                                        <p:attrNameLst>
                                          <p:attrName>ppt_y</p:attrName>
                                        </p:attrNameLst>
                                      </p:cBhvr>
                                      <p:tavLst>
                                        <p:tav tm="0">
                                          <p:val>
                                            <p:strVal val="#ppt_y+#ppt_h/2"/>
                                          </p:val>
                                        </p:tav>
                                        <p:tav tm="100000">
                                          <p:val>
                                            <p:strVal val="#ppt_y"/>
                                          </p:val>
                                        </p:tav>
                                      </p:tavLst>
                                    </p:anim>
                                    <p:anim calcmode="lin" valueType="num">
                                      <p:cBhvr>
                                        <p:cTn id="69" dur="500" fill="hold"/>
                                        <p:tgtEl>
                                          <p:spTgt spid="451669"/>
                                        </p:tgtEl>
                                        <p:attrNameLst>
                                          <p:attrName>ppt_w</p:attrName>
                                        </p:attrNameLst>
                                      </p:cBhvr>
                                      <p:tavLst>
                                        <p:tav tm="0">
                                          <p:val>
                                            <p:strVal val="#ppt_w"/>
                                          </p:val>
                                        </p:tav>
                                        <p:tav tm="100000">
                                          <p:val>
                                            <p:strVal val="#ppt_w"/>
                                          </p:val>
                                        </p:tav>
                                      </p:tavLst>
                                    </p:anim>
                                    <p:anim calcmode="lin" valueType="num">
                                      <p:cBhvr>
                                        <p:cTn id="70" dur="500" fill="hold"/>
                                        <p:tgtEl>
                                          <p:spTgt spid="451669"/>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451670"/>
                                        </p:tgtEl>
                                        <p:attrNameLst>
                                          <p:attrName>style.visibility</p:attrName>
                                        </p:attrNameLst>
                                      </p:cBhvr>
                                      <p:to>
                                        <p:strVal val="visible"/>
                                      </p:to>
                                    </p:set>
                                    <p:animEffect transition="in" filter="dissolve">
                                      <p:cBhvr>
                                        <p:cTn id="75" dur="500"/>
                                        <p:tgtEl>
                                          <p:spTgt spid="451670"/>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451671"/>
                                        </p:tgtEl>
                                        <p:attrNameLst>
                                          <p:attrName>style.visibility</p:attrName>
                                        </p:attrNameLst>
                                      </p:cBhvr>
                                      <p:to>
                                        <p:strVal val="visible"/>
                                      </p:to>
                                    </p:set>
                                    <p:animEffect transition="in" filter="dissolve">
                                      <p:cBhvr>
                                        <p:cTn id="80" dur="500"/>
                                        <p:tgtEl>
                                          <p:spTgt spid="451671"/>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451702"/>
                                        </p:tgtEl>
                                        <p:attrNameLst>
                                          <p:attrName>style.visibility</p:attrName>
                                        </p:attrNameLst>
                                      </p:cBhvr>
                                      <p:to>
                                        <p:strVal val="visible"/>
                                      </p:to>
                                    </p:set>
                                    <p:animEffect transition="in" filter="dissolve">
                                      <p:cBhvr>
                                        <p:cTn id="85" dur="500"/>
                                        <p:tgtEl>
                                          <p:spTgt spid="451702"/>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nodeType="clickEffect">
                                  <p:stCondLst>
                                    <p:cond delay="0"/>
                                  </p:stCondLst>
                                  <p:childTnLst>
                                    <p:set>
                                      <p:cBhvr>
                                        <p:cTn id="89" dur="1" fill="hold">
                                          <p:stCondLst>
                                            <p:cond delay="0"/>
                                          </p:stCondLst>
                                        </p:cTn>
                                        <p:tgtEl>
                                          <p:spTgt spid="451733"/>
                                        </p:tgtEl>
                                        <p:attrNameLst>
                                          <p:attrName>style.visibility</p:attrName>
                                        </p:attrNameLst>
                                      </p:cBhvr>
                                      <p:to>
                                        <p:strVal val="visible"/>
                                      </p:to>
                                    </p:set>
                                    <p:animEffect transition="in" filter="dissolve">
                                      <p:cBhvr>
                                        <p:cTn id="90" dur="500"/>
                                        <p:tgtEl>
                                          <p:spTgt spid="451733"/>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37017"/>
                                        </p:tgtEl>
                                        <p:attrNameLst>
                                          <p:attrName>style.visibility</p:attrName>
                                        </p:attrNameLst>
                                      </p:cBhvr>
                                      <p:to>
                                        <p:strVal val="visible"/>
                                      </p:to>
                                    </p:set>
                                    <p:anim calcmode="lin" valueType="num">
                                      <p:cBhvr additive="base">
                                        <p:cTn id="95" dur="500" fill="hold"/>
                                        <p:tgtEl>
                                          <p:spTgt spid="37017"/>
                                        </p:tgtEl>
                                        <p:attrNameLst>
                                          <p:attrName>ppt_x</p:attrName>
                                        </p:attrNameLst>
                                      </p:cBhvr>
                                      <p:tavLst>
                                        <p:tav tm="0">
                                          <p:val>
                                            <p:strVal val="#ppt_x"/>
                                          </p:val>
                                        </p:tav>
                                        <p:tav tm="100000">
                                          <p:val>
                                            <p:strVal val="#ppt_x"/>
                                          </p:val>
                                        </p:tav>
                                      </p:tavLst>
                                    </p:anim>
                                    <p:anim calcmode="lin" valueType="num">
                                      <p:cBhvr additive="base">
                                        <p:cTn id="96" dur="500" fill="hold"/>
                                        <p:tgtEl>
                                          <p:spTgt spid="370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7" grpId="0"/>
      <p:bldP spid="451588" grpId="0"/>
      <p:bldP spid="37017" grpId="0" animBg="1"/>
      <p:bldP spid="451653" grpId="0" animBg="1"/>
      <p:bldP spid="451664" grpId="0" animBg="1"/>
      <p:bldP spid="451668" grpId="0" animBg="1"/>
      <p:bldP spid="451669" grpId="0" animBg="1"/>
      <p:bldP spid="451670" grpId="0" animBg="1"/>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进程页面置换控制</a:t>
            </a:r>
          </a:p>
        </p:txBody>
      </p:sp>
      <p:sp>
        <p:nvSpPr>
          <p:cNvPr id="3" name="内容占位符 2"/>
          <p:cNvSpPr>
            <a:spLocks noGrp="1"/>
          </p:cNvSpPr>
          <p:nvPr>
            <p:ph sz="half" idx="1"/>
          </p:nvPr>
        </p:nvSpPr>
        <p:spPr>
          <a:xfrm>
            <a:off x="612775" y="1268412"/>
            <a:ext cx="7693025" cy="5089545"/>
          </a:xfrm>
        </p:spPr>
        <p:txBody>
          <a:bodyPr/>
          <a:lstStyle/>
          <a:p>
            <a:pPr algn="just"/>
            <a:r>
              <a:rPr lang="en-US" altLang="zh-CN" dirty="0"/>
              <a:t>Linux</a:t>
            </a:r>
            <a:r>
              <a:rPr lang="zh-CN" altLang="en-US" dirty="0"/>
              <a:t>通过一个参数</a:t>
            </a:r>
            <a:r>
              <a:rPr lang="en-US" altLang="zh-CN" dirty="0" err="1"/>
              <a:t>swappiness</a:t>
            </a:r>
            <a:r>
              <a:rPr lang="zh-CN" altLang="en-US" dirty="0"/>
              <a:t>来控制，涉及到复杂的算法。 </a:t>
            </a:r>
          </a:p>
          <a:p>
            <a:pPr algn="just"/>
            <a:r>
              <a:rPr lang="en-US" altLang="zh-CN" sz="2000" dirty="0" err="1"/>
              <a:t>swappiness</a:t>
            </a:r>
            <a:r>
              <a:rPr lang="zh-CN" altLang="en-US" sz="2000" dirty="0"/>
              <a:t>可为 </a:t>
            </a:r>
            <a:r>
              <a:rPr lang="en-US" altLang="zh-CN" sz="2000" dirty="0"/>
              <a:t>0-100</a:t>
            </a:r>
            <a:r>
              <a:rPr lang="zh-CN" altLang="en-US" sz="2000" dirty="0"/>
              <a:t>，</a:t>
            </a:r>
            <a:r>
              <a:rPr lang="zh-CN" altLang="en-US" sz="2000" dirty="0">
                <a:solidFill>
                  <a:srgbClr val="C00000"/>
                </a:solidFill>
              </a:rPr>
              <a:t>控制进程页换出的优先级</a:t>
            </a:r>
            <a:r>
              <a:rPr lang="zh-CN" altLang="en-US" sz="2000" dirty="0"/>
              <a:t>（ </a:t>
            </a:r>
            <a:r>
              <a:rPr lang="en-US" altLang="zh-CN" sz="2000" dirty="0"/>
              <a:t>swap </a:t>
            </a:r>
            <a:r>
              <a:rPr lang="zh-CN" altLang="en-US" sz="2000" dirty="0"/>
              <a:t>的使用程度）。</a:t>
            </a:r>
            <a:endParaRPr lang="en-US" altLang="zh-CN" sz="2000" dirty="0"/>
          </a:p>
          <a:p>
            <a:pPr algn="just"/>
            <a:r>
              <a:rPr lang="zh-CN" altLang="en-US" sz="2000" dirty="0">
                <a:solidFill>
                  <a:srgbClr val="C00000"/>
                </a:solidFill>
              </a:rPr>
              <a:t>高数值</a:t>
            </a:r>
            <a:r>
              <a:rPr lang="zh-CN" altLang="en-US" sz="2000" dirty="0"/>
              <a:t>，在进程不活跃时</a:t>
            </a:r>
            <a:r>
              <a:rPr lang="zh-CN" altLang="en-US" sz="2000" dirty="0">
                <a:solidFill>
                  <a:srgbClr val="C00000"/>
                </a:solidFill>
              </a:rPr>
              <a:t>更容易被换出</a:t>
            </a:r>
            <a:r>
              <a:rPr lang="zh-CN" altLang="en-US" sz="2000" dirty="0"/>
              <a:t>到</a:t>
            </a:r>
            <a:r>
              <a:rPr lang="en-US" altLang="zh-CN" sz="2000" dirty="0"/>
              <a:t>swap</a:t>
            </a:r>
            <a:r>
              <a:rPr lang="zh-CN" altLang="en-US" sz="2000" dirty="0"/>
              <a:t>分区。</a:t>
            </a:r>
            <a:endParaRPr lang="en-US" altLang="zh-CN" sz="2000" dirty="0"/>
          </a:p>
          <a:p>
            <a:pPr algn="just"/>
            <a:r>
              <a:rPr lang="zh-CN" altLang="en-US" sz="2000" dirty="0">
                <a:solidFill>
                  <a:srgbClr val="C00000"/>
                </a:solidFill>
              </a:rPr>
              <a:t>低数值</a:t>
            </a:r>
            <a:r>
              <a:rPr lang="zh-CN" altLang="en-US" sz="2000" dirty="0"/>
              <a:t>，在进程不活跃时不容易被换出到</a:t>
            </a:r>
            <a:r>
              <a:rPr lang="en-US" altLang="zh-CN" sz="2000" dirty="0"/>
              <a:t>swap</a:t>
            </a:r>
            <a:r>
              <a:rPr lang="zh-CN" altLang="en-US" sz="2000" dirty="0"/>
              <a:t>分区。</a:t>
            </a:r>
            <a:endParaRPr lang="en-US" altLang="zh-CN" sz="2000" dirty="0"/>
          </a:p>
          <a:p>
            <a:pPr algn="just"/>
            <a:r>
              <a:rPr lang="zh-CN" altLang="en-US" sz="2000" dirty="0"/>
              <a:t>默认值 </a:t>
            </a:r>
            <a:r>
              <a:rPr lang="en-US" altLang="zh-CN" sz="2000" dirty="0"/>
              <a:t>60</a:t>
            </a:r>
            <a:r>
              <a:rPr lang="zh-CN" altLang="en-US" sz="2000" dirty="0"/>
              <a:t>，注意：这个只是一个权值，不是一个百分比值，涉及到系统内核复杂的算法。</a:t>
            </a:r>
          </a:p>
          <a:p>
            <a:pPr algn="just"/>
            <a:endParaRPr lang="zh-CN" altLang="en-US" dirty="0"/>
          </a:p>
        </p:txBody>
      </p:sp>
      <p:sp>
        <p:nvSpPr>
          <p:cNvPr id="4" name="矩形 3"/>
          <p:cNvSpPr/>
          <p:nvPr/>
        </p:nvSpPr>
        <p:spPr>
          <a:xfrm>
            <a:off x="755576" y="4509120"/>
            <a:ext cx="7661706" cy="1631216"/>
          </a:xfrm>
          <a:prstGeom prst="rect">
            <a:avLst/>
          </a:prstGeom>
        </p:spPr>
        <p:txBody>
          <a:bodyPr wrap="square">
            <a:spAutoFit/>
          </a:bodyPr>
          <a:lstStyle/>
          <a:p>
            <a:r>
              <a:rPr lang="zh-CN" altLang="en-US" sz="2000" dirty="0">
                <a:solidFill>
                  <a:srgbClr val="000000"/>
                </a:solidFill>
                <a:latin typeface="Verdana" panose="020B0604030504040204" pitchFamily="34" charset="0"/>
              </a:rPr>
              <a:t>如果内存足够大，应当告诉 </a:t>
            </a:r>
            <a:r>
              <a:rPr lang="en-US" altLang="zh-CN" sz="2000" dirty="0" err="1">
                <a:solidFill>
                  <a:srgbClr val="000000"/>
                </a:solidFill>
                <a:latin typeface="Verdana" panose="020B0604030504040204" pitchFamily="34" charset="0"/>
              </a:rPr>
              <a:t>linux</a:t>
            </a:r>
            <a:r>
              <a:rPr lang="en-US" altLang="zh-CN" sz="2000" dirty="0">
                <a:solidFill>
                  <a:srgbClr val="000000"/>
                </a:solidFill>
                <a:latin typeface="Verdana" panose="020B0604030504040204" pitchFamily="34" charset="0"/>
              </a:rPr>
              <a:t> </a:t>
            </a:r>
            <a:r>
              <a:rPr lang="zh-CN" altLang="en-US" sz="2000" dirty="0">
                <a:solidFill>
                  <a:srgbClr val="000000"/>
                </a:solidFill>
                <a:latin typeface="Verdana" panose="020B0604030504040204" pitchFamily="34" charset="0"/>
              </a:rPr>
              <a:t>不必太多的使用 </a:t>
            </a:r>
            <a:r>
              <a:rPr lang="en-US" altLang="zh-CN" sz="2000" dirty="0">
                <a:solidFill>
                  <a:srgbClr val="000000"/>
                </a:solidFill>
                <a:latin typeface="Verdana" panose="020B0604030504040204" pitchFamily="34" charset="0"/>
              </a:rPr>
              <a:t>SWAP </a:t>
            </a:r>
            <a:r>
              <a:rPr lang="zh-CN" altLang="en-US" sz="2000" dirty="0">
                <a:solidFill>
                  <a:srgbClr val="000000"/>
                </a:solidFill>
                <a:latin typeface="Verdana" panose="020B0604030504040204" pitchFamily="34" charset="0"/>
              </a:rPr>
              <a:t>分区。</a:t>
            </a:r>
            <a:endParaRPr lang="en-US" altLang="zh-CN" sz="2000" dirty="0">
              <a:solidFill>
                <a:srgbClr val="000000"/>
              </a:solidFill>
              <a:latin typeface="Verdana" panose="020B0604030504040204" pitchFamily="34" charset="0"/>
            </a:endParaRPr>
          </a:p>
          <a:p>
            <a:pPr marL="457200" indent="-457200">
              <a:buFont typeface="+mj-ea"/>
              <a:buAutoNum type="circleNumDbPlain"/>
            </a:pPr>
            <a:r>
              <a:rPr lang="en-US" altLang="zh-CN" sz="2000" dirty="0" err="1">
                <a:solidFill>
                  <a:srgbClr val="000000"/>
                </a:solidFill>
                <a:latin typeface="Verdana" panose="020B0604030504040204" pitchFamily="34" charset="0"/>
              </a:rPr>
              <a:t>swappiness</a:t>
            </a:r>
            <a:r>
              <a:rPr lang="en-US" altLang="zh-CN" sz="2000" dirty="0">
                <a:solidFill>
                  <a:srgbClr val="000000"/>
                </a:solidFill>
                <a:latin typeface="Verdana" panose="020B0604030504040204" pitchFamily="34" charset="0"/>
              </a:rPr>
              <a:t>=0</a:t>
            </a:r>
            <a:r>
              <a:rPr lang="zh-CN" altLang="en-US" sz="2000" dirty="0">
                <a:solidFill>
                  <a:srgbClr val="000000"/>
                </a:solidFill>
                <a:latin typeface="Verdana" panose="020B0604030504040204" pitchFamily="34" charset="0"/>
              </a:rPr>
              <a:t>的时候表示最大限度使用物理内存，然后才是 </a:t>
            </a:r>
            <a:r>
              <a:rPr lang="en-US" altLang="zh-CN" sz="2000" dirty="0">
                <a:solidFill>
                  <a:srgbClr val="000000"/>
                </a:solidFill>
                <a:latin typeface="Verdana" panose="020B0604030504040204" pitchFamily="34" charset="0"/>
              </a:rPr>
              <a:t>swap</a:t>
            </a:r>
            <a:r>
              <a:rPr lang="zh-CN" altLang="en-US" sz="2000" dirty="0">
                <a:solidFill>
                  <a:srgbClr val="000000"/>
                </a:solidFill>
                <a:latin typeface="Verdana" panose="020B0604030504040204" pitchFamily="34" charset="0"/>
              </a:rPr>
              <a:t>空间</a:t>
            </a:r>
            <a:endParaRPr lang="en-US" altLang="zh-CN" sz="2000" dirty="0">
              <a:solidFill>
                <a:srgbClr val="000000"/>
              </a:solidFill>
              <a:latin typeface="Verdana" panose="020B0604030504040204" pitchFamily="34" charset="0"/>
            </a:endParaRPr>
          </a:p>
          <a:p>
            <a:pPr marL="457200" indent="-457200">
              <a:buFont typeface="+mj-ea"/>
              <a:buAutoNum type="circleNumDbPlain"/>
            </a:pPr>
            <a:r>
              <a:rPr lang="en-US" altLang="zh-CN" sz="2000" dirty="0" err="1">
                <a:solidFill>
                  <a:srgbClr val="000000"/>
                </a:solidFill>
                <a:latin typeface="Verdana" panose="020B0604030504040204" pitchFamily="34" charset="0"/>
              </a:rPr>
              <a:t>swappiness</a:t>
            </a:r>
            <a:r>
              <a:rPr lang="zh-CN" altLang="en-US" sz="2000" dirty="0">
                <a:solidFill>
                  <a:srgbClr val="000000"/>
                </a:solidFill>
                <a:latin typeface="Verdana" panose="020B0604030504040204" pitchFamily="34" charset="0"/>
              </a:rPr>
              <a:t>＝</a:t>
            </a:r>
            <a:r>
              <a:rPr lang="en-US" altLang="zh-CN" sz="2000" dirty="0">
                <a:solidFill>
                  <a:srgbClr val="000000"/>
                </a:solidFill>
                <a:latin typeface="Verdana" panose="020B0604030504040204" pitchFamily="34" charset="0"/>
              </a:rPr>
              <a:t>100</a:t>
            </a:r>
            <a:r>
              <a:rPr lang="zh-CN" altLang="en-US" sz="2000" dirty="0">
                <a:solidFill>
                  <a:srgbClr val="000000"/>
                </a:solidFill>
                <a:latin typeface="Verdana" panose="020B0604030504040204" pitchFamily="34" charset="0"/>
              </a:rPr>
              <a:t>的时候表示积极的使用</a:t>
            </a:r>
            <a:r>
              <a:rPr lang="en-US" altLang="zh-CN" sz="2000" dirty="0">
                <a:solidFill>
                  <a:srgbClr val="000000"/>
                </a:solidFill>
                <a:latin typeface="Verdana" panose="020B0604030504040204" pitchFamily="34" charset="0"/>
              </a:rPr>
              <a:t>swap</a:t>
            </a:r>
            <a:r>
              <a:rPr lang="zh-CN" altLang="en-US" sz="2000" dirty="0">
                <a:solidFill>
                  <a:srgbClr val="000000"/>
                </a:solidFill>
                <a:latin typeface="Verdana" panose="020B0604030504040204" pitchFamily="34" charset="0"/>
              </a:rPr>
              <a:t>分区，并且把内存上的数据及时的搬运到</a:t>
            </a:r>
            <a:r>
              <a:rPr lang="en-US" altLang="zh-CN" sz="2000" dirty="0">
                <a:solidFill>
                  <a:srgbClr val="000000"/>
                </a:solidFill>
                <a:latin typeface="Verdana" panose="020B0604030504040204" pitchFamily="34" charset="0"/>
              </a:rPr>
              <a:t>swap</a:t>
            </a:r>
            <a:r>
              <a:rPr lang="zh-CN" altLang="en-US" sz="2000" dirty="0">
                <a:solidFill>
                  <a:srgbClr val="000000"/>
                </a:solidFill>
                <a:latin typeface="Verdana" panose="020B0604030504040204" pitchFamily="34" charset="0"/>
              </a:rPr>
              <a:t>空间里面。　　</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6E251D2-0A75-D7E5-E7A5-BCA6EFA5D482}"/>
              </a:ext>
            </a:extLst>
          </p:cNvPr>
          <p:cNvSpPr/>
          <p:nvPr/>
        </p:nvSpPr>
        <p:spPr>
          <a:xfrm>
            <a:off x="1115616" y="2132856"/>
            <a:ext cx="6264696" cy="3416320"/>
          </a:xfrm>
          <a:prstGeom prst="rect">
            <a:avLst/>
          </a:prstGeom>
          <a:solidFill>
            <a:schemeClr val="bg1">
              <a:lumMod val="95000"/>
            </a:schemeClr>
          </a:solidFill>
        </p:spPr>
        <p:txBody>
          <a:bodyPr wrap="square">
            <a:spAutoFit/>
          </a:bodyPr>
          <a:lstStyle/>
          <a:p>
            <a:r>
              <a:rPr lang="zh-CN" altLang="en-US" sz="1800" b="0" dirty="0">
                <a:solidFill>
                  <a:srgbClr val="000000"/>
                </a:solidFill>
                <a:latin typeface="Verdana" panose="020B0604030504040204" pitchFamily="34" charset="0"/>
              </a:rPr>
              <a:t>现在一般</a:t>
            </a:r>
            <a:r>
              <a:rPr lang="en-US" altLang="zh-CN" sz="1800" b="0" dirty="0">
                <a:solidFill>
                  <a:srgbClr val="000000"/>
                </a:solidFill>
                <a:latin typeface="Verdana" panose="020B0604030504040204" pitchFamily="34" charset="0"/>
              </a:rPr>
              <a:t>1</a:t>
            </a:r>
            <a:r>
              <a:rPr lang="zh-CN" altLang="en-US" sz="1800" b="0" dirty="0">
                <a:solidFill>
                  <a:srgbClr val="000000"/>
                </a:solidFill>
                <a:latin typeface="Verdana" panose="020B0604030504040204" pitchFamily="34" charset="0"/>
              </a:rPr>
              <a:t>个</a:t>
            </a:r>
            <a:r>
              <a:rPr lang="en-US" altLang="zh-CN" sz="1800" b="0" dirty="0">
                <a:solidFill>
                  <a:srgbClr val="000000"/>
                </a:solidFill>
                <a:latin typeface="Verdana" panose="020B0604030504040204" pitchFamily="34" charset="0"/>
              </a:rPr>
              <a:t>G</a:t>
            </a:r>
            <a:r>
              <a:rPr lang="zh-CN" altLang="en-US" sz="1800" b="0" dirty="0">
                <a:solidFill>
                  <a:srgbClr val="000000"/>
                </a:solidFill>
                <a:latin typeface="Verdana" panose="020B0604030504040204" pitchFamily="34" charset="0"/>
              </a:rPr>
              <a:t>的内存可修改为</a:t>
            </a:r>
            <a:r>
              <a:rPr lang="en-US" altLang="zh-CN" sz="1800" b="0" dirty="0">
                <a:solidFill>
                  <a:srgbClr val="000000"/>
                </a:solidFill>
                <a:latin typeface="Verdana" panose="020B0604030504040204" pitchFamily="34" charset="0"/>
              </a:rPr>
              <a:t>10</a:t>
            </a:r>
            <a:r>
              <a:rPr lang="zh-CN" altLang="en-US" sz="1800" b="0" dirty="0">
                <a:solidFill>
                  <a:srgbClr val="000000"/>
                </a:solidFill>
                <a:latin typeface="Verdana" panose="020B0604030504040204" pitchFamily="34" charset="0"/>
              </a:rPr>
              <a:t>， </a:t>
            </a:r>
            <a:r>
              <a:rPr lang="en-US" altLang="zh-CN" sz="1800" b="0" dirty="0">
                <a:solidFill>
                  <a:srgbClr val="000000"/>
                </a:solidFill>
                <a:latin typeface="Verdana" panose="020B0604030504040204" pitchFamily="34" charset="0"/>
              </a:rPr>
              <a:t>2</a:t>
            </a:r>
            <a:r>
              <a:rPr lang="zh-CN" altLang="en-US" sz="1800" b="0" dirty="0">
                <a:solidFill>
                  <a:srgbClr val="000000"/>
                </a:solidFill>
                <a:latin typeface="Verdana" panose="020B0604030504040204" pitchFamily="34" charset="0"/>
              </a:rPr>
              <a:t>个</a:t>
            </a:r>
            <a:r>
              <a:rPr lang="en-US" altLang="zh-CN" sz="1800" b="0" dirty="0">
                <a:solidFill>
                  <a:srgbClr val="000000"/>
                </a:solidFill>
                <a:latin typeface="Verdana" panose="020B0604030504040204" pitchFamily="34" charset="0"/>
              </a:rPr>
              <a:t>G</a:t>
            </a:r>
            <a:r>
              <a:rPr lang="zh-CN" altLang="en-US" sz="1800" b="0" dirty="0">
                <a:solidFill>
                  <a:srgbClr val="000000"/>
                </a:solidFill>
                <a:latin typeface="Verdana" panose="020B0604030504040204" pitchFamily="34" charset="0"/>
              </a:rPr>
              <a:t>的可改为</a:t>
            </a:r>
            <a:r>
              <a:rPr lang="en-US" altLang="zh-CN" sz="1800" b="0" dirty="0">
                <a:solidFill>
                  <a:srgbClr val="000000"/>
                </a:solidFill>
                <a:latin typeface="Verdana" panose="020B0604030504040204" pitchFamily="34" charset="0"/>
              </a:rPr>
              <a:t>5</a:t>
            </a:r>
            <a:r>
              <a:rPr lang="zh-CN" altLang="en-US" sz="1800" b="0" dirty="0">
                <a:solidFill>
                  <a:srgbClr val="000000"/>
                </a:solidFill>
                <a:latin typeface="Verdana" panose="020B0604030504040204" pitchFamily="34" charset="0"/>
              </a:rPr>
              <a:t>， 甚至是</a:t>
            </a:r>
            <a:r>
              <a:rPr lang="en-US" altLang="zh-CN" sz="1800" b="0" dirty="0">
                <a:solidFill>
                  <a:srgbClr val="000000"/>
                </a:solidFill>
                <a:latin typeface="Verdana" panose="020B0604030504040204" pitchFamily="34" charset="0"/>
              </a:rPr>
              <a:t>0</a:t>
            </a:r>
            <a:r>
              <a:rPr lang="zh-CN" altLang="en-US" sz="1800" b="0" dirty="0">
                <a:solidFill>
                  <a:srgbClr val="000000"/>
                </a:solidFill>
                <a:latin typeface="Verdana" panose="020B0604030504040204" pitchFamily="34" charset="0"/>
              </a:rPr>
              <a:t>。具体这样做：</a:t>
            </a:r>
            <a:br>
              <a:rPr lang="zh-CN" altLang="en-US" sz="1800" dirty="0"/>
            </a:br>
            <a:r>
              <a:rPr lang="zh-CN" altLang="en-US" sz="1800" b="0" dirty="0">
                <a:solidFill>
                  <a:srgbClr val="000000"/>
                </a:solidFill>
                <a:latin typeface="Verdana" panose="020B0604030504040204" pitchFamily="34" charset="0"/>
              </a:rPr>
              <a:t>　　</a:t>
            </a:r>
            <a:r>
              <a:rPr lang="en-US" altLang="zh-CN" sz="1800" b="0" dirty="0">
                <a:solidFill>
                  <a:srgbClr val="000000"/>
                </a:solidFill>
                <a:latin typeface="Verdana" panose="020B0604030504040204" pitchFamily="34" charset="0"/>
              </a:rPr>
              <a:t>1.</a:t>
            </a:r>
            <a:r>
              <a:rPr lang="zh-CN" altLang="en-US" sz="1800" b="0" dirty="0">
                <a:solidFill>
                  <a:srgbClr val="000000"/>
                </a:solidFill>
                <a:latin typeface="Verdana" panose="020B0604030504040204" pitchFamily="34" charset="0"/>
              </a:rPr>
              <a:t>查看你的系统里面的</a:t>
            </a:r>
            <a:r>
              <a:rPr lang="en-US" altLang="zh-CN" sz="1800" b="0" dirty="0" err="1">
                <a:solidFill>
                  <a:srgbClr val="000000"/>
                </a:solidFill>
                <a:latin typeface="Verdana" panose="020B0604030504040204" pitchFamily="34" charset="0"/>
              </a:rPr>
              <a:t>swappiness</a:t>
            </a:r>
            <a:br>
              <a:rPr lang="en-US" altLang="zh-CN" sz="1800" dirty="0"/>
            </a:br>
            <a:r>
              <a:rPr lang="zh-CN" altLang="en-US" sz="1800" b="0" dirty="0">
                <a:solidFill>
                  <a:srgbClr val="000000"/>
                </a:solidFill>
                <a:latin typeface="Verdana" panose="020B0604030504040204" pitchFamily="34" charset="0"/>
              </a:rPr>
              <a:t>　　</a:t>
            </a:r>
            <a:r>
              <a:rPr lang="en-US" altLang="zh-CN" sz="1800" b="0" dirty="0">
                <a:solidFill>
                  <a:srgbClr val="000000"/>
                </a:solidFill>
                <a:latin typeface="Verdana" panose="020B0604030504040204" pitchFamily="34" charset="0"/>
              </a:rPr>
              <a:t>$ cat /</a:t>
            </a:r>
            <a:r>
              <a:rPr lang="en-US" altLang="zh-CN" sz="1800" b="0" dirty="0" err="1">
                <a:solidFill>
                  <a:srgbClr val="000000"/>
                </a:solidFill>
                <a:latin typeface="Verdana" panose="020B0604030504040204" pitchFamily="34" charset="0"/>
              </a:rPr>
              <a:t>proc</a:t>
            </a:r>
            <a:r>
              <a:rPr lang="en-US" altLang="zh-CN" sz="1800" b="0" dirty="0">
                <a:solidFill>
                  <a:srgbClr val="000000"/>
                </a:solidFill>
                <a:latin typeface="Verdana" panose="020B0604030504040204" pitchFamily="34" charset="0"/>
              </a:rPr>
              <a:t>/sys/</a:t>
            </a:r>
            <a:r>
              <a:rPr lang="en-US" altLang="zh-CN" sz="1800" b="0" dirty="0" err="1">
                <a:solidFill>
                  <a:srgbClr val="000000"/>
                </a:solidFill>
                <a:latin typeface="Verdana" panose="020B0604030504040204" pitchFamily="34" charset="0"/>
              </a:rPr>
              <a:t>vm</a:t>
            </a:r>
            <a:r>
              <a:rPr lang="en-US" altLang="zh-CN" sz="1800" b="0" dirty="0">
                <a:solidFill>
                  <a:srgbClr val="000000"/>
                </a:solidFill>
                <a:latin typeface="Verdana" panose="020B0604030504040204" pitchFamily="34" charset="0"/>
              </a:rPr>
              <a:t>/</a:t>
            </a:r>
            <a:r>
              <a:rPr lang="en-US" altLang="zh-CN" sz="1800" b="0" dirty="0" err="1">
                <a:solidFill>
                  <a:srgbClr val="000000"/>
                </a:solidFill>
                <a:latin typeface="Verdana" panose="020B0604030504040204" pitchFamily="34" charset="0"/>
              </a:rPr>
              <a:t>swappiness</a:t>
            </a:r>
            <a:br>
              <a:rPr lang="en-US" altLang="zh-CN" sz="1800" dirty="0"/>
            </a:br>
            <a:r>
              <a:rPr lang="zh-CN" altLang="en-US" sz="1800" b="0" dirty="0">
                <a:solidFill>
                  <a:srgbClr val="000000"/>
                </a:solidFill>
                <a:latin typeface="Verdana" panose="020B0604030504040204" pitchFamily="34" charset="0"/>
              </a:rPr>
              <a:t>　　不出意外的话，你应该看到是 </a:t>
            </a:r>
            <a:r>
              <a:rPr lang="en-US" altLang="zh-CN" sz="1800" b="0" dirty="0">
                <a:solidFill>
                  <a:srgbClr val="000000"/>
                </a:solidFill>
                <a:latin typeface="Verdana" panose="020B0604030504040204" pitchFamily="34" charset="0"/>
              </a:rPr>
              <a:t>60</a:t>
            </a:r>
            <a:br>
              <a:rPr lang="zh-CN" altLang="en-US" sz="1800" dirty="0"/>
            </a:br>
            <a:r>
              <a:rPr lang="zh-CN" altLang="en-US" sz="1800" b="0" dirty="0">
                <a:solidFill>
                  <a:srgbClr val="000000"/>
                </a:solidFill>
                <a:latin typeface="Verdana" panose="020B0604030504040204" pitchFamily="34" charset="0"/>
              </a:rPr>
              <a:t>　　</a:t>
            </a:r>
            <a:r>
              <a:rPr lang="en-US" altLang="zh-CN" sz="1800" b="0" dirty="0">
                <a:solidFill>
                  <a:srgbClr val="000000"/>
                </a:solidFill>
                <a:latin typeface="Verdana" panose="020B0604030504040204" pitchFamily="34" charset="0"/>
              </a:rPr>
              <a:t>2.</a:t>
            </a:r>
            <a:r>
              <a:rPr lang="zh-CN" altLang="en-US" sz="1800" b="0" dirty="0">
                <a:solidFill>
                  <a:srgbClr val="000000"/>
                </a:solidFill>
                <a:latin typeface="Verdana" panose="020B0604030504040204" pitchFamily="34" charset="0"/>
              </a:rPr>
              <a:t>修改</a:t>
            </a:r>
            <a:r>
              <a:rPr lang="en-US" altLang="zh-CN" sz="1800" b="0" dirty="0" err="1">
                <a:solidFill>
                  <a:srgbClr val="000000"/>
                </a:solidFill>
                <a:latin typeface="Verdana" panose="020B0604030504040204" pitchFamily="34" charset="0"/>
              </a:rPr>
              <a:t>swappiness</a:t>
            </a:r>
            <a:r>
              <a:rPr lang="zh-CN" altLang="en-US" sz="1800" b="0" dirty="0">
                <a:solidFill>
                  <a:srgbClr val="000000"/>
                </a:solidFill>
                <a:latin typeface="Verdana" panose="020B0604030504040204" pitchFamily="34" charset="0"/>
              </a:rPr>
              <a:t>值为</a:t>
            </a:r>
            <a:r>
              <a:rPr lang="en-US" altLang="zh-CN" sz="1800" b="0" dirty="0">
                <a:solidFill>
                  <a:srgbClr val="000000"/>
                </a:solidFill>
                <a:latin typeface="Verdana" panose="020B0604030504040204" pitchFamily="34" charset="0"/>
              </a:rPr>
              <a:t>10</a:t>
            </a:r>
            <a:br>
              <a:rPr lang="zh-CN" altLang="en-US" sz="1800" dirty="0"/>
            </a:br>
            <a:r>
              <a:rPr lang="zh-CN" altLang="en-US" sz="1800" b="0" dirty="0">
                <a:solidFill>
                  <a:srgbClr val="000000"/>
                </a:solidFill>
                <a:latin typeface="Verdana" panose="020B0604030504040204" pitchFamily="34" charset="0"/>
              </a:rPr>
              <a:t>　　</a:t>
            </a:r>
            <a:r>
              <a:rPr lang="en-US" altLang="zh-CN" sz="1800" b="0" dirty="0">
                <a:solidFill>
                  <a:srgbClr val="000000"/>
                </a:solidFill>
                <a:latin typeface="Verdana" panose="020B0604030504040204" pitchFamily="34" charset="0"/>
              </a:rPr>
              <a:t>$ </a:t>
            </a:r>
            <a:r>
              <a:rPr lang="en-US" altLang="zh-CN" sz="1800" b="0" dirty="0" err="1">
                <a:solidFill>
                  <a:srgbClr val="000000"/>
                </a:solidFill>
                <a:latin typeface="Verdana" panose="020B0604030504040204" pitchFamily="34" charset="0"/>
              </a:rPr>
              <a:t>sudo</a:t>
            </a:r>
            <a:r>
              <a:rPr lang="en-US" altLang="zh-CN" sz="1800" b="0" dirty="0">
                <a:solidFill>
                  <a:srgbClr val="000000"/>
                </a:solidFill>
                <a:latin typeface="Verdana" panose="020B0604030504040204" pitchFamily="34" charset="0"/>
              </a:rPr>
              <a:t> </a:t>
            </a:r>
            <a:r>
              <a:rPr lang="en-US" altLang="zh-CN" sz="1800" b="0" dirty="0" err="1">
                <a:solidFill>
                  <a:srgbClr val="000000"/>
                </a:solidFill>
                <a:latin typeface="Verdana" panose="020B0604030504040204" pitchFamily="34" charset="0"/>
              </a:rPr>
              <a:t>sysctl</a:t>
            </a:r>
            <a:r>
              <a:rPr lang="en-US" altLang="zh-CN" sz="1800" b="0" dirty="0">
                <a:solidFill>
                  <a:srgbClr val="000000"/>
                </a:solidFill>
                <a:latin typeface="Verdana" panose="020B0604030504040204" pitchFamily="34" charset="0"/>
              </a:rPr>
              <a:t> </a:t>
            </a:r>
            <a:r>
              <a:rPr lang="en-US" altLang="zh-CN" sz="1800" b="0" dirty="0" err="1">
                <a:solidFill>
                  <a:srgbClr val="000000"/>
                </a:solidFill>
                <a:latin typeface="Verdana" panose="020B0604030504040204" pitchFamily="34" charset="0"/>
              </a:rPr>
              <a:t>vm.swappiness</a:t>
            </a:r>
            <a:r>
              <a:rPr lang="en-US" altLang="zh-CN" sz="1800" b="0" dirty="0">
                <a:solidFill>
                  <a:srgbClr val="000000"/>
                </a:solidFill>
                <a:latin typeface="Verdana" panose="020B0604030504040204" pitchFamily="34" charset="0"/>
              </a:rPr>
              <a:t>=10</a:t>
            </a:r>
            <a:br>
              <a:rPr lang="en-US" altLang="zh-CN" sz="1800" dirty="0"/>
            </a:br>
            <a:r>
              <a:rPr lang="zh-CN" altLang="en-US" sz="1800" b="0" dirty="0">
                <a:solidFill>
                  <a:srgbClr val="000000"/>
                </a:solidFill>
                <a:latin typeface="Verdana" panose="020B0604030504040204" pitchFamily="34" charset="0"/>
              </a:rPr>
              <a:t>　　但是这只是临时性的修改，在你重启系统后会恢复默认的</a:t>
            </a:r>
            <a:r>
              <a:rPr lang="en-US" altLang="zh-CN" sz="1800" b="0" dirty="0">
                <a:solidFill>
                  <a:srgbClr val="000000"/>
                </a:solidFill>
                <a:latin typeface="Verdana" panose="020B0604030504040204" pitchFamily="34" charset="0"/>
              </a:rPr>
              <a:t>60</a:t>
            </a:r>
            <a:r>
              <a:rPr lang="zh-CN" altLang="en-US" sz="1800" b="0" dirty="0">
                <a:solidFill>
                  <a:srgbClr val="000000"/>
                </a:solidFill>
                <a:latin typeface="Verdana" panose="020B0604030504040204" pitchFamily="34" charset="0"/>
              </a:rPr>
              <a:t>，为长治久安，还要更进一步：</a:t>
            </a:r>
            <a:br>
              <a:rPr lang="zh-CN" altLang="en-US" sz="1800" dirty="0"/>
            </a:br>
            <a:r>
              <a:rPr lang="zh-CN" altLang="en-US" sz="1800" b="0" dirty="0">
                <a:solidFill>
                  <a:srgbClr val="000000"/>
                </a:solidFill>
                <a:latin typeface="Verdana" panose="020B0604030504040204" pitchFamily="34" charset="0"/>
              </a:rPr>
              <a:t>　　</a:t>
            </a:r>
            <a:r>
              <a:rPr lang="en-US" altLang="zh-CN" sz="1800" b="0" dirty="0">
                <a:solidFill>
                  <a:srgbClr val="000000"/>
                </a:solidFill>
                <a:latin typeface="Verdana" panose="020B0604030504040204" pitchFamily="34" charset="0"/>
              </a:rPr>
              <a:t>$ </a:t>
            </a:r>
            <a:r>
              <a:rPr lang="en-US" altLang="zh-CN" sz="1800" b="0" dirty="0" err="1">
                <a:solidFill>
                  <a:srgbClr val="000000"/>
                </a:solidFill>
                <a:latin typeface="Verdana" panose="020B0604030504040204" pitchFamily="34" charset="0"/>
              </a:rPr>
              <a:t>sudo</a:t>
            </a:r>
            <a:r>
              <a:rPr lang="en-US" altLang="zh-CN" sz="1800" b="0" dirty="0">
                <a:solidFill>
                  <a:srgbClr val="000000"/>
                </a:solidFill>
                <a:latin typeface="Verdana" panose="020B0604030504040204" pitchFamily="34" charset="0"/>
              </a:rPr>
              <a:t> </a:t>
            </a:r>
            <a:r>
              <a:rPr lang="en-US" altLang="zh-CN" sz="1800" b="0" dirty="0" err="1">
                <a:solidFill>
                  <a:srgbClr val="000000"/>
                </a:solidFill>
                <a:latin typeface="Verdana" panose="020B0604030504040204" pitchFamily="34" charset="0"/>
              </a:rPr>
              <a:t>gedit</a:t>
            </a:r>
            <a:r>
              <a:rPr lang="en-US" altLang="zh-CN" sz="1800" b="0" dirty="0">
                <a:solidFill>
                  <a:srgbClr val="000000"/>
                </a:solidFill>
                <a:latin typeface="Verdana" panose="020B0604030504040204" pitchFamily="34" charset="0"/>
              </a:rPr>
              <a:t> /</a:t>
            </a:r>
            <a:r>
              <a:rPr lang="en-US" altLang="zh-CN" sz="1800" b="0" dirty="0" err="1">
                <a:solidFill>
                  <a:srgbClr val="000000"/>
                </a:solidFill>
                <a:latin typeface="Verdana" panose="020B0604030504040204" pitchFamily="34" charset="0"/>
              </a:rPr>
              <a:t>etc</a:t>
            </a:r>
            <a:r>
              <a:rPr lang="en-US" altLang="zh-CN" sz="1800" b="0" dirty="0">
                <a:solidFill>
                  <a:srgbClr val="000000"/>
                </a:solidFill>
                <a:latin typeface="Verdana" panose="020B0604030504040204" pitchFamily="34" charset="0"/>
              </a:rPr>
              <a:t>/</a:t>
            </a:r>
            <a:r>
              <a:rPr lang="en-US" altLang="zh-CN" sz="1800" b="0" dirty="0" err="1">
                <a:solidFill>
                  <a:srgbClr val="000000"/>
                </a:solidFill>
                <a:latin typeface="Verdana" panose="020B0604030504040204" pitchFamily="34" charset="0"/>
              </a:rPr>
              <a:t>sysctl.conf</a:t>
            </a:r>
            <a:br>
              <a:rPr lang="en-US" altLang="zh-CN" sz="1800" dirty="0"/>
            </a:br>
            <a:r>
              <a:rPr lang="zh-CN" altLang="en-US" sz="1800" b="0" dirty="0">
                <a:solidFill>
                  <a:srgbClr val="000000"/>
                </a:solidFill>
                <a:latin typeface="Verdana" panose="020B0604030504040204" pitchFamily="34" charset="0"/>
              </a:rPr>
              <a:t>　　在这个文档的最后加上这样一行</a:t>
            </a:r>
            <a:r>
              <a:rPr lang="en-US" altLang="zh-CN" sz="1800" b="0" dirty="0">
                <a:solidFill>
                  <a:srgbClr val="000000"/>
                </a:solidFill>
                <a:latin typeface="Verdana" panose="020B0604030504040204" pitchFamily="34" charset="0"/>
              </a:rPr>
              <a:t>:</a:t>
            </a:r>
            <a:br>
              <a:rPr lang="zh-CN" altLang="en-US" sz="1800" dirty="0"/>
            </a:br>
            <a:r>
              <a:rPr lang="zh-CN" altLang="en-US" sz="1800" b="0" dirty="0">
                <a:solidFill>
                  <a:srgbClr val="000000"/>
                </a:solidFill>
                <a:latin typeface="Verdana" panose="020B0604030504040204" pitchFamily="34" charset="0"/>
              </a:rPr>
              <a:t>　　</a:t>
            </a:r>
            <a:r>
              <a:rPr lang="en-US" altLang="zh-CN" sz="1800" b="0" dirty="0" err="1">
                <a:solidFill>
                  <a:srgbClr val="000000"/>
                </a:solidFill>
                <a:latin typeface="Verdana" panose="020B0604030504040204" pitchFamily="34" charset="0"/>
              </a:rPr>
              <a:t>vm.swappiness</a:t>
            </a:r>
            <a:r>
              <a:rPr lang="en-US" altLang="zh-CN" sz="1800" b="0" dirty="0">
                <a:solidFill>
                  <a:srgbClr val="000000"/>
                </a:solidFill>
                <a:latin typeface="Verdana" panose="020B0604030504040204" pitchFamily="34" charset="0"/>
              </a:rPr>
              <a:t>=10</a:t>
            </a:r>
            <a:endParaRPr lang="zh-CN" altLang="en-US" sz="1800" dirty="0"/>
          </a:p>
        </p:txBody>
      </p:sp>
    </p:spTree>
    <p:extLst>
      <p:ext uri="{BB962C8B-B14F-4D97-AF65-F5344CB8AC3E}">
        <p14:creationId xmlns:p14="http://schemas.microsoft.com/office/powerpoint/2010/main" val="136771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虚拟内存中程序优化</a:t>
            </a:r>
          </a:p>
        </p:txBody>
      </p:sp>
      <p:sp>
        <p:nvSpPr>
          <p:cNvPr id="3" name="内容占位符 2"/>
          <p:cNvSpPr>
            <a:spLocks noGrp="1"/>
          </p:cNvSpPr>
          <p:nvPr>
            <p:ph sz="half" idx="1"/>
          </p:nvPr>
        </p:nvSpPr>
        <p:spPr>
          <a:xfrm>
            <a:off x="142844" y="2214554"/>
            <a:ext cx="8643998" cy="1571636"/>
          </a:xfrm>
        </p:spPr>
        <p:txBody>
          <a:bodyPr/>
          <a:lstStyle/>
          <a:p>
            <a:pPr algn="just"/>
            <a:r>
              <a:rPr lang="zh-CN" altLang="en-US" sz="2400" dirty="0">
                <a:solidFill>
                  <a:srgbClr val="FF0000"/>
                </a:solidFill>
              </a:rPr>
              <a:t>对代码来说</a:t>
            </a:r>
            <a:r>
              <a:rPr lang="zh-CN" altLang="en-US" sz="2400" dirty="0"/>
              <a:t>，紧凑的代码也往往意味着接下来执行的代码可能就在相同的页或相邻页。根据时间</a:t>
            </a:r>
            <a:r>
              <a:rPr lang="en-US" altLang="zh-CN" sz="2400" dirty="0"/>
              <a:t>locality</a:t>
            </a:r>
            <a:r>
              <a:rPr lang="zh-CN" altLang="en-US" sz="2400" dirty="0"/>
              <a:t>特性，程序</a:t>
            </a:r>
            <a:r>
              <a:rPr lang="en-US" altLang="zh-CN" sz="2400" dirty="0"/>
              <a:t>90%</a:t>
            </a:r>
            <a:r>
              <a:rPr lang="zh-CN" altLang="en-US" sz="2400" dirty="0"/>
              <a:t>的时间花在了</a:t>
            </a:r>
            <a:r>
              <a:rPr lang="en-US" altLang="zh-CN" sz="2400" dirty="0"/>
              <a:t>10%</a:t>
            </a:r>
            <a:r>
              <a:rPr lang="zh-CN" altLang="en-US" sz="2400" dirty="0"/>
              <a:t>的代码上。如果能将这</a:t>
            </a:r>
            <a:r>
              <a:rPr lang="en-US" altLang="zh-CN" sz="2400" dirty="0"/>
              <a:t>10%</a:t>
            </a:r>
            <a:r>
              <a:rPr lang="zh-CN" altLang="en-US" sz="2400" dirty="0"/>
              <a:t>的代码尽量紧凑且排在一起，无疑会大大提高程序的整体运行性能。</a:t>
            </a:r>
          </a:p>
        </p:txBody>
      </p:sp>
      <p:sp>
        <p:nvSpPr>
          <p:cNvPr id="4" name="内容占位符 2"/>
          <p:cNvSpPr>
            <a:spLocks noGrp="1"/>
          </p:cNvSpPr>
          <p:nvPr>
            <p:ph sz="half" idx="1"/>
          </p:nvPr>
        </p:nvSpPr>
        <p:spPr>
          <a:xfrm>
            <a:off x="71438" y="4000504"/>
            <a:ext cx="8858280" cy="2286016"/>
          </a:xfrm>
        </p:spPr>
        <p:txBody>
          <a:bodyPr/>
          <a:lstStyle/>
          <a:p>
            <a:pPr algn="just"/>
            <a:r>
              <a:rPr lang="zh-CN" altLang="en-US" sz="2400" dirty="0">
                <a:solidFill>
                  <a:srgbClr val="FF0000"/>
                </a:solidFill>
              </a:rPr>
              <a:t>对数据来说</a:t>
            </a:r>
            <a:r>
              <a:rPr lang="zh-CN" altLang="en-US" sz="2400" dirty="0"/>
              <a:t>，尽量将那些会一起访问的数据（比如链表）放在一起。这样当访问这些数据时，因为它们在同一页或相邻页，只需要一次调页操作即可完成；反之，如果这些数据分散在多个页（更糟的情况是这些页还不相邻），那么每次对这些数据的整体访问都会引发大量的缺页错误，从而降低性能。</a:t>
            </a:r>
          </a:p>
        </p:txBody>
      </p:sp>
      <p:sp>
        <p:nvSpPr>
          <p:cNvPr id="5" name="矩形 4"/>
          <p:cNvSpPr/>
          <p:nvPr/>
        </p:nvSpPr>
        <p:spPr>
          <a:xfrm>
            <a:off x="357158" y="1142984"/>
            <a:ext cx="8143932" cy="492443"/>
          </a:xfrm>
          <a:prstGeom prst="rect">
            <a:avLst/>
          </a:prstGeom>
        </p:spPr>
        <p:txBody>
          <a:bodyPr wrap="square">
            <a:spAutoFit/>
          </a:bodyPr>
          <a:lstStyle/>
          <a:p>
            <a:r>
              <a:rPr lang="zh-CN" altLang="en-US" dirty="0"/>
              <a:t>虚拟内存：按需调页与页面置换。</a:t>
            </a:r>
          </a:p>
        </p:txBody>
      </p:sp>
      <p:sp>
        <p:nvSpPr>
          <p:cNvPr id="6" name="矩形 5"/>
          <p:cNvSpPr/>
          <p:nvPr/>
        </p:nvSpPr>
        <p:spPr>
          <a:xfrm>
            <a:off x="2428860" y="1643050"/>
            <a:ext cx="4204997" cy="492443"/>
          </a:xfrm>
          <a:prstGeom prst="rect">
            <a:avLst/>
          </a:prstGeom>
        </p:spPr>
        <p:txBody>
          <a:bodyPr wrap="square">
            <a:spAutoFit/>
          </a:bodyPr>
          <a:lstStyle/>
          <a:p>
            <a:r>
              <a:rPr lang="zh-CN" altLang="en-US" dirty="0">
                <a:solidFill>
                  <a:srgbClr val="FF0000"/>
                </a:solidFill>
              </a:rPr>
              <a:t>如何优化提升程序的性能？</a:t>
            </a:r>
            <a:endParaRPr lang="zh-CN" altLang="en-US" dirty="0"/>
          </a:p>
        </p:txBody>
      </p:sp>
      <p:grpSp>
        <p:nvGrpSpPr>
          <p:cNvPr id="11" name="组合 10">
            <a:extLst>
              <a:ext uri="{FF2B5EF4-FFF2-40B4-BE49-F238E27FC236}">
                <a16:creationId xmlns:a16="http://schemas.microsoft.com/office/drawing/2014/main" id="{D1DF5A9D-D157-6E53-7209-EA70865C2BAB}"/>
              </a:ext>
            </a:extLst>
          </p:cNvPr>
          <p:cNvGrpSpPr/>
          <p:nvPr/>
        </p:nvGrpSpPr>
        <p:grpSpPr>
          <a:xfrm>
            <a:off x="2373230" y="1507346"/>
            <a:ext cx="4582800" cy="757440"/>
            <a:chOff x="2373230" y="1507346"/>
            <a:chExt cx="4582800" cy="757440"/>
          </a:xfrm>
        </p:grpSpPr>
        <mc:AlternateContent xmlns:mc="http://schemas.openxmlformats.org/markup-compatibility/2006" xmlns:p14="http://schemas.microsoft.com/office/powerpoint/2010/main">
          <mc:Choice Requires="p14">
            <p:contentPart p14:bwMode="auto" r:id="rId2">
              <p14:nvContentPartPr>
                <p14:cNvPr id="7" name="墨迹 6">
                  <a:extLst>
                    <a:ext uri="{FF2B5EF4-FFF2-40B4-BE49-F238E27FC236}">
                      <a16:creationId xmlns:a16="http://schemas.microsoft.com/office/drawing/2014/main" id="{0CD156F1-8831-4C05-2594-EF0D626ADAC5}"/>
                    </a:ext>
                  </a:extLst>
                </p14:cNvPr>
                <p14:cNvContentPartPr/>
                <p14:nvPr/>
              </p14:nvContentPartPr>
              <p14:xfrm>
                <a:off x="2373230" y="2264426"/>
                <a:ext cx="3834000" cy="360"/>
              </p14:xfrm>
            </p:contentPart>
          </mc:Choice>
          <mc:Fallback xmlns="">
            <p:pic>
              <p:nvPicPr>
                <p:cNvPr id="7" name="墨迹 6">
                  <a:extLst>
                    <a:ext uri="{FF2B5EF4-FFF2-40B4-BE49-F238E27FC236}">
                      <a16:creationId xmlns:a16="http://schemas.microsoft.com/office/drawing/2014/main" id="{0CD156F1-8831-4C05-2594-EF0D626ADAC5}"/>
                    </a:ext>
                  </a:extLst>
                </p:cNvPr>
                <p:cNvPicPr/>
                <p:nvPr/>
              </p:nvPicPr>
              <p:blipFill>
                <a:blip r:embed="rId3"/>
                <a:stretch>
                  <a:fillRect/>
                </a:stretch>
              </p:blipFill>
              <p:spPr>
                <a:xfrm>
                  <a:off x="2364590" y="2255786"/>
                  <a:ext cx="38516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墨迹 7">
                  <a:extLst>
                    <a:ext uri="{FF2B5EF4-FFF2-40B4-BE49-F238E27FC236}">
                      <a16:creationId xmlns:a16="http://schemas.microsoft.com/office/drawing/2014/main" id="{6B282FF9-A438-D687-09DD-3EAA00DEEFD2}"/>
                    </a:ext>
                  </a:extLst>
                </p14:cNvPr>
                <p14:cNvContentPartPr/>
                <p14:nvPr/>
              </p14:nvContentPartPr>
              <p14:xfrm>
                <a:off x="6588110" y="1507346"/>
                <a:ext cx="301680" cy="572040"/>
              </p14:xfrm>
            </p:contentPart>
          </mc:Choice>
          <mc:Fallback xmlns="">
            <p:pic>
              <p:nvPicPr>
                <p:cNvPr id="8" name="墨迹 7">
                  <a:extLst>
                    <a:ext uri="{FF2B5EF4-FFF2-40B4-BE49-F238E27FC236}">
                      <a16:creationId xmlns:a16="http://schemas.microsoft.com/office/drawing/2014/main" id="{6B282FF9-A438-D687-09DD-3EAA00DEEFD2}"/>
                    </a:ext>
                  </a:extLst>
                </p:cNvPr>
                <p:cNvPicPr/>
                <p:nvPr/>
              </p:nvPicPr>
              <p:blipFill>
                <a:blip r:embed="rId5"/>
                <a:stretch>
                  <a:fillRect/>
                </a:stretch>
              </p:blipFill>
              <p:spPr>
                <a:xfrm>
                  <a:off x="6579470" y="1498706"/>
                  <a:ext cx="319320" cy="589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墨迹 8">
                  <a:extLst>
                    <a:ext uri="{FF2B5EF4-FFF2-40B4-BE49-F238E27FC236}">
                      <a16:creationId xmlns:a16="http://schemas.microsoft.com/office/drawing/2014/main" id="{21B4025A-F073-DF53-0A2F-E921C94A0173}"/>
                    </a:ext>
                  </a:extLst>
                </p14:cNvPr>
                <p14:cNvContentPartPr/>
                <p14:nvPr/>
              </p14:nvContentPartPr>
              <p14:xfrm>
                <a:off x="6516110" y="1555946"/>
                <a:ext cx="290520" cy="460080"/>
              </p14:xfrm>
            </p:contentPart>
          </mc:Choice>
          <mc:Fallback xmlns="">
            <p:pic>
              <p:nvPicPr>
                <p:cNvPr id="9" name="墨迹 8">
                  <a:extLst>
                    <a:ext uri="{FF2B5EF4-FFF2-40B4-BE49-F238E27FC236}">
                      <a16:creationId xmlns:a16="http://schemas.microsoft.com/office/drawing/2014/main" id="{21B4025A-F073-DF53-0A2F-E921C94A0173}"/>
                    </a:ext>
                  </a:extLst>
                </p:cNvPr>
                <p:cNvPicPr/>
                <p:nvPr/>
              </p:nvPicPr>
              <p:blipFill>
                <a:blip r:embed="rId7"/>
                <a:stretch>
                  <a:fillRect/>
                </a:stretch>
              </p:blipFill>
              <p:spPr>
                <a:xfrm>
                  <a:off x="6507110" y="1546946"/>
                  <a:ext cx="308160" cy="477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墨迹 9">
                  <a:extLst>
                    <a:ext uri="{FF2B5EF4-FFF2-40B4-BE49-F238E27FC236}">
                      <a16:creationId xmlns:a16="http://schemas.microsoft.com/office/drawing/2014/main" id="{7DBC2D3E-BD59-5F72-FF83-706FE429BE61}"/>
                    </a:ext>
                  </a:extLst>
                </p14:cNvPr>
                <p14:cNvContentPartPr/>
                <p14:nvPr/>
              </p14:nvContentPartPr>
              <p14:xfrm>
                <a:off x="6503510" y="1710026"/>
                <a:ext cx="452520" cy="82440"/>
              </p14:xfrm>
            </p:contentPart>
          </mc:Choice>
          <mc:Fallback xmlns="">
            <p:pic>
              <p:nvPicPr>
                <p:cNvPr id="10" name="墨迹 9">
                  <a:extLst>
                    <a:ext uri="{FF2B5EF4-FFF2-40B4-BE49-F238E27FC236}">
                      <a16:creationId xmlns:a16="http://schemas.microsoft.com/office/drawing/2014/main" id="{7DBC2D3E-BD59-5F72-FF83-706FE429BE61}"/>
                    </a:ext>
                  </a:extLst>
                </p:cNvPr>
                <p:cNvPicPr/>
                <p:nvPr/>
              </p:nvPicPr>
              <p:blipFill>
                <a:blip r:embed="rId9"/>
                <a:stretch>
                  <a:fillRect/>
                </a:stretch>
              </p:blipFill>
              <p:spPr>
                <a:xfrm>
                  <a:off x="6494510" y="1701026"/>
                  <a:ext cx="470160" cy="10008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checkerboard(across)">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diamond(in)">
                                      <p:cBhvr>
                                        <p:cTn id="23"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81000" y="304800"/>
            <a:ext cx="8763000" cy="676275"/>
          </a:xfrm>
        </p:spPr>
        <p:txBody>
          <a:bodyPr/>
          <a:lstStyle/>
          <a:p>
            <a:pPr eaLnBrk="1" hangingPunct="1"/>
            <a:r>
              <a:rPr lang="zh-CN" altLang="zh-CN">
                <a:sym typeface="Symbol" panose="05050102010706020507" pitchFamily="18" charset="2"/>
              </a:rPr>
              <a:t>整理一下前面的学习</a:t>
            </a:r>
          </a:p>
        </p:txBody>
      </p:sp>
      <p:sp>
        <p:nvSpPr>
          <p:cNvPr id="453636" name="Rectangle 4"/>
          <p:cNvSpPr>
            <a:spLocks noChangeArrowheads="1"/>
          </p:cNvSpPr>
          <p:nvPr/>
        </p:nvSpPr>
        <p:spPr bwMode="auto">
          <a:xfrm>
            <a:off x="765175" y="119856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虚拟内存的基本思想</a:t>
            </a:r>
            <a:r>
              <a:rPr lang="zh-CN" altLang="en-US"/>
              <a:t> </a:t>
            </a:r>
          </a:p>
        </p:txBody>
      </p:sp>
      <p:grpSp>
        <p:nvGrpSpPr>
          <p:cNvPr id="453637" name="Group 5"/>
          <p:cNvGrpSpPr/>
          <p:nvPr/>
        </p:nvGrpSpPr>
        <p:grpSpPr bwMode="auto">
          <a:xfrm>
            <a:off x="990600" y="1835150"/>
            <a:ext cx="7543800" cy="603250"/>
            <a:chOff x="624" y="3680"/>
            <a:chExt cx="4752" cy="380"/>
          </a:xfrm>
        </p:grpSpPr>
        <p:sp>
          <p:nvSpPr>
            <p:cNvPr id="37918" name="Rectangle 6"/>
            <p:cNvSpPr>
              <a:spLocks noChangeArrowheads="1"/>
            </p:cNvSpPr>
            <p:nvPr/>
          </p:nvSpPr>
          <p:spPr bwMode="auto">
            <a:xfrm>
              <a:off x="624" y="368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ym typeface="Symbol" panose="05050102010706020507" pitchFamily="18" charset="2"/>
                </a:rPr>
                <a:t>将进程的一部分</a:t>
              </a:r>
              <a:r>
                <a:rPr lang="en-US" altLang="zh-CN" sz="2400">
                  <a:sym typeface="Symbol" panose="05050102010706020507" pitchFamily="18" charset="2"/>
                </a:rPr>
                <a:t>(</a:t>
              </a:r>
              <a:r>
                <a:rPr lang="zh-CN" altLang="en-US" sz="2400">
                  <a:sym typeface="Symbol" panose="05050102010706020507" pitchFamily="18" charset="2"/>
                </a:rPr>
                <a:t>不是全部</a:t>
              </a:r>
              <a:r>
                <a:rPr lang="en-US" altLang="zh-CN" sz="2400">
                  <a:sym typeface="Symbol" panose="05050102010706020507" pitchFamily="18" charset="2"/>
                </a:rPr>
                <a:t>)</a:t>
              </a:r>
              <a:r>
                <a:rPr lang="zh-CN" altLang="en-US" sz="2400">
                  <a:sym typeface="Symbol" panose="05050102010706020507" pitchFamily="18" charset="2"/>
                </a:rPr>
                <a:t>放进内存</a:t>
              </a:r>
            </a:p>
          </p:txBody>
        </p:sp>
        <p:pic>
          <p:nvPicPr>
            <p:cNvPr id="37919" name="Picture 7"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3640" name="Group 8"/>
          <p:cNvGrpSpPr/>
          <p:nvPr/>
        </p:nvGrpSpPr>
        <p:grpSpPr bwMode="auto">
          <a:xfrm>
            <a:off x="990600" y="2354263"/>
            <a:ext cx="7543800" cy="603250"/>
            <a:chOff x="624" y="3680"/>
            <a:chExt cx="4752" cy="380"/>
          </a:xfrm>
        </p:grpSpPr>
        <p:sp>
          <p:nvSpPr>
            <p:cNvPr id="37916" name="Rectangle 9"/>
            <p:cNvSpPr>
              <a:spLocks noChangeArrowheads="1"/>
            </p:cNvSpPr>
            <p:nvPr/>
          </p:nvSpPr>
          <p:spPr bwMode="auto">
            <a:xfrm>
              <a:off x="624" y="368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ym typeface="Symbol" panose="05050102010706020507" pitchFamily="18" charset="2"/>
                </a:rPr>
                <a:t>其他部分放在磁盘</a:t>
              </a:r>
            </a:p>
          </p:txBody>
        </p:sp>
        <p:pic>
          <p:nvPicPr>
            <p:cNvPr id="37917" name="Picture 10"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3643" name="Group 11"/>
          <p:cNvGrpSpPr/>
          <p:nvPr/>
        </p:nvGrpSpPr>
        <p:grpSpPr bwMode="auto">
          <a:xfrm>
            <a:off x="990600" y="2887663"/>
            <a:ext cx="7543800" cy="603250"/>
            <a:chOff x="624" y="3680"/>
            <a:chExt cx="4752" cy="380"/>
          </a:xfrm>
        </p:grpSpPr>
        <p:sp>
          <p:nvSpPr>
            <p:cNvPr id="37914" name="Rectangle 12"/>
            <p:cNvSpPr>
              <a:spLocks noChangeArrowheads="1"/>
            </p:cNvSpPr>
            <p:nvPr/>
          </p:nvSpPr>
          <p:spPr bwMode="auto">
            <a:xfrm>
              <a:off x="624" y="368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ym typeface="Symbol" panose="05050102010706020507" pitchFamily="18" charset="2"/>
                </a:rPr>
                <a:t>需要的时候调入</a:t>
              </a:r>
              <a:r>
                <a:rPr lang="en-US" altLang="zh-CN" sz="2400">
                  <a:sym typeface="Symbol" panose="05050102010706020507" pitchFamily="18" charset="2"/>
                </a:rPr>
                <a:t>: </a:t>
              </a:r>
              <a:r>
                <a:rPr lang="zh-CN" altLang="en-US" sz="2400">
                  <a:solidFill>
                    <a:srgbClr val="FF0000"/>
                  </a:solidFill>
                  <a:sym typeface="Symbol" panose="05050102010706020507" pitchFamily="18" charset="2"/>
                </a:rPr>
                <a:t>请求调页</a:t>
              </a:r>
            </a:p>
          </p:txBody>
        </p:sp>
        <p:pic>
          <p:nvPicPr>
            <p:cNvPr id="37915" name="Picture 13"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3646" name="Group 14"/>
          <p:cNvGrpSpPr/>
          <p:nvPr/>
        </p:nvGrpSpPr>
        <p:grpSpPr bwMode="auto">
          <a:xfrm>
            <a:off x="6248400" y="1371600"/>
            <a:ext cx="2514600" cy="1981200"/>
            <a:chOff x="3936" y="864"/>
            <a:chExt cx="1584" cy="1248"/>
          </a:xfrm>
        </p:grpSpPr>
        <p:sp>
          <p:nvSpPr>
            <p:cNvPr id="37912" name="AutoShape 15"/>
            <p:cNvSpPr/>
            <p:nvPr/>
          </p:nvSpPr>
          <p:spPr bwMode="auto">
            <a:xfrm>
              <a:off x="3936" y="864"/>
              <a:ext cx="192" cy="1248"/>
            </a:xfrm>
            <a:prstGeom prst="rightBrace">
              <a:avLst>
                <a:gd name="adj1" fmla="val 54167"/>
                <a:gd name="adj2" fmla="val 50000"/>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37913" name="Text Box 16"/>
            <p:cNvSpPr txBox="1">
              <a:spLocks noChangeArrowheads="1"/>
            </p:cNvSpPr>
            <p:nvPr/>
          </p:nvSpPr>
          <p:spPr bwMode="auto">
            <a:xfrm>
              <a:off x="4224" y="1152"/>
              <a:ext cx="1296" cy="446"/>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dirty="0">
                  <a:solidFill>
                    <a:srgbClr val="FF0000"/>
                  </a:solidFill>
                </a:rPr>
                <a:t>内存利用率高，响应时间快</a:t>
              </a:r>
              <a:r>
                <a:rPr lang="en-US" altLang="zh-CN" sz="2000" dirty="0">
                  <a:solidFill>
                    <a:srgbClr val="FF0000"/>
                  </a:solidFill>
                </a:rPr>
                <a:t>…</a:t>
              </a:r>
            </a:p>
          </p:txBody>
        </p:sp>
      </p:grpSp>
      <p:sp>
        <p:nvSpPr>
          <p:cNvPr id="453649" name="AutoShape 17"/>
          <p:cNvSpPr>
            <a:spLocks noChangeArrowheads="1"/>
          </p:cNvSpPr>
          <p:nvPr/>
        </p:nvSpPr>
        <p:spPr bwMode="auto">
          <a:xfrm rot="10800000">
            <a:off x="6858000" y="3048000"/>
            <a:ext cx="1752600" cy="533400"/>
          </a:xfrm>
          <a:prstGeom prst="wedgeRoundRectCallout">
            <a:avLst>
              <a:gd name="adj1" fmla="val 28981"/>
              <a:gd name="adj2" fmla="val 94046"/>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sym typeface="Symbol" panose="05050102010706020507" pitchFamily="18" charset="2"/>
              </a:rPr>
              <a:t>why?</a:t>
            </a:r>
          </a:p>
        </p:txBody>
      </p:sp>
      <p:sp>
        <p:nvSpPr>
          <p:cNvPr id="453650" name="Rectangle 18"/>
          <p:cNvSpPr>
            <a:spLocks noChangeArrowheads="1"/>
          </p:cNvSpPr>
          <p:nvPr/>
        </p:nvSpPr>
        <p:spPr bwMode="auto">
          <a:xfrm>
            <a:off x="762000" y="35544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请求调页的基本思想</a:t>
            </a:r>
            <a:r>
              <a:rPr lang="zh-CN" altLang="en-US"/>
              <a:t> </a:t>
            </a:r>
          </a:p>
        </p:txBody>
      </p:sp>
      <p:grpSp>
        <p:nvGrpSpPr>
          <p:cNvPr id="453652" name="Group 20"/>
          <p:cNvGrpSpPr/>
          <p:nvPr/>
        </p:nvGrpSpPr>
        <p:grpSpPr bwMode="auto">
          <a:xfrm>
            <a:off x="990600" y="4197350"/>
            <a:ext cx="7543800" cy="603250"/>
            <a:chOff x="624" y="3680"/>
            <a:chExt cx="4752" cy="380"/>
          </a:xfrm>
        </p:grpSpPr>
        <p:sp>
          <p:nvSpPr>
            <p:cNvPr id="37910" name="Rectangle 21"/>
            <p:cNvSpPr>
              <a:spLocks noChangeArrowheads="1"/>
            </p:cNvSpPr>
            <p:nvPr/>
          </p:nvSpPr>
          <p:spPr bwMode="auto">
            <a:xfrm>
              <a:off x="624" y="368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ym typeface="Symbol" panose="05050102010706020507" pitchFamily="18" charset="2"/>
                </a:rPr>
                <a:t>当</a:t>
              </a:r>
              <a:r>
                <a:rPr lang="en-US" altLang="zh-CN" sz="2400">
                  <a:sym typeface="Symbol" panose="05050102010706020507" pitchFamily="18" charset="2"/>
                </a:rPr>
                <a:t>MMU</a:t>
              </a:r>
              <a:r>
                <a:rPr lang="zh-CN" altLang="en-US" sz="2400">
                  <a:sym typeface="Symbol" panose="05050102010706020507" pitchFamily="18" charset="2"/>
                </a:rPr>
                <a:t>发现页不在内存时，中断</a:t>
              </a:r>
              <a:r>
                <a:rPr lang="en-US" altLang="zh-CN" sz="2400">
                  <a:sym typeface="Symbol" panose="05050102010706020507" pitchFamily="18" charset="2"/>
                </a:rPr>
                <a:t>CPU</a:t>
              </a:r>
            </a:p>
          </p:txBody>
        </p:sp>
        <p:pic>
          <p:nvPicPr>
            <p:cNvPr id="37911" name="Picture 22"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3655" name="Group 23"/>
          <p:cNvGrpSpPr/>
          <p:nvPr/>
        </p:nvGrpSpPr>
        <p:grpSpPr bwMode="auto">
          <a:xfrm>
            <a:off x="990600" y="4730750"/>
            <a:ext cx="7543800" cy="603250"/>
            <a:chOff x="624" y="3680"/>
            <a:chExt cx="4752" cy="380"/>
          </a:xfrm>
        </p:grpSpPr>
        <p:sp>
          <p:nvSpPr>
            <p:cNvPr id="37908" name="Rectangle 24"/>
            <p:cNvSpPr>
              <a:spLocks noChangeArrowheads="1"/>
            </p:cNvSpPr>
            <p:nvPr/>
          </p:nvSpPr>
          <p:spPr bwMode="auto">
            <a:xfrm>
              <a:off x="624" y="368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en-US" altLang="zh-CN" sz="2400">
                  <a:sym typeface="Symbol" panose="05050102010706020507" pitchFamily="18" charset="2"/>
                </a:rPr>
                <a:t>CPU</a:t>
              </a:r>
              <a:r>
                <a:rPr lang="zh-CN" altLang="en-US" sz="2400">
                  <a:sym typeface="Symbol" panose="05050102010706020507" pitchFamily="18" charset="2"/>
                </a:rPr>
                <a:t>处理此中断，找到一个空闲页框</a:t>
              </a:r>
            </a:p>
          </p:txBody>
        </p:sp>
        <p:pic>
          <p:nvPicPr>
            <p:cNvPr id="37909" name="Picture 25"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3658" name="Group 26"/>
          <p:cNvGrpSpPr/>
          <p:nvPr/>
        </p:nvGrpSpPr>
        <p:grpSpPr bwMode="auto">
          <a:xfrm>
            <a:off x="990600" y="5257800"/>
            <a:ext cx="7543800" cy="603250"/>
            <a:chOff x="624" y="3680"/>
            <a:chExt cx="4752" cy="380"/>
          </a:xfrm>
        </p:grpSpPr>
        <p:sp>
          <p:nvSpPr>
            <p:cNvPr id="37906" name="Rectangle 27"/>
            <p:cNvSpPr>
              <a:spLocks noChangeArrowheads="1"/>
            </p:cNvSpPr>
            <p:nvPr/>
          </p:nvSpPr>
          <p:spPr bwMode="auto">
            <a:xfrm>
              <a:off x="624" y="368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en-US" altLang="zh-CN" sz="2400">
                  <a:sym typeface="Symbol" panose="05050102010706020507" pitchFamily="18" charset="2"/>
                </a:rPr>
                <a:t>CPU</a:t>
              </a:r>
              <a:r>
                <a:rPr lang="zh-CN" altLang="en-US" sz="2400">
                  <a:sym typeface="Symbol" panose="05050102010706020507" pitchFamily="18" charset="2"/>
                </a:rPr>
                <a:t>将磁盘上的页读入到该页框</a:t>
              </a:r>
            </a:p>
          </p:txBody>
        </p:sp>
        <p:pic>
          <p:nvPicPr>
            <p:cNvPr id="37907" name="Picture 28"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3661" name="Group 29"/>
          <p:cNvGrpSpPr/>
          <p:nvPr/>
        </p:nvGrpSpPr>
        <p:grpSpPr bwMode="auto">
          <a:xfrm>
            <a:off x="990600" y="5797550"/>
            <a:ext cx="7543800" cy="603250"/>
            <a:chOff x="624" y="3680"/>
            <a:chExt cx="4752" cy="380"/>
          </a:xfrm>
        </p:grpSpPr>
        <p:sp>
          <p:nvSpPr>
            <p:cNvPr id="37904" name="Rectangle 30"/>
            <p:cNvSpPr>
              <a:spLocks noChangeArrowheads="1"/>
            </p:cNvSpPr>
            <p:nvPr/>
          </p:nvSpPr>
          <p:spPr bwMode="auto">
            <a:xfrm>
              <a:off x="624" y="368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sym typeface="Symbol" panose="05050102010706020507" pitchFamily="18" charset="2"/>
                </a:rPr>
                <a:t>如果没有空闲页框需要置换某页</a:t>
              </a:r>
              <a:r>
                <a:rPr lang="en-US" altLang="zh-CN" sz="2400" dirty="0">
                  <a:sym typeface="Symbol" panose="05050102010706020507" pitchFamily="18" charset="2"/>
                </a:rPr>
                <a:t>(LRU)</a:t>
              </a:r>
            </a:p>
          </p:txBody>
        </p:sp>
        <p:pic>
          <p:nvPicPr>
            <p:cNvPr id="37905" name="Picture 31"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3664" name="AutoShape 32"/>
          <p:cNvSpPr>
            <a:spLocks noChangeArrowheads="1"/>
          </p:cNvSpPr>
          <p:nvPr/>
        </p:nvSpPr>
        <p:spPr bwMode="auto">
          <a:xfrm rot="10800000">
            <a:off x="6705600" y="5181600"/>
            <a:ext cx="1752600" cy="533400"/>
          </a:xfrm>
          <a:prstGeom prst="wedgeRoundRectCallout">
            <a:avLst>
              <a:gd name="adj1" fmla="val 62134"/>
              <a:gd name="adj2" fmla="val 122616"/>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sym typeface="Symbol" panose="05050102010706020507" pitchFamily="18" charset="2"/>
              </a:rPr>
              <a:t>how?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3636"/>
                                        </p:tgtEl>
                                        <p:attrNameLst>
                                          <p:attrName>style.visibility</p:attrName>
                                        </p:attrNameLst>
                                      </p:cBhvr>
                                      <p:to>
                                        <p:strVal val="visible"/>
                                      </p:to>
                                    </p:set>
                                    <p:animEffect transition="in" filter="dissolve">
                                      <p:cBhvr>
                                        <p:cTn id="7" dur="500"/>
                                        <p:tgtEl>
                                          <p:spTgt spid="45363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53637"/>
                                        </p:tgtEl>
                                        <p:attrNameLst>
                                          <p:attrName>style.visibility</p:attrName>
                                        </p:attrNameLst>
                                      </p:cBhvr>
                                      <p:to>
                                        <p:strVal val="visible"/>
                                      </p:to>
                                    </p:set>
                                    <p:animEffect transition="in" filter="dissolve">
                                      <p:cBhvr>
                                        <p:cTn id="12" dur="500"/>
                                        <p:tgtEl>
                                          <p:spTgt spid="45363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53640"/>
                                        </p:tgtEl>
                                        <p:attrNameLst>
                                          <p:attrName>style.visibility</p:attrName>
                                        </p:attrNameLst>
                                      </p:cBhvr>
                                      <p:to>
                                        <p:strVal val="visible"/>
                                      </p:to>
                                    </p:set>
                                    <p:animEffect transition="in" filter="dissolve">
                                      <p:cBhvr>
                                        <p:cTn id="17" dur="500"/>
                                        <p:tgtEl>
                                          <p:spTgt spid="45364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53643"/>
                                        </p:tgtEl>
                                        <p:attrNameLst>
                                          <p:attrName>style.visibility</p:attrName>
                                        </p:attrNameLst>
                                      </p:cBhvr>
                                      <p:to>
                                        <p:strVal val="visible"/>
                                      </p:to>
                                    </p:set>
                                    <p:animEffect transition="in" filter="dissolve">
                                      <p:cBhvr>
                                        <p:cTn id="22" dur="500"/>
                                        <p:tgtEl>
                                          <p:spTgt spid="453643"/>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nodeType="clickEffect">
                                  <p:stCondLst>
                                    <p:cond delay="0"/>
                                  </p:stCondLst>
                                  <p:childTnLst>
                                    <p:set>
                                      <p:cBhvr>
                                        <p:cTn id="26" dur="1" fill="hold">
                                          <p:stCondLst>
                                            <p:cond delay="0"/>
                                          </p:stCondLst>
                                        </p:cTn>
                                        <p:tgtEl>
                                          <p:spTgt spid="453646"/>
                                        </p:tgtEl>
                                        <p:attrNameLst>
                                          <p:attrName>style.visibility</p:attrName>
                                        </p:attrNameLst>
                                      </p:cBhvr>
                                      <p:to>
                                        <p:strVal val="visible"/>
                                      </p:to>
                                    </p:set>
                                    <p:anim calcmode="lin" valueType="num">
                                      <p:cBhvr>
                                        <p:cTn id="27" dur="500" fill="hold"/>
                                        <p:tgtEl>
                                          <p:spTgt spid="453646"/>
                                        </p:tgtEl>
                                        <p:attrNameLst>
                                          <p:attrName>ppt_x</p:attrName>
                                        </p:attrNameLst>
                                      </p:cBhvr>
                                      <p:tavLst>
                                        <p:tav tm="0">
                                          <p:val>
                                            <p:strVal val="#ppt_x-#ppt_w/2"/>
                                          </p:val>
                                        </p:tav>
                                        <p:tav tm="100000">
                                          <p:val>
                                            <p:strVal val="#ppt_x"/>
                                          </p:val>
                                        </p:tav>
                                      </p:tavLst>
                                    </p:anim>
                                    <p:anim calcmode="lin" valueType="num">
                                      <p:cBhvr>
                                        <p:cTn id="28" dur="500" fill="hold"/>
                                        <p:tgtEl>
                                          <p:spTgt spid="453646"/>
                                        </p:tgtEl>
                                        <p:attrNameLst>
                                          <p:attrName>ppt_y</p:attrName>
                                        </p:attrNameLst>
                                      </p:cBhvr>
                                      <p:tavLst>
                                        <p:tav tm="0">
                                          <p:val>
                                            <p:strVal val="#ppt_y"/>
                                          </p:val>
                                        </p:tav>
                                        <p:tav tm="100000">
                                          <p:val>
                                            <p:strVal val="#ppt_y"/>
                                          </p:val>
                                        </p:tav>
                                      </p:tavLst>
                                    </p:anim>
                                    <p:anim calcmode="lin" valueType="num">
                                      <p:cBhvr>
                                        <p:cTn id="29" dur="500" fill="hold"/>
                                        <p:tgtEl>
                                          <p:spTgt spid="453646"/>
                                        </p:tgtEl>
                                        <p:attrNameLst>
                                          <p:attrName>ppt_w</p:attrName>
                                        </p:attrNameLst>
                                      </p:cBhvr>
                                      <p:tavLst>
                                        <p:tav tm="0">
                                          <p:val>
                                            <p:fltVal val="0"/>
                                          </p:val>
                                        </p:tav>
                                        <p:tav tm="100000">
                                          <p:val>
                                            <p:strVal val="#ppt_w"/>
                                          </p:val>
                                        </p:tav>
                                      </p:tavLst>
                                    </p:anim>
                                    <p:anim calcmode="lin" valueType="num">
                                      <p:cBhvr>
                                        <p:cTn id="30" dur="500" fill="hold"/>
                                        <p:tgtEl>
                                          <p:spTgt spid="453646"/>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453649"/>
                                        </p:tgtEl>
                                        <p:attrNameLst>
                                          <p:attrName>style.visibility</p:attrName>
                                        </p:attrNameLst>
                                      </p:cBhvr>
                                      <p:to>
                                        <p:strVal val="visible"/>
                                      </p:to>
                                    </p:set>
                                    <p:animEffect transition="in" filter="dissolve">
                                      <p:cBhvr>
                                        <p:cTn id="35" dur="500"/>
                                        <p:tgtEl>
                                          <p:spTgt spid="453649"/>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453650"/>
                                        </p:tgtEl>
                                        <p:attrNameLst>
                                          <p:attrName>style.visibility</p:attrName>
                                        </p:attrNameLst>
                                      </p:cBhvr>
                                      <p:to>
                                        <p:strVal val="visible"/>
                                      </p:to>
                                    </p:set>
                                    <p:animEffect transition="in" filter="dissolve">
                                      <p:cBhvr>
                                        <p:cTn id="40" dur="500"/>
                                        <p:tgtEl>
                                          <p:spTgt spid="453650"/>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453652"/>
                                        </p:tgtEl>
                                        <p:attrNameLst>
                                          <p:attrName>style.visibility</p:attrName>
                                        </p:attrNameLst>
                                      </p:cBhvr>
                                      <p:to>
                                        <p:strVal val="visible"/>
                                      </p:to>
                                    </p:set>
                                    <p:animEffect transition="in" filter="dissolve">
                                      <p:cBhvr>
                                        <p:cTn id="45" dur="500"/>
                                        <p:tgtEl>
                                          <p:spTgt spid="453652"/>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453655"/>
                                        </p:tgtEl>
                                        <p:attrNameLst>
                                          <p:attrName>style.visibility</p:attrName>
                                        </p:attrNameLst>
                                      </p:cBhvr>
                                      <p:to>
                                        <p:strVal val="visible"/>
                                      </p:to>
                                    </p:set>
                                    <p:animEffect transition="in" filter="dissolve">
                                      <p:cBhvr>
                                        <p:cTn id="50" dur="500"/>
                                        <p:tgtEl>
                                          <p:spTgt spid="453655"/>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453658"/>
                                        </p:tgtEl>
                                        <p:attrNameLst>
                                          <p:attrName>style.visibility</p:attrName>
                                        </p:attrNameLst>
                                      </p:cBhvr>
                                      <p:to>
                                        <p:strVal val="visible"/>
                                      </p:to>
                                    </p:set>
                                    <p:animEffect transition="in" filter="dissolve">
                                      <p:cBhvr>
                                        <p:cTn id="55" dur="500"/>
                                        <p:tgtEl>
                                          <p:spTgt spid="453658"/>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453661"/>
                                        </p:tgtEl>
                                        <p:attrNameLst>
                                          <p:attrName>style.visibility</p:attrName>
                                        </p:attrNameLst>
                                      </p:cBhvr>
                                      <p:to>
                                        <p:strVal val="visible"/>
                                      </p:to>
                                    </p:set>
                                    <p:animEffect transition="in" filter="dissolve">
                                      <p:cBhvr>
                                        <p:cTn id="60" dur="500"/>
                                        <p:tgtEl>
                                          <p:spTgt spid="453661"/>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453664"/>
                                        </p:tgtEl>
                                        <p:attrNameLst>
                                          <p:attrName>style.visibility</p:attrName>
                                        </p:attrNameLst>
                                      </p:cBhvr>
                                      <p:to>
                                        <p:strVal val="visible"/>
                                      </p:to>
                                    </p:set>
                                    <p:animEffect transition="in" filter="dissolve">
                                      <p:cBhvr>
                                        <p:cTn id="65" dur="500"/>
                                        <p:tgtEl>
                                          <p:spTgt spid="453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6" grpId="0"/>
      <p:bldP spid="453649" grpId="0" animBg="1"/>
      <p:bldP spid="453650" grpId="0"/>
      <p:bldP spid="45366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a:t>虚拟内存总结</a:t>
            </a:r>
          </a:p>
        </p:txBody>
      </p:sp>
      <p:pic>
        <p:nvPicPr>
          <p:cNvPr id="38915" name="Picture 3" descr="j029770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3400" y="0"/>
            <a:ext cx="939800"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852" name="Rectangle 4"/>
          <p:cNvSpPr>
            <a:spLocks noChangeArrowheads="1"/>
          </p:cNvSpPr>
          <p:nvPr/>
        </p:nvSpPr>
        <p:spPr bwMode="auto">
          <a:xfrm>
            <a:off x="307975" y="9906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a:t>内存的根本目的 </a:t>
            </a:r>
            <a:r>
              <a:rPr lang="zh-CN" altLang="en-US" sz="2400">
                <a:sym typeface="Symbol" panose="05050102010706020507" pitchFamily="18" charset="2"/>
              </a:rPr>
              <a:t> 把程序放在内存并让其执行</a:t>
            </a:r>
            <a:endParaRPr lang="zh-CN" altLang="en-US" sz="2400">
              <a:solidFill>
                <a:srgbClr val="FF0000"/>
              </a:solidFill>
            </a:endParaRPr>
          </a:p>
        </p:txBody>
      </p:sp>
      <p:sp>
        <p:nvSpPr>
          <p:cNvPr id="462853" name="Rectangle 5"/>
          <p:cNvSpPr>
            <a:spLocks noChangeArrowheads="1"/>
          </p:cNvSpPr>
          <p:nvPr/>
        </p:nvSpPr>
        <p:spPr bwMode="auto">
          <a:xfrm>
            <a:off x="304800" y="1550988"/>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a:sym typeface="Symbol" panose="05050102010706020507" pitchFamily="18" charset="2"/>
              </a:rPr>
              <a:t>只要将部分程序放进内存即可执行  内存利用率高</a:t>
            </a:r>
            <a:endParaRPr lang="zh-CN" altLang="zh-CN" sz="2400">
              <a:sym typeface="Symbol" panose="05050102010706020507" pitchFamily="18" charset="2"/>
            </a:endParaRPr>
          </a:p>
        </p:txBody>
      </p:sp>
      <p:sp>
        <p:nvSpPr>
          <p:cNvPr id="462854" name="Rectangle 6"/>
          <p:cNvSpPr>
            <a:spLocks noChangeArrowheads="1"/>
          </p:cNvSpPr>
          <p:nvPr/>
        </p:nvSpPr>
        <p:spPr bwMode="auto">
          <a:xfrm>
            <a:off x="304800" y="2160588"/>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a:sym typeface="Symbol" panose="05050102010706020507" pitchFamily="18" charset="2"/>
              </a:rPr>
              <a:t>可编写比内存大的程序  使用一个大地址空间</a:t>
            </a:r>
            <a:r>
              <a:rPr lang="en-US" altLang="zh-CN" sz="2400">
                <a:sym typeface="Symbol" panose="05050102010706020507" pitchFamily="18" charset="2"/>
              </a:rPr>
              <a:t>(</a:t>
            </a:r>
            <a:r>
              <a:rPr lang="zh-CN" altLang="en-US" sz="2400">
                <a:solidFill>
                  <a:srgbClr val="FF0000"/>
                </a:solidFill>
                <a:sym typeface="Symbol" panose="05050102010706020507" pitchFamily="18" charset="2"/>
              </a:rPr>
              <a:t>虚拟内存</a:t>
            </a:r>
            <a:r>
              <a:rPr lang="en-US" altLang="zh-CN" sz="2400">
                <a:sym typeface="Symbol" panose="05050102010706020507" pitchFamily="18" charset="2"/>
              </a:rPr>
              <a:t>)</a:t>
            </a:r>
            <a:endParaRPr lang="en-US" altLang="zh-CN" sz="2400">
              <a:solidFill>
                <a:srgbClr val="FF0000"/>
              </a:solidFill>
              <a:sym typeface="Symbol" panose="05050102010706020507" pitchFamily="18" charset="2"/>
            </a:endParaRPr>
          </a:p>
        </p:txBody>
      </p:sp>
      <p:sp>
        <p:nvSpPr>
          <p:cNvPr id="462855" name="Rectangle 7"/>
          <p:cNvSpPr>
            <a:spLocks noChangeArrowheads="1"/>
          </p:cNvSpPr>
          <p:nvPr/>
        </p:nvSpPr>
        <p:spPr bwMode="auto">
          <a:xfrm>
            <a:off x="304800" y="2770188"/>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a:sym typeface="Symbol" panose="05050102010706020507" pitchFamily="18" charset="2"/>
              </a:rPr>
              <a:t>部分程序在内存  其他部分在磁盘  需要的时候调入内存</a:t>
            </a:r>
            <a:endParaRPr lang="zh-CN" altLang="zh-CN" sz="2400">
              <a:sym typeface="Symbol" panose="05050102010706020507" pitchFamily="18" charset="2"/>
            </a:endParaRPr>
          </a:p>
        </p:txBody>
      </p:sp>
      <p:sp>
        <p:nvSpPr>
          <p:cNvPr id="462856" name="Rectangle 8"/>
          <p:cNvSpPr>
            <a:spLocks noChangeArrowheads="1"/>
          </p:cNvSpPr>
          <p:nvPr/>
        </p:nvSpPr>
        <p:spPr bwMode="auto">
          <a:xfrm>
            <a:off x="304800" y="3352800"/>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dirty="0">
                <a:sym typeface="Symbol" panose="05050102010706020507" pitchFamily="18" charset="2"/>
              </a:rPr>
              <a:t>页表项存在</a:t>
            </a:r>
            <a:r>
              <a:rPr lang="en-US" altLang="zh-CN" sz="2400" dirty="0">
                <a:sym typeface="Symbol" panose="05050102010706020507" pitchFamily="18" charset="2"/>
              </a:rPr>
              <a:t>P</a:t>
            </a:r>
            <a:r>
              <a:rPr lang="zh-CN" altLang="en-US" sz="2400" dirty="0">
                <a:sym typeface="Symbol" panose="05050102010706020507" pitchFamily="18" charset="2"/>
              </a:rPr>
              <a:t>位  缺页产生中断  中断处理完成页面调入 </a:t>
            </a:r>
          </a:p>
        </p:txBody>
      </p:sp>
      <p:sp>
        <p:nvSpPr>
          <p:cNvPr id="462857" name="Rectangle 9"/>
          <p:cNvSpPr>
            <a:spLocks noChangeArrowheads="1"/>
          </p:cNvSpPr>
          <p:nvPr/>
        </p:nvSpPr>
        <p:spPr bwMode="auto">
          <a:xfrm>
            <a:off x="304800" y="3989388"/>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dirty="0">
                <a:sym typeface="Symbol" panose="05050102010706020507" pitchFamily="18" charset="2"/>
              </a:rPr>
              <a:t>调入页面需要一个空闲页框  如果没有空闲页框  </a:t>
            </a:r>
            <a:r>
              <a:rPr lang="zh-CN" altLang="en-US" sz="2400" dirty="0">
                <a:solidFill>
                  <a:srgbClr val="FF0000"/>
                </a:solidFill>
                <a:sym typeface="Symbol" panose="05050102010706020507" pitchFamily="18" charset="2"/>
              </a:rPr>
              <a:t>置换</a:t>
            </a:r>
          </a:p>
        </p:txBody>
      </p:sp>
      <p:sp>
        <p:nvSpPr>
          <p:cNvPr id="462858" name="Rectangle 10"/>
          <p:cNvSpPr>
            <a:spLocks noChangeArrowheads="1"/>
          </p:cNvSpPr>
          <p:nvPr/>
        </p:nvSpPr>
        <p:spPr bwMode="auto">
          <a:xfrm>
            <a:off x="304800" y="5208588"/>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a:sym typeface="Symbol" panose="05050102010706020507" pitchFamily="18" charset="2"/>
              </a:rPr>
              <a:t>需要给进程分配页框  全局、局部  </a:t>
            </a:r>
            <a:r>
              <a:rPr lang="zh-CN" altLang="en-US" sz="2400">
                <a:solidFill>
                  <a:srgbClr val="FF0000"/>
                </a:solidFill>
                <a:sym typeface="Symbol" panose="05050102010706020507" pitchFamily="18" charset="2"/>
              </a:rPr>
              <a:t>颠簸</a:t>
            </a:r>
            <a:r>
              <a:rPr lang="zh-CN" altLang="en-US" sz="2400">
                <a:sym typeface="Symbol" panose="05050102010706020507" pitchFamily="18" charset="2"/>
              </a:rPr>
              <a:t>  </a:t>
            </a:r>
            <a:r>
              <a:rPr lang="zh-CN" altLang="en-US" sz="2400">
                <a:solidFill>
                  <a:srgbClr val="FF0000"/>
                </a:solidFill>
                <a:sym typeface="Symbol" panose="05050102010706020507" pitchFamily="18" charset="2"/>
              </a:rPr>
              <a:t>工作集</a:t>
            </a:r>
          </a:p>
        </p:txBody>
      </p:sp>
      <p:sp>
        <p:nvSpPr>
          <p:cNvPr id="462859" name="Rectangle 11"/>
          <p:cNvSpPr>
            <a:spLocks noChangeArrowheads="1"/>
          </p:cNvSpPr>
          <p:nvPr/>
        </p:nvSpPr>
        <p:spPr bwMode="auto">
          <a:xfrm>
            <a:off x="304800" y="4598988"/>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dirty="0">
                <a:sym typeface="Symbol" panose="05050102010706020507" pitchFamily="18" charset="2"/>
              </a:rPr>
              <a:t>置换方法（页表项存在</a:t>
            </a:r>
            <a:r>
              <a:rPr lang="en-US" altLang="zh-CN" sz="2400" dirty="0">
                <a:sym typeface="Symbol" panose="05050102010706020507" pitchFamily="18" charset="2"/>
              </a:rPr>
              <a:t>A</a:t>
            </a:r>
            <a:r>
              <a:rPr lang="zh-CN" altLang="en-US" sz="2400" dirty="0">
                <a:sym typeface="Symbol" panose="05050102010706020507" pitchFamily="18" charset="2"/>
              </a:rPr>
              <a:t>位 ）  </a:t>
            </a:r>
            <a:r>
              <a:rPr lang="en-US" altLang="zh-CN" sz="2400" dirty="0" err="1">
                <a:solidFill>
                  <a:srgbClr val="FF0000"/>
                </a:solidFill>
                <a:sym typeface="Symbol" panose="05050102010706020507" pitchFamily="18" charset="2"/>
              </a:rPr>
              <a:t>FIFO</a:t>
            </a:r>
            <a:r>
              <a:rPr lang="en-US" altLang="zh-CN" sz="2400" dirty="0" err="1">
                <a:solidFill>
                  <a:srgbClr val="FF0000"/>
                </a:solidFill>
                <a:sym typeface="Wingdings" panose="05000000000000000000" pitchFamily="2" charset="2"/>
              </a:rPr>
              <a:t>MINLRUClock</a:t>
            </a:r>
            <a:endParaRPr lang="en-US" altLang="zh-CN" sz="2400" dirty="0">
              <a:solidFill>
                <a:srgbClr val="FF0000"/>
              </a:solidFill>
              <a:sym typeface="Symbol" panose="05050102010706020507" pitchFamily="18" charset="2"/>
            </a:endParaRPr>
          </a:p>
        </p:txBody>
      </p:sp>
      <p:sp>
        <p:nvSpPr>
          <p:cNvPr id="2" name="矩形 1"/>
          <p:cNvSpPr/>
          <p:nvPr/>
        </p:nvSpPr>
        <p:spPr>
          <a:xfrm>
            <a:off x="76200" y="5948368"/>
            <a:ext cx="8915400" cy="452432"/>
          </a:xfrm>
          <a:prstGeom prst="rect">
            <a:avLst/>
          </a:prstGeom>
        </p:spPr>
        <p:txBody>
          <a:bodyPr wrap="square">
            <a:spAutoFit/>
          </a:bodyPr>
          <a:lstStyle/>
          <a:p>
            <a:pPr algn="ctr" eaLnBrk="1" hangingPunct="1">
              <a:lnSpc>
                <a:spcPct val="90000"/>
              </a:lnSpc>
              <a:buFontTx/>
              <a:buNone/>
            </a:pPr>
            <a:r>
              <a:rPr lang="zh-CN" altLang="en-US" dirty="0">
                <a:solidFill>
                  <a:srgbClr val="FF0000"/>
                </a:solidFill>
                <a:latin typeface="+mn-ea"/>
                <a:cs typeface="Times New Roman" panose="02020603050405020304" pitchFamily="18" charset="0"/>
              </a:rPr>
              <a:t>虚拟内存核心：段页管理 部分加载 按需调页 换入换出</a:t>
            </a:r>
            <a:endParaRPr lang="en-US" altLang="zh-CN" dirty="0">
              <a:solidFill>
                <a:srgbClr val="FF0000"/>
              </a:solidFill>
              <a:latin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2852"/>
                                        </p:tgtEl>
                                        <p:attrNameLst>
                                          <p:attrName>style.visibility</p:attrName>
                                        </p:attrNameLst>
                                      </p:cBhvr>
                                      <p:to>
                                        <p:strVal val="visible"/>
                                      </p:to>
                                    </p:set>
                                    <p:animEffect transition="in" filter="dissolve">
                                      <p:cBhvr>
                                        <p:cTn id="7" dur="500"/>
                                        <p:tgtEl>
                                          <p:spTgt spid="4628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2853"/>
                                        </p:tgtEl>
                                        <p:attrNameLst>
                                          <p:attrName>style.visibility</p:attrName>
                                        </p:attrNameLst>
                                      </p:cBhvr>
                                      <p:to>
                                        <p:strVal val="visible"/>
                                      </p:to>
                                    </p:set>
                                    <p:animEffect transition="in" filter="dissolve">
                                      <p:cBhvr>
                                        <p:cTn id="12" dur="500"/>
                                        <p:tgtEl>
                                          <p:spTgt spid="46285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62854"/>
                                        </p:tgtEl>
                                        <p:attrNameLst>
                                          <p:attrName>style.visibility</p:attrName>
                                        </p:attrNameLst>
                                      </p:cBhvr>
                                      <p:to>
                                        <p:strVal val="visible"/>
                                      </p:to>
                                    </p:set>
                                    <p:animEffect transition="in" filter="dissolve">
                                      <p:cBhvr>
                                        <p:cTn id="17" dur="500"/>
                                        <p:tgtEl>
                                          <p:spTgt spid="46285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62855"/>
                                        </p:tgtEl>
                                        <p:attrNameLst>
                                          <p:attrName>style.visibility</p:attrName>
                                        </p:attrNameLst>
                                      </p:cBhvr>
                                      <p:to>
                                        <p:strVal val="visible"/>
                                      </p:to>
                                    </p:set>
                                    <p:animEffect transition="in" filter="dissolve">
                                      <p:cBhvr>
                                        <p:cTn id="22" dur="500"/>
                                        <p:tgtEl>
                                          <p:spTgt spid="46285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62856"/>
                                        </p:tgtEl>
                                        <p:attrNameLst>
                                          <p:attrName>style.visibility</p:attrName>
                                        </p:attrNameLst>
                                      </p:cBhvr>
                                      <p:to>
                                        <p:strVal val="visible"/>
                                      </p:to>
                                    </p:set>
                                    <p:animEffect transition="in" filter="dissolve">
                                      <p:cBhvr>
                                        <p:cTn id="27" dur="500"/>
                                        <p:tgtEl>
                                          <p:spTgt spid="46285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62857"/>
                                        </p:tgtEl>
                                        <p:attrNameLst>
                                          <p:attrName>style.visibility</p:attrName>
                                        </p:attrNameLst>
                                      </p:cBhvr>
                                      <p:to>
                                        <p:strVal val="visible"/>
                                      </p:to>
                                    </p:set>
                                    <p:animEffect transition="in" filter="dissolve">
                                      <p:cBhvr>
                                        <p:cTn id="32" dur="500"/>
                                        <p:tgtEl>
                                          <p:spTgt spid="46285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62859"/>
                                        </p:tgtEl>
                                        <p:attrNameLst>
                                          <p:attrName>style.visibility</p:attrName>
                                        </p:attrNameLst>
                                      </p:cBhvr>
                                      <p:to>
                                        <p:strVal val="visible"/>
                                      </p:to>
                                    </p:set>
                                    <p:animEffect transition="in" filter="dissolve">
                                      <p:cBhvr>
                                        <p:cTn id="37" dur="500"/>
                                        <p:tgtEl>
                                          <p:spTgt spid="46285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62858"/>
                                        </p:tgtEl>
                                        <p:attrNameLst>
                                          <p:attrName>style.visibility</p:attrName>
                                        </p:attrNameLst>
                                      </p:cBhvr>
                                      <p:to>
                                        <p:strVal val="visible"/>
                                      </p:to>
                                    </p:set>
                                    <p:animEffect transition="in" filter="dissolve">
                                      <p:cBhvr>
                                        <p:cTn id="42" dur="500"/>
                                        <p:tgtEl>
                                          <p:spTgt spid="462858"/>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ppt_x"/>
                                          </p:val>
                                        </p:tav>
                                        <p:tav tm="100000">
                                          <p:val>
                                            <p:strVal val="#ppt_x"/>
                                          </p:val>
                                        </p:tav>
                                      </p:tavLst>
                                    </p:anim>
                                    <p:anim calcmode="lin" valueType="num">
                                      <p:cBhvr additive="base">
                                        <p:cTn id="4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2" grpId="0"/>
      <p:bldP spid="462853" grpId="0"/>
      <p:bldP spid="462854" grpId="0"/>
      <p:bldP spid="462855" grpId="0"/>
      <p:bldP spid="462856" grpId="0"/>
      <p:bldP spid="462857" grpId="0"/>
      <p:bldP spid="462858" grpId="0"/>
      <p:bldP spid="462859"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dirty="0"/>
              <a:t>内存不够怎么办？多级缓存思想？</a:t>
            </a:r>
          </a:p>
        </p:txBody>
      </p:sp>
      <p:graphicFrame>
        <p:nvGraphicFramePr>
          <p:cNvPr id="6147" name="Object 3"/>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name="剪辑" r:id="rId3" imgW="2166620" imgH="2287270" progId="">
                  <p:embed/>
                </p:oleObj>
              </mc:Choice>
              <mc:Fallback>
                <p:oleObj name="剪辑" r:id="rId3" imgW="2166620" imgH="2287270" progId="">
                  <p:embed/>
                  <p:pic>
                    <p:nvPicPr>
                      <p:cNvPr id="0" name="Picture 5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19882" name="Group 42"/>
          <p:cNvGrpSpPr/>
          <p:nvPr/>
        </p:nvGrpSpPr>
        <p:grpSpPr bwMode="auto">
          <a:xfrm>
            <a:off x="2335213" y="1295400"/>
            <a:ext cx="6503987" cy="5181600"/>
            <a:chOff x="497" y="561"/>
            <a:chExt cx="4577" cy="3600"/>
          </a:xfrm>
        </p:grpSpPr>
        <p:pic>
          <p:nvPicPr>
            <p:cNvPr id="6158" name="Picture 43" descr="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 y="561"/>
              <a:ext cx="4541" cy="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9" name="Rectangle 44"/>
            <p:cNvSpPr>
              <a:spLocks noChangeArrowheads="1"/>
            </p:cNvSpPr>
            <p:nvPr/>
          </p:nvSpPr>
          <p:spPr bwMode="auto">
            <a:xfrm>
              <a:off x="593" y="593"/>
              <a:ext cx="442" cy="18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latin typeface="宋体" panose="02010600030101010101" pitchFamily="2" charset="-122"/>
                </a:rPr>
                <a:t>页</a:t>
              </a:r>
              <a:r>
                <a:rPr lang="en-US" altLang="zh-CN" sz="1800">
                  <a:latin typeface="宋体" panose="02010600030101010101" pitchFamily="2" charset="-122"/>
                </a:rPr>
                <a:t>0</a:t>
              </a:r>
            </a:p>
          </p:txBody>
        </p:sp>
        <p:sp>
          <p:nvSpPr>
            <p:cNvPr id="6160" name="Rectangle 45"/>
            <p:cNvSpPr>
              <a:spLocks noChangeArrowheads="1"/>
            </p:cNvSpPr>
            <p:nvPr/>
          </p:nvSpPr>
          <p:spPr bwMode="auto">
            <a:xfrm>
              <a:off x="593" y="825"/>
              <a:ext cx="442" cy="18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latin typeface="宋体" panose="02010600030101010101" pitchFamily="2" charset="-122"/>
                </a:rPr>
                <a:t>页</a:t>
              </a:r>
              <a:r>
                <a:rPr lang="en-US" altLang="zh-CN" sz="1800">
                  <a:latin typeface="宋体" panose="02010600030101010101" pitchFamily="2" charset="-122"/>
                </a:rPr>
                <a:t>1</a:t>
              </a:r>
            </a:p>
          </p:txBody>
        </p:sp>
        <p:sp>
          <p:nvSpPr>
            <p:cNvPr id="6161" name="Rectangle 46"/>
            <p:cNvSpPr>
              <a:spLocks noChangeArrowheads="1"/>
            </p:cNvSpPr>
            <p:nvPr/>
          </p:nvSpPr>
          <p:spPr bwMode="auto">
            <a:xfrm>
              <a:off x="593" y="1065"/>
              <a:ext cx="442" cy="18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latin typeface="宋体" panose="02010600030101010101" pitchFamily="2" charset="-122"/>
                </a:rPr>
                <a:t>页</a:t>
              </a:r>
              <a:r>
                <a:rPr lang="en-US" altLang="zh-CN" sz="1800">
                  <a:latin typeface="宋体" panose="02010600030101010101" pitchFamily="2" charset="-122"/>
                </a:rPr>
                <a:t>2</a:t>
              </a:r>
            </a:p>
          </p:txBody>
        </p:sp>
        <p:sp>
          <p:nvSpPr>
            <p:cNvPr id="6162" name="Rectangle 47"/>
            <p:cNvSpPr>
              <a:spLocks noChangeArrowheads="1"/>
            </p:cNvSpPr>
            <p:nvPr/>
          </p:nvSpPr>
          <p:spPr bwMode="auto">
            <a:xfrm>
              <a:off x="593" y="3617"/>
              <a:ext cx="442" cy="18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latin typeface="宋体" panose="02010600030101010101" pitchFamily="2" charset="-122"/>
                </a:rPr>
                <a:t>页</a:t>
              </a:r>
              <a:r>
                <a:rPr lang="en-US" altLang="zh-CN" sz="1800">
                  <a:latin typeface="宋体" panose="02010600030101010101" pitchFamily="2" charset="-122"/>
                </a:rPr>
                <a:t>m</a:t>
              </a:r>
            </a:p>
          </p:txBody>
        </p:sp>
        <p:sp>
          <p:nvSpPr>
            <p:cNvPr id="6163" name="Rectangle 48"/>
            <p:cNvSpPr>
              <a:spLocks noChangeArrowheads="1"/>
            </p:cNvSpPr>
            <p:nvPr/>
          </p:nvSpPr>
          <p:spPr bwMode="auto">
            <a:xfrm>
              <a:off x="497" y="3873"/>
              <a:ext cx="618" cy="28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dirty="0">
                  <a:latin typeface="宋体" panose="02010600030101010101" pitchFamily="2" charset="-122"/>
                </a:rPr>
                <a:t>虚拟内存</a:t>
              </a:r>
            </a:p>
          </p:txBody>
        </p:sp>
        <p:sp>
          <p:nvSpPr>
            <p:cNvPr id="6164" name="Rectangle 49"/>
            <p:cNvSpPr>
              <a:spLocks noChangeArrowheads="1"/>
            </p:cNvSpPr>
            <p:nvPr/>
          </p:nvSpPr>
          <p:spPr bwMode="auto">
            <a:xfrm>
              <a:off x="2699" y="3637"/>
              <a:ext cx="618" cy="28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latin typeface="宋体" panose="02010600030101010101" pitchFamily="2" charset="-122"/>
                </a:rPr>
                <a:t>物理内存</a:t>
              </a:r>
            </a:p>
          </p:txBody>
        </p:sp>
        <p:sp>
          <p:nvSpPr>
            <p:cNvPr id="6165" name="Rectangle 50"/>
            <p:cNvSpPr>
              <a:spLocks noChangeArrowheads="1"/>
            </p:cNvSpPr>
            <p:nvPr/>
          </p:nvSpPr>
          <p:spPr bwMode="auto">
            <a:xfrm>
              <a:off x="1595" y="3219"/>
              <a:ext cx="618" cy="28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latin typeface="宋体" panose="02010600030101010101" pitchFamily="2" charset="-122"/>
                </a:rPr>
                <a:t>内存映射</a:t>
              </a:r>
            </a:p>
          </p:txBody>
        </p:sp>
        <p:sp>
          <p:nvSpPr>
            <p:cNvPr id="6166" name="Rectangle 51"/>
            <p:cNvSpPr>
              <a:spLocks noChangeArrowheads="1"/>
            </p:cNvSpPr>
            <p:nvPr/>
          </p:nvSpPr>
          <p:spPr bwMode="auto">
            <a:xfrm>
              <a:off x="4203" y="3493"/>
              <a:ext cx="618" cy="28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latin typeface="宋体" panose="02010600030101010101" pitchFamily="2" charset="-122"/>
                </a:rPr>
                <a:t>辅存（磁盘）</a:t>
              </a:r>
            </a:p>
          </p:txBody>
        </p:sp>
      </p:grpSp>
      <p:grpSp>
        <p:nvGrpSpPr>
          <p:cNvPr id="419902" name="Group 62"/>
          <p:cNvGrpSpPr/>
          <p:nvPr/>
        </p:nvGrpSpPr>
        <p:grpSpPr bwMode="auto">
          <a:xfrm>
            <a:off x="152400" y="1143000"/>
            <a:ext cx="1905000" cy="5257800"/>
            <a:chOff x="96" y="720"/>
            <a:chExt cx="1200" cy="3312"/>
          </a:xfrm>
        </p:grpSpPr>
        <p:pic>
          <p:nvPicPr>
            <p:cNvPr id="615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 y="779"/>
              <a:ext cx="838" cy="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Rectangle 54"/>
            <p:cNvSpPr>
              <a:spLocks noChangeArrowheads="1"/>
            </p:cNvSpPr>
            <p:nvPr/>
          </p:nvSpPr>
          <p:spPr bwMode="auto">
            <a:xfrm>
              <a:off x="517" y="3451"/>
              <a:ext cx="562" cy="264"/>
            </a:xfrm>
            <a:prstGeom prst="rect">
              <a:avLst/>
            </a:prstGeom>
            <a:solidFill>
              <a:srgbClr val="D1D1D1"/>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000">
                  <a:solidFill>
                    <a:srgbClr val="0000CC"/>
                  </a:solidFill>
                  <a:latin typeface="宋体" panose="02010600030101010101" pitchFamily="2" charset="-122"/>
                </a:rPr>
                <a:t>代码</a:t>
              </a:r>
            </a:p>
          </p:txBody>
        </p:sp>
        <p:sp>
          <p:nvSpPr>
            <p:cNvPr id="6152" name="Rectangle 55"/>
            <p:cNvSpPr>
              <a:spLocks noChangeArrowheads="1"/>
            </p:cNvSpPr>
            <p:nvPr/>
          </p:nvSpPr>
          <p:spPr bwMode="auto">
            <a:xfrm>
              <a:off x="517" y="3097"/>
              <a:ext cx="562" cy="263"/>
            </a:xfrm>
            <a:prstGeom prst="rect">
              <a:avLst/>
            </a:prstGeom>
            <a:solidFill>
              <a:srgbClr val="D1D1D1"/>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000">
                  <a:solidFill>
                    <a:srgbClr val="0000CC"/>
                  </a:solidFill>
                  <a:latin typeface="宋体" panose="02010600030101010101" pitchFamily="2" charset="-122"/>
                </a:rPr>
                <a:t>数据</a:t>
              </a:r>
            </a:p>
          </p:txBody>
        </p:sp>
        <p:sp>
          <p:nvSpPr>
            <p:cNvPr id="6153" name="Rectangle 56"/>
            <p:cNvSpPr>
              <a:spLocks noChangeArrowheads="1"/>
            </p:cNvSpPr>
            <p:nvPr/>
          </p:nvSpPr>
          <p:spPr bwMode="auto">
            <a:xfrm>
              <a:off x="523" y="2743"/>
              <a:ext cx="562" cy="263"/>
            </a:xfrm>
            <a:prstGeom prst="rect">
              <a:avLst/>
            </a:prstGeom>
            <a:solidFill>
              <a:srgbClr val="D1D1D1"/>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000">
                  <a:solidFill>
                    <a:srgbClr val="0000CC"/>
                  </a:solidFill>
                  <a:latin typeface="宋体" panose="02010600030101010101" pitchFamily="2" charset="-122"/>
                </a:rPr>
                <a:t>堆</a:t>
              </a:r>
            </a:p>
          </p:txBody>
        </p:sp>
        <p:sp>
          <p:nvSpPr>
            <p:cNvPr id="6154" name="Rectangle 57"/>
            <p:cNvSpPr>
              <a:spLocks noChangeArrowheads="1"/>
            </p:cNvSpPr>
            <p:nvPr/>
          </p:nvSpPr>
          <p:spPr bwMode="auto">
            <a:xfrm>
              <a:off x="526" y="1006"/>
              <a:ext cx="562" cy="263"/>
            </a:xfrm>
            <a:prstGeom prst="rect">
              <a:avLst/>
            </a:prstGeom>
            <a:solidFill>
              <a:srgbClr val="D1D1D1"/>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000">
                  <a:solidFill>
                    <a:srgbClr val="0000CC"/>
                  </a:solidFill>
                  <a:latin typeface="宋体" panose="02010600030101010101" pitchFamily="2" charset="-122"/>
                </a:rPr>
                <a:t>栈</a:t>
              </a:r>
            </a:p>
          </p:txBody>
        </p:sp>
        <p:sp>
          <p:nvSpPr>
            <p:cNvPr id="6155" name="Rectangle 58"/>
            <p:cNvSpPr>
              <a:spLocks noChangeArrowheads="1"/>
            </p:cNvSpPr>
            <p:nvPr/>
          </p:nvSpPr>
          <p:spPr bwMode="auto">
            <a:xfrm>
              <a:off x="218" y="3625"/>
              <a:ext cx="217" cy="263"/>
            </a:xfrm>
            <a:prstGeom prst="rect">
              <a:avLst/>
            </a:prstGeom>
            <a:solidFill>
              <a:srgbClr val="FFFFFF"/>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宋体" panose="02010600030101010101" pitchFamily="2" charset="-122"/>
                </a:rPr>
                <a:t>0</a:t>
              </a:r>
            </a:p>
          </p:txBody>
        </p:sp>
        <p:sp>
          <p:nvSpPr>
            <p:cNvPr id="6156" name="Rectangle 59"/>
            <p:cNvSpPr>
              <a:spLocks noChangeArrowheads="1"/>
            </p:cNvSpPr>
            <p:nvPr/>
          </p:nvSpPr>
          <p:spPr bwMode="auto">
            <a:xfrm>
              <a:off x="96" y="720"/>
              <a:ext cx="336" cy="263"/>
            </a:xfrm>
            <a:prstGeom prst="rect">
              <a:avLst/>
            </a:prstGeom>
            <a:solidFill>
              <a:srgbClr val="FFFFFF"/>
            </a:solidFill>
            <a:ln>
              <a:noFill/>
            </a:ln>
            <a:effectLst/>
            <a:extLs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000">
                  <a:latin typeface="宋体" panose="02010600030101010101" pitchFamily="2" charset="-122"/>
                </a:rPr>
                <a:t>最大</a:t>
              </a:r>
            </a:p>
          </p:txBody>
        </p:sp>
        <p:sp>
          <p:nvSpPr>
            <p:cNvPr id="6157" name="Rectangle 61"/>
            <p:cNvSpPr>
              <a:spLocks noChangeArrowheads="1"/>
            </p:cNvSpPr>
            <p:nvPr/>
          </p:nvSpPr>
          <p:spPr bwMode="auto">
            <a:xfrm>
              <a:off x="192" y="3888"/>
              <a:ext cx="1104" cy="1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dirty="0"/>
                <a:t>用户逻辑地址空间</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19902"/>
                                        </p:tgtEl>
                                        <p:attrNameLst>
                                          <p:attrName>style.visibility</p:attrName>
                                        </p:attrNameLst>
                                      </p:cBhvr>
                                      <p:to>
                                        <p:strVal val="visible"/>
                                      </p:to>
                                    </p:set>
                                    <p:animEffect transition="in" filter="wipe(down)">
                                      <p:cBhvr>
                                        <p:cTn id="7" dur="500"/>
                                        <p:tgtEl>
                                          <p:spTgt spid="4199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9882"/>
                                        </p:tgtEl>
                                        <p:attrNameLst>
                                          <p:attrName>style.visibility</p:attrName>
                                        </p:attrNameLst>
                                      </p:cBhvr>
                                      <p:to>
                                        <p:strVal val="visible"/>
                                      </p:to>
                                    </p:set>
                                    <p:animEffect transition="in" filter="wipe(left)">
                                      <p:cBhvr>
                                        <p:cTn id="12" dur="500"/>
                                        <p:tgtEl>
                                          <p:spTgt spid="419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dirty="0"/>
              <a:t>思考两个现象</a:t>
            </a:r>
          </a:p>
        </p:txBody>
      </p:sp>
      <p:graphicFrame>
        <p:nvGraphicFramePr>
          <p:cNvPr id="6147" name="Object 3"/>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name="剪辑" r:id="rId2" imgW="2166620" imgH="2287270" progId="">
                  <p:embed/>
                </p:oleObj>
              </mc:Choice>
              <mc:Fallback>
                <p:oleObj name="剪辑" r:id="rId2" imgW="2166620" imgH="2287270" progId="">
                  <p:embed/>
                  <p:pic>
                    <p:nvPicPr>
                      <p:cNvPr id="0" name="图片 13496"/>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19882" name="Group 42"/>
          <p:cNvGrpSpPr/>
          <p:nvPr/>
        </p:nvGrpSpPr>
        <p:grpSpPr bwMode="auto">
          <a:xfrm>
            <a:off x="1940560" y="3590925"/>
            <a:ext cx="4891405" cy="2929255"/>
            <a:chOff x="497" y="561"/>
            <a:chExt cx="4577" cy="3600"/>
          </a:xfrm>
        </p:grpSpPr>
        <p:pic>
          <p:nvPicPr>
            <p:cNvPr id="6158" name="Picture 43" descr="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 y="561"/>
              <a:ext cx="4541" cy="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9" name="Rectangle 44"/>
            <p:cNvSpPr>
              <a:spLocks noChangeArrowheads="1"/>
            </p:cNvSpPr>
            <p:nvPr/>
          </p:nvSpPr>
          <p:spPr bwMode="auto">
            <a:xfrm>
              <a:off x="593" y="593"/>
              <a:ext cx="442" cy="18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a:latin typeface="宋体" panose="02010600030101010101" pitchFamily="2" charset="-122"/>
                </a:rPr>
                <a:t>页</a:t>
              </a:r>
              <a:r>
                <a:rPr lang="en-US" altLang="zh-CN" sz="1200">
                  <a:latin typeface="宋体" panose="02010600030101010101" pitchFamily="2" charset="-122"/>
                </a:rPr>
                <a:t>0</a:t>
              </a:r>
            </a:p>
          </p:txBody>
        </p:sp>
        <p:sp>
          <p:nvSpPr>
            <p:cNvPr id="6160" name="Rectangle 45"/>
            <p:cNvSpPr>
              <a:spLocks noChangeArrowheads="1"/>
            </p:cNvSpPr>
            <p:nvPr/>
          </p:nvSpPr>
          <p:spPr bwMode="auto">
            <a:xfrm>
              <a:off x="593" y="825"/>
              <a:ext cx="442" cy="18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a:latin typeface="宋体" panose="02010600030101010101" pitchFamily="2" charset="-122"/>
                </a:rPr>
                <a:t>页</a:t>
              </a:r>
              <a:r>
                <a:rPr lang="en-US" altLang="zh-CN" sz="1200">
                  <a:latin typeface="宋体" panose="02010600030101010101" pitchFamily="2" charset="-122"/>
                </a:rPr>
                <a:t>1</a:t>
              </a:r>
            </a:p>
          </p:txBody>
        </p:sp>
        <p:sp>
          <p:nvSpPr>
            <p:cNvPr id="6161" name="Rectangle 46"/>
            <p:cNvSpPr>
              <a:spLocks noChangeArrowheads="1"/>
            </p:cNvSpPr>
            <p:nvPr/>
          </p:nvSpPr>
          <p:spPr bwMode="auto">
            <a:xfrm>
              <a:off x="593" y="1065"/>
              <a:ext cx="442" cy="18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a:latin typeface="宋体" panose="02010600030101010101" pitchFamily="2" charset="-122"/>
                </a:rPr>
                <a:t>页</a:t>
              </a:r>
              <a:r>
                <a:rPr lang="en-US" altLang="zh-CN" sz="1200">
                  <a:latin typeface="宋体" panose="02010600030101010101" pitchFamily="2" charset="-122"/>
                </a:rPr>
                <a:t>2</a:t>
              </a:r>
            </a:p>
          </p:txBody>
        </p:sp>
        <p:sp>
          <p:nvSpPr>
            <p:cNvPr id="6162" name="Rectangle 47"/>
            <p:cNvSpPr>
              <a:spLocks noChangeArrowheads="1"/>
            </p:cNvSpPr>
            <p:nvPr/>
          </p:nvSpPr>
          <p:spPr bwMode="auto">
            <a:xfrm>
              <a:off x="593" y="3617"/>
              <a:ext cx="442" cy="18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a:latin typeface="宋体" panose="02010600030101010101" pitchFamily="2" charset="-122"/>
                </a:rPr>
                <a:t>页</a:t>
              </a:r>
              <a:r>
                <a:rPr lang="en-US" altLang="zh-CN" sz="1200">
                  <a:latin typeface="宋体" panose="02010600030101010101" pitchFamily="2" charset="-122"/>
                </a:rPr>
                <a:t>m</a:t>
              </a:r>
            </a:p>
          </p:txBody>
        </p:sp>
        <p:sp>
          <p:nvSpPr>
            <p:cNvPr id="6163" name="Rectangle 48"/>
            <p:cNvSpPr>
              <a:spLocks noChangeArrowheads="1"/>
            </p:cNvSpPr>
            <p:nvPr/>
          </p:nvSpPr>
          <p:spPr bwMode="auto">
            <a:xfrm>
              <a:off x="497" y="3873"/>
              <a:ext cx="618" cy="28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a:latin typeface="宋体" panose="02010600030101010101" pitchFamily="2" charset="-122"/>
                </a:rPr>
                <a:t>虚拟内存</a:t>
              </a:r>
            </a:p>
          </p:txBody>
        </p:sp>
        <p:sp>
          <p:nvSpPr>
            <p:cNvPr id="6164" name="Rectangle 49"/>
            <p:cNvSpPr>
              <a:spLocks noChangeArrowheads="1"/>
            </p:cNvSpPr>
            <p:nvPr/>
          </p:nvSpPr>
          <p:spPr bwMode="auto">
            <a:xfrm>
              <a:off x="2699" y="3637"/>
              <a:ext cx="618" cy="28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a:latin typeface="宋体" panose="02010600030101010101" pitchFamily="2" charset="-122"/>
                </a:rPr>
                <a:t>物理内存</a:t>
              </a:r>
            </a:p>
          </p:txBody>
        </p:sp>
        <p:sp>
          <p:nvSpPr>
            <p:cNvPr id="6165" name="Rectangle 50"/>
            <p:cNvSpPr>
              <a:spLocks noChangeArrowheads="1"/>
            </p:cNvSpPr>
            <p:nvPr/>
          </p:nvSpPr>
          <p:spPr bwMode="auto">
            <a:xfrm>
              <a:off x="1595" y="3219"/>
              <a:ext cx="618" cy="28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a:latin typeface="宋体" panose="02010600030101010101" pitchFamily="2" charset="-122"/>
                </a:rPr>
                <a:t>内存映射</a:t>
              </a:r>
            </a:p>
          </p:txBody>
        </p:sp>
        <p:sp>
          <p:nvSpPr>
            <p:cNvPr id="6166" name="Rectangle 51"/>
            <p:cNvSpPr>
              <a:spLocks noChangeArrowheads="1"/>
            </p:cNvSpPr>
            <p:nvPr/>
          </p:nvSpPr>
          <p:spPr bwMode="auto">
            <a:xfrm>
              <a:off x="4203" y="3493"/>
              <a:ext cx="618" cy="28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a:latin typeface="宋体" panose="02010600030101010101" pitchFamily="2" charset="-122"/>
                </a:rPr>
                <a:t>辅存（磁盘）</a:t>
              </a:r>
            </a:p>
          </p:txBody>
        </p:sp>
      </p:grpSp>
      <p:sp>
        <p:nvSpPr>
          <p:cNvPr id="24" name="Rectangle 25"/>
          <p:cNvSpPr>
            <a:spLocks noChangeArrowheads="1"/>
          </p:cNvSpPr>
          <p:nvPr/>
        </p:nvSpPr>
        <p:spPr bwMode="auto">
          <a:xfrm>
            <a:off x="-36512" y="1304132"/>
            <a:ext cx="9073008" cy="267525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solidFill>
                  <a:srgbClr val="FF0000"/>
                </a:solidFill>
              </a:rPr>
              <a:t>一个实际的问题：</a:t>
            </a:r>
            <a:endParaRPr lang="en-US" altLang="zh-CN" sz="2400" dirty="0">
              <a:solidFill>
                <a:srgbClr val="FF0000"/>
              </a:solidFill>
            </a:endParaRPr>
          </a:p>
          <a:p>
            <a:pPr lvl="1" eaLnBrk="1" hangingPunct="1">
              <a:lnSpc>
                <a:spcPct val="140000"/>
              </a:lnSpc>
              <a:spcBef>
                <a:spcPct val="0"/>
              </a:spcBef>
              <a:buClrTx/>
              <a:buSzTx/>
              <a:buFontTx/>
              <a:buNone/>
            </a:pPr>
            <a:r>
              <a:rPr lang="zh-CN" altLang="en-US" sz="2400" dirty="0"/>
              <a:t>用</a:t>
            </a:r>
            <a:r>
              <a:rPr lang="en-US" altLang="zh-CN" sz="2400" dirty="0"/>
              <a:t>word</a:t>
            </a:r>
            <a:r>
              <a:rPr lang="zh-CN" altLang="en-US" sz="2400" dirty="0"/>
              <a:t>打开</a:t>
            </a:r>
            <a:r>
              <a:rPr lang="zh-CN" altLang="en-US" sz="2400" dirty="0">
                <a:solidFill>
                  <a:srgbClr val="FF0000"/>
                </a:solidFill>
              </a:rPr>
              <a:t>一个</a:t>
            </a:r>
            <a:r>
              <a:rPr lang="zh-CN" altLang="en-US" sz="2400" dirty="0"/>
              <a:t>几百页的文档（至少几百兆） 。在打开，前后拖拽；长时间不用或停留在某个页（操作），前后再拖拽，</a:t>
            </a:r>
            <a:r>
              <a:rPr lang="zh-CN" altLang="en-US" sz="2400" dirty="0">
                <a:sym typeface="+mn-ea"/>
              </a:rPr>
              <a:t>文档间切换</a:t>
            </a:r>
            <a:r>
              <a:rPr lang="zh-CN" altLang="en-US" sz="2400" dirty="0"/>
              <a:t>。几种情况下，会发生什么现象，操作系统要做什么？</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9882"/>
                                        </p:tgtEl>
                                        <p:attrNameLst>
                                          <p:attrName>style.visibility</p:attrName>
                                        </p:attrNameLst>
                                      </p:cBhvr>
                                      <p:to>
                                        <p:strVal val="visible"/>
                                      </p:to>
                                    </p:set>
                                    <p:animEffect transition="in" filter="wipe(left)">
                                      <p:cBhvr>
                                        <p:cTn id="7" dur="500"/>
                                        <p:tgtEl>
                                          <p:spTgt spid="41988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fill="hold"/>
                                        <p:tgtEl>
                                          <p:spTgt spid="24"/>
                                        </p:tgtEl>
                                        <p:attrNameLst>
                                          <p:attrName>ppt_x</p:attrName>
                                        </p:attrNameLst>
                                      </p:cBhvr>
                                      <p:tavLst>
                                        <p:tav tm="0">
                                          <p:val>
                                            <p:strVal val="#ppt_x"/>
                                          </p:val>
                                        </p:tav>
                                        <p:tav tm="100000">
                                          <p:val>
                                            <p:strVal val="#ppt_x"/>
                                          </p:val>
                                        </p:tav>
                                      </p:tavLst>
                                    </p:anim>
                                    <p:anim calcmode="lin" valueType="num">
                                      <p:cBhvr additive="base">
                                        <p:cTn id="1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a:t>内存管理视图</a:t>
            </a:r>
          </a:p>
        </p:txBody>
      </p:sp>
      <p:graphicFrame>
        <p:nvGraphicFramePr>
          <p:cNvPr id="7171" name="Object 3"/>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name="剪辑" r:id="rId3" imgW="2166620" imgH="2287270" progId="">
                  <p:embed/>
                </p:oleObj>
              </mc:Choice>
              <mc:Fallback>
                <p:oleObj name="剪辑" r:id="rId3" imgW="2166620" imgH="2287270" progId="">
                  <p:embed/>
                  <p:pic>
                    <p:nvPicPr>
                      <p:cNvPr id="0" name="Picture 6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63876" name="Picture 4" descr="j029202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600" y="3429000"/>
            <a:ext cx="9906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3877" name="Text Box 5"/>
          <p:cNvSpPr txBox="1">
            <a:spLocks noChangeArrowheads="1"/>
          </p:cNvSpPr>
          <p:nvPr/>
        </p:nvSpPr>
        <p:spPr bwMode="auto">
          <a:xfrm>
            <a:off x="914400" y="41910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cs:ip</a:t>
            </a:r>
          </a:p>
        </p:txBody>
      </p:sp>
      <p:sp>
        <p:nvSpPr>
          <p:cNvPr id="463878" name="Line 6"/>
          <p:cNvSpPr>
            <a:spLocks noChangeShapeType="1"/>
          </p:cNvSpPr>
          <p:nvPr/>
        </p:nvSpPr>
        <p:spPr bwMode="auto">
          <a:xfrm flipV="1">
            <a:off x="4419600" y="3657600"/>
            <a:ext cx="1219200"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3879" name="AutoShape 7"/>
          <p:cNvSpPr>
            <a:spLocks noChangeArrowheads="1"/>
          </p:cNvSpPr>
          <p:nvPr/>
        </p:nvSpPr>
        <p:spPr bwMode="auto">
          <a:xfrm rot="10800000">
            <a:off x="152400" y="4800600"/>
            <a:ext cx="1676400" cy="533400"/>
          </a:xfrm>
          <a:prstGeom prst="wedgeRoundRectCallout">
            <a:avLst>
              <a:gd name="adj1" fmla="val -17806"/>
              <a:gd name="adj2" fmla="val 86903"/>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逻辑地址</a:t>
            </a:r>
          </a:p>
        </p:txBody>
      </p:sp>
      <p:grpSp>
        <p:nvGrpSpPr>
          <p:cNvPr id="463880" name="Group 8"/>
          <p:cNvGrpSpPr/>
          <p:nvPr/>
        </p:nvGrpSpPr>
        <p:grpSpPr bwMode="auto">
          <a:xfrm>
            <a:off x="4419600" y="3810000"/>
            <a:ext cx="1981200" cy="1066800"/>
            <a:chOff x="2784" y="2400"/>
            <a:chExt cx="1248" cy="672"/>
          </a:xfrm>
        </p:grpSpPr>
        <p:sp>
          <p:nvSpPr>
            <p:cNvPr id="7207" name="Text Box 9"/>
            <p:cNvSpPr txBox="1">
              <a:spLocks noChangeArrowheads="1"/>
            </p:cNvSpPr>
            <p:nvPr/>
          </p:nvSpPr>
          <p:spPr bwMode="auto">
            <a:xfrm>
              <a:off x="2784" y="2400"/>
              <a:ext cx="1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0x00345008</a:t>
              </a:r>
            </a:p>
          </p:txBody>
        </p:sp>
        <p:sp>
          <p:nvSpPr>
            <p:cNvPr id="7208" name="AutoShape 10"/>
            <p:cNvSpPr>
              <a:spLocks noChangeArrowheads="1"/>
            </p:cNvSpPr>
            <p:nvPr/>
          </p:nvSpPr>
          <p:spPr bwMode="auto">
            <a:xfrm rot="10800000">
              <a:off x="2976" y="2736"/>
              <a:ext cx="1056" cy="336"/>
            </a:xfrm>
            <a:prstGeom prst="wedgeRoundRectCallout">
              <a:avLst>
                <a:gd name="adj1" fmla="val 10319"/>
                <a:gd name="adj2" fmla="val 92259"/>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线性地址</a:t>
              </a:r>
            </a:p>
          </p:txBody>
        </p:sp>
      </p:grpSp>
      <p:grpSp>
        <p:nvGrpSpPr>
          <p:cNvPr id="463883" name="Group 11"/>
          <p:cNvGrpSpPr/>
          <p:nvPr/>
        </p:nvGrpSpPr>
        <p:grpSpPr bwMode="auto">
          <a:xfrm>
            <a:off x="7010400" y="1600200"/>
            <a:ext cx="1752600" cy="4419600"/>
            <a:chOff x="4416" y="1008"/>
            <a:chExt cx="1104" cy="2784"/>
          </a:xfrm>
        </p:grpSpPr>
        <p:sp>
          <p:nvSpPr>
            <p:cNvPr id="7202" name="Rectangle 12"/>
            <p:cNvSpPr>
              <a:spLocks noChangeArrowheads="1"/>
            </p:cNvSpPr>
            <p:nvPr/>
          </p:nvSpPr>
          <p:spPr bwMode="auto">
            <a:xfrm>
              <a:off x="4416" y="1008"/>
              <a:ext cx="1104" cy="2496"/>
            </a:xfrm>
            <a:prstGeom prst="rect">
              <a:avLst/>
            </a:prstGeom>
            <a:noFill/>
            <a:ln w="28575">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7203" name="Rectangle 13"/>
            <p:cNvSpPr>
              <a:spLocks noChangeArrowheads="1"/>
            </p:cNvSpPr>
            <p:nvPr/>
          </p:nvSpPr>
          <p:spPr bwMode="auto">
            <a:xfrm>
              <a:off x="4416" y="1776"/>
              <a:ext cx="1104" cy="192"/>
            </a:xfrm>
            <a:prstGeom prst="rect">
              <a:avLst/>
            </a:prstGeom>
            <a:solidFill>
              <a:srgbClr val="FF66CC"/>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7204" name="Rectangle 14"/>
            <p:cNvSpPr>
              <a:spLocks noChangeArrowheads="1"/>
            </p:cNvSpPr>
            <p:nvPr/>
          </p:nvSpPr>
          <p:spPr bwMode="auto">
            <a:xfrm>
              <a:off x="4416" y="1488"/>
              <a:ext cx="1104" cy="192"/>
            </a:xfrm>
            <a:prstGeom prst="rect">
              <a:avLst/>
            </a:prstGeom>
            <a:solidFill>
              <a:srgbClr val="FF66CC"/>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7205" name="Rectangle 15"/>
            <p:cNvSpPr>
              <a:spLocks noChangeArrowheads="1"/>
            </p:cNvSpPr>
            <p:nvPr/>
          </p:nvSpPr>
          <p:spPr bwMode="auto">
            <a:xfrm>
              <a:off x="4416" y="2880"/>
              <a:ext cx="1104" cy="192"/>
            </a:xfrm>
            <a:prstGeom prst="rect">
              <a:avLst/>
            </a:prstGeom>
            <a:solidFill>
              <a:srgbClr val="FF66CC"/>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7206" name="Text Box 16"/>
            <p:cNvSpPr txBox="1">
              <a:spLocks noChangeArrowheads="1"/>
            </p:cNvSpPr>
            <p:nvPr/>
          </p:nvSpPr>
          <p:spPr bwMode="auto">
            <a:xfrm>
              <a:off x="4416" y="3504"/>
              <a:ext cx="1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物理内存</a:t>
              </a:r>
            </a:p>
          </p:txBody>
        </p:sp>
      </p:grpSp>
      <p:grpSp>
        <p:nvGrpSpPr>
          <p:cNvPr id="463889" name="Group 17"/>
          <p:cNvGrpSpPr/>
          <p:nvPr/>
        </p:nvGrpSpPr>
        <p:grpSpPr bwMode="auto">
          <a:xfrm>
            <a:off x="762000" y="1447800"/>
            <a:ext cx="1295400" cy="4800600"/>
            <a:chOff x="480" y="912"/>
            <a:chExt cx="816" cy="3024"/>
          </a:xfrm>
        </p:grpSpPr>
        <p:sp>
          <p:nvSpPr>
            <p:cNvPr id="7200" name="Text Box 18"/>
            <p:cNvSpPr txBox="1">
              <a:spLocks noChangeArrowheads="1"/>
            </p:cNvSpPr>
            <p:nvPr/>
          </p:nvSpPr>
          <p:spPr bwMode="auto">
            <a:xfrm>
              <a:off x="1056" y="364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0</a:t>
              </a:r>
            </a:p>
          </p:txBody>
        </p:sp>
        <p:sp>
          <p:nvSpPr>
            <p:cNvPr id="7201" name="Text Box 19"/>
            <p:cNvSpPr txBox="1">
              <a:spLocks noChangeArrowheads="1"/>
            </p:cNvSpPr>
            <p:nvPr/>
          </p:nvSpPr>
          <p:spPr bwMode="auto">
            <a:xfrm>
              <a:off x="480" y="912"/>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ClrTx/>
                <a:buSzTx/>
                <a:buFontTx/>
                <a:buNone/>
              </a:pPr>
              <a:r>
                <a:rPr lang="en-US" altLang="zh-CN" sz="2400"/>
                <a:t>4G</a:t>
              </a:r>
            </a:p>
          </p:txBody>
        </p:sp>
      </p:grpSp>
      <p:sp>
        <p:nvSpPr>
          <p:cNvPr id="463892" name="Line 20"/>
          <p:cNvSpPr>
            <a:spLocks noChangeShapeType="1"/>
          </p:cNvSpPr>
          <p:nvPr/>
        </p:nvSpPr>
        <p:spPr bwMode="auto">
          <a:xfrm flipV="1">
            <a:off x="1371600" y="3657600"/>
            <a:ext cx="685800" cy="60960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63893" name="Group 21"/>
          <p:cNvGrpSpPr/>
          <p:nvPr/>
        </p:nvGrpSpPr>
        <p:grpSpPr bwMode="auto">
          <a:xfrm>
            <a:off x="2057400" y="1295400"/>
            <a:ext cx="2362200" cy="5334000"/>
            <a:chOff x="1296" y="816"/>
            <a:chExt cx="1488" cy="3360"/>
          </a:xfrm>
        </p:grpSpPr>
        <p:sp>
          <p:nvSpPr>
            <p:cNvPr id="7190" name="Rectangle 22"/>
            <p:cNvSpPr>
              <a:spLocks noChangeArrowheads="1"/>
            </p:cNvSpPr>
            <p:nvPr/>
          </p:nvSpPr>
          <p:spPr bwMode="auto">
            <a:xfrm>
              <a:off x="1296" y="816"/>
              <a:ext cx="1488" cy="576"/>
            </a:xfrm>
            <a:prstGeom prst="rect">
              <a:avLst/>
            </a:prstGeom>
            <a:solidFill>
              <a:srgbClr val="FFFFCC"/>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7191" name="Rectangle 23"/>
            <p:cNvSpPr>
              <a:spLocks noChangeArrowheads="1"/>
            </p:cNvSpPr>
            <p:nvPr/>
          </p:nvSpPr>
          <p:spPr bwMode="auto">
            <a:xfrm>
              <a:off x="1296" y="816"/>
              <a:ext cx="1488" cy="3024"/>
            </a:xfrm>
            <a:prstGeom prst="rect">
              <a:avLst/>
            </a:prstGeom>
            <a:noFill/>
            <a:ln w="28575">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7192" name="Text Box 24"/>
            <p:cNvSpPr txBox="1">
              <a:spLocks noChangeArrowheads="1"/>
            </p:cNvSpPr>
            <p:nvPr/>
          </p:nvSpPr>
          <p:spPr bwMode="auto">
            <a:xfrm>
              <a:off x="1488" y="960"/>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t>操作系统段</a:t>
              </a:r>
            </a:p>
          </p:txBody>
        </p:sp>
        <p:sp>
          <p:nvSpPr>
            <p:cNvPr id="7193" name="Rectangle 25"/>
            <p:cNvSpPr>
              <a:spLocks noChangeArrowheads="1"/>
            </p:cNvSpPr>
            <p:nvPr/>
          </p:nvSpPr>
          <p:spPr bwMode="auto">
            <a:xfrm>
              <a:off x="1296" y="1920"/>
              <a:ext cx="1488" cy="576"/>
            </a:xfrm>
            <a:prstGeom prst="rect">
              <a:avLst/>
            </a:prstGeom>
            <a:solidFill>
              <a:srgbClr val="FF66CC"/>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7194" name="Text Box 26"/>
            <p:cNvSpPr txBox="1">
              <a:spLocks noChangeArrowheads="1"/>
            </p:cNvSpPr>
            <p:nvPr/>
          </p:nvSpPr>
          <p:spPr bwMode="auto">
            <a:xfrm>
              <a:off x="1488" y="206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t>用户代码段</a:t>
              </a:r>
            </a:p>
          </p:txBody>
        </p:sp>
        <p:sp>
          <p:nvSpPr>
            <p:cNvPr id="7195" name="Rectangle 27"/>
            <p:cNvSpPr>
              <a:spLocks noChangeArrowheads="1"/>
            </p:cNvSpPr>
            <p:nvPr/>
          </p:nvSpPr>
          <p:spPr bwMode="auto">
            <a:xfrm>
              <a:off x="1296" y="2640"/>
              <a:ext cx="1488" cy="480"/>
            </a:xfrm>
            <a:prstGeom prst="rect">
              <a:avLst/>
            </a:prstGeom>
            <a:solidFill>
              <a:schemeClr val="accent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7196" name="Text Box 28"/>
            <p:cNvSpPr txBox="1">
              <a:spLocks noChangeArrowheads="1"/>
            </p:cNvSpPr>
            <p:nvPr/>
          </p:nvSpPr>
          <p:spPr bwMode="auto">
            <a:xfrm>
              <a:off x="1488" y="2736"/>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t>用户数据段</a:t>
              </a:r>
            </a:p>
          </p:txBody>
        </p:sp>
        <p:sp>
          <p:nvSpPr>
            <p:cNvPr id="7197" name="Rectangle 29"/>
            <p:cNvSpPr>
              <a:spLocks noChangeArrowheads="1"/>
            </p:cNvSpPr>
            <p:nvPr/>
          </p:nvSpPr>
          <p:spPr bwMode="auto">
            <a:xfrm>
              <a:off x="1296" y="3456"/>
              <a:ext cx="1488" cy="384"/>
            </a:xfrm>
            <a:prstGeom prst="rect">
              <a:avLst/>
            </a:prstGeom>
            <a:solidFill>
              <a:srgbClr val="33CC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7198" name="Text Box 30"/>
            <p:cNvSpPr txBox="1">
              <a:spLocks noChangeArrowheads="1"/>
            </p:cNvSpPr>
            <p:nvPr/>
          </p:nvSpPr>
          <p:spPr bwMode="auto">
            <a:xfrm>
              <a:off x="1488" y="350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用户栈段</a:t>
              </a:r>
            </a:p>
          </p:txBody>
        </p:sp>
        <p:sp>
          <p:nvSpPr>
            <p:cNvPr id="7199" name="Text Box 31"/>
            <p:cNvSpPr txBox="1">
              <a:spLocks noChangeArrowheads="1"/>
            </p:cNvSpPr>
            <p:nvPr/>
          </p:nvSpPr>
          <p:spPr bwMode="auto">
            <a:xfrm>
              <a:off x="1392" y="3888"/>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dirty="0"/>
                <a:t>逻辑地址空间</a:t>
              </a:r>
            </a:p>
          </p:txBody>
        </p:sp>
      </p:grpSp>
      <p:sp>
        <p:nvSpPr>
          <p:cNvPr id="463904" name="Rectangle 32"/>
          <p:cNvSpPr>
            <a:spLocks noChangeArrowheads="1"/>
          </p:cNvSpPr>
          <p:nvPr/>
        </p:nvSpPr>
        <p:spPr bwMode="auto">
          <a:xfrm>
            <a:off x="5638800" y="3352800"/>
            <a:ext cx="685800" cy="5334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63905" name="Line 33"/>
          <p:cNvSpPr>
            <a:spLocks noChangeShapeType="1"/>
          </p:cNvSpPr>
          <p:nvPr/>
        </p:nvSpPr>
        <p:spPr bwMode="auto">
          <a:xfrm flipV="1">
            <a:off x="6324600" y="3048000"/>
            <a:ext cx="685800" cy="60960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63906" name="Group 34"/>
          <p:cNvGrpSpPr/>
          <p:nvPr/>
        </p:nvGrpSpPr>
        <p:grpSpPr bwMode="auto">
          <a:xfrm>
            <a:off x="5181600" y="2133600"/>
            <a:ext cx="1905000" cy="1006475"/>
            <a:chOff x="3264" y="1344"/>
            <a:chExt cx="1200" cy="634"/>
          </a:xfrm>
        </p:grpSpPr>
        <p:sp>
          <p:nvSpPr>
            <p:cNvPr id="7188" name="AutoShape 35"/>
            <p:cNvSpPr>
              <a:spLocks noChangeArrowheads="1"/>
            </p:cNvSpPr>
            <p:nvPr/>
          </p:nvSpPr>
          <p:spPr bwMode="auto">
            <a:xfrm rot="10800000">
              <a:off x="3264" y="1344"/>
              <a:ext cx="1056" cy="336"/>
            </a:xfrm>
            <a:prstGeom prst="wedgeRoundRectCallout">
              <a:avLst>
                <a:gd name="adj1" fmla="val -22255"/>
                <a:gd name="adj2" fmla="val -79167"/>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物理地址</a:t>
              </a:r>
            </a:p>
          </p:txBody>
        </p:sp>
        <p:sp>
          <p:nvSpPr>
            <p:cNvPr id="7189" name="Text Box 36"/>
            <p:cNvSpPr txBox="1">
              <a:spLocks noChangeArrowheads="1"/>
            </p:cNvSpPr>
            <p:nvPr/>
          </p:nvSpPr>
          <p:spPr bwMode="auto">
            <a:xfrm>
              <a:off x="3744" y="1728"/>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0x7008</a:t>
              </a:r>
            </a:p>
          </p:txBody>
        </p:sp>
      </p:grpSp>
      <p:sp>
        <p:nvSpPr>
          <p:cNvPr id="463909" name="Line 37"/>
          <p:cNvSpPr>
            <a:spLocks noChangeShapeType="1"/>
          </p:cNvSpPr>
          <p:nvPr/>
        </p:nvSpPr>
        <p:spPr bwMode="auto">
          <a:xfrm>
            <a:off x="6400483" y="1124585"/>
            <a:ext cx="0" cy="5562600"/>
          </a:xfrm>
          <a:prstGeom prst="line">
            <a:avLst/>
          </a:prstGeom>
          <a:noFill/>
          <a:ln w="76200" cmpd="tri">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63910" name="Group 38"/>
          <p:cNvGrpSpPr/>
          <p:nvPr/>
        </p:nvGrpSpPr>
        <p:grpSpPr bwMode="auto">
          <a:xfrm>
            <a:off x="6934200" y="6019800"/>
            <a:ext cx="2133600" cy="831850"/>
            <a:chOff x="2832" y="3696"/>
            <a:chExt cx="1344" cy="524"/>
          </a:xfrm>
        </p:grpSpPr>
        <p:sp>
          <p:nvSpPr>
            <p:cNvPr id="7186" name="AutoShape 39"/>
            <p:cNvSpPr>
              <a:spLocks noChangeArrowheads="1"/>
            </p:cNvSpPr>
            <p:nvPr/>
          </p:nvSpPr>
          <p:spPr bwMode="auto">
            <a:xfrm>
              <a:off x="2832" y="3840"/>
              <a:ext cx="336" cy="192"/>
            </a:xfrm>
            <a:prstGeom prst="rightArrow">
              <a:avLst>
                <a:gd name="adj1" fmla="val 50000"/>
                <a:gd name="adj2" fmla="val 43750"/>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7187" name="Text Box 40"/>
            <p:cNvSpPr txBox="1">
              <a:spLocks noChangeArrowheads="1"/>
            </p:cNvSpPr>
            <p:nvPr/>
          </p:nvSpPr>
          <p:spPr bwMode="auto">
            <a:xfrm>
              <a:off x="3168" y="3696"/>
              <a:ext cx="1008" cy="524"/>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solidFill>
                    <a:srgbClr val="FF0000"/>
                  </a:solidFill>
                </a:rPr>
                <a:t>对用户是透明的</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63876"/>
                                        </p:tgtEl>
                                        <p:attrNameLst>
                                          <p:attrName>style.visibility</p:attrName>
                                        </p:attrNameLst>
                                      </p:cBhvr>
                                      <p:to>
                                        <p:strVal val="visible"/>
                                      </p:to>
                                    </p:set>
                                    <p:animEffect transition="in" filter="dissolve">
                                      <p:cBhvr>
                                        <p:cTn id="7" dur="500"/>
                                        <p:tgtEl>
                                          <p:spTgt spid="46387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63877"/>
                                        </p:tgtEl>
                                        <p:attrNameLst>
                                          <p:attrName>style.visibility</p:attrName>
                                        </p:attrNameLst>
                                      </p:cBhvr>
                                      <p:to>
                                        <p:strVal val="visible"/>
                                      </p:to>
                                    </p:set>
                                    <p:animEffect transition="in" filter="dissolve">
                                      <p:cBhvr>
                                        <p:cTn id="11" dur="500"/>
                                        <p:tgtEl>
                                          <p:spTgt spid="463877"/>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463879"/>
                                        </p:tgtEl>
                                        <p:attrNameLst>
                                          <p:attrName>style.visibility</p:attrName>
                                        </p:attrNameLst>
                                      </p:cBhvr>
                                      <p:to>
                                        <p:strVal val="visible"/>
                                      </p:to>
                                    </p:set>
                                    <p:animEffect transition="in" filter="dissolve">
                                      <p:cBhvr>
                                        <p:cTn id="15" dur="500"/>
                                        <p:tgtEl>
                                          <p:spTgt spid="46387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63892"/>
                                        </p:tgtEl>
                                        <p:attrNameLst>
                                          <p:attrName>style.visibility</p:attrName>
                                        </p:attrNameLst>
                                      </p:cBhvr>
                                      <p:to>
                                        <p:strVal val="visible"/>
                                      </p:to>
                                    </p:set>
                                    <p:animEffect transition="in" filter="wipe(left)">
                                      <p:cBhvr>
                                        <p:cTn id="20" dur="500"/>
                                        <p:tgtEl>
                                          <p:spTgt spid="463892"/>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463893"/>
                                        </p:tgtEl>
                                        <p:attrNameLst>
                                          <p:attrName>style.visibility</p:attrName>
                                        </p:attrNameLst>
                                      </p:cBhvr>
                                      <p:to>
                                        <p:strVal val="visible"/>
                                      </p:to>
                                    </p:set>
                                    <p:animEffect transition="in" filter="fade">
                                      <p:cBhvr>
                                        <p:cTn id="24" dur="2000"/>
                                        <p:tgtEl>
                                          <p:spTgt spid="463893"/>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463889"/>
                                        </p:tgtEl>
                                        <p:attrNameLst>
                                          <p:attrName>style.visibility</p:attrName>
                                        </p:attrNameLst>
                                      </p:cBhvr>
                                      <p:to>
                                        <p:strVal val="visible"/>
                                      </p:to>
                                    </p:set>
                                    <p:animEffect transition="in" filter="wipe(left)">
                                      <p:cBhvr>
                                        <p:cTn id="28" dur="500"/>
                                        <p:tgtEl>
                                          <p:spTgt spid="46388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463880"/>
                                        </p:tgtEl>
                                        <p:attrNameLst>
                                          <p:attrName>style.visibility</p:attrName>
                                        </p:attrNameLst>
                                      </p:cBhvr>
                                      <p:to>
                                        <p:strVal val="visible"/>
                                      </p:to>
                                    </p:set>
                                    <p:animEffect transition="in" filter="dissolve">
                                      <p:cBhvr>
                                        <p:cTn id="33" dur="500"/>
                                        <p:tgtEl>
                                          <p:spTgt spid="46388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63878"/>
                                        </p:tgtEl>
                                        <p:attrNameLst>
                                          <p:attrName>style.visibility</p:attrName>
                                        </p:attrNameLst>
                                      </p:cBhvr>
                                      <p:to>
                                        <p:strVal val="visible"/>
                                      </p:to>
                                    </p:set>
                                    <p:animEffect transition="in" filter="wipe(left)">
                                      <p:cBhvr>
                                        <p:cTn id="38" dur="500"/>
                                        <p:tgtEl>
                                          <p:spTgt spid="463878"/>
                                        </p:tgtEl>
                                      </p:cBhvr>
                                    </p:animEffect>
                                  </p:childTnLst>
                                </p:cTn>
                              </p:par>
                            </p:childTnLst>
                          </p:cTn>
                        </p:par>
                        <p:par>
                          <p:cTn id="39" fill="hold">
                            <p:stCondLst>
                              <p:cond delay="500"/>
                            </p:stCondLst>
                            <p:childTnLst>
                              <p:par>
                                <p:cTn id="40" presetID="9" presetClass="entr" presetSubtype="0" fill="hold" grpId="0" nodeType="afterEffect">
                                  <p:stCondLst>
                                    <p:cond delay="0"/>
                                  </p:stCondLst>
                                  <p:childTnLst>
                                    <p:set>
                                      <p:cBhvr>
                                        <p:cTn id="41" dur="1" fill="hold">
                                          <p:stCondLst>
                                            <p:cond delay="0"/>
                                          </p:stCondLst>
                                        </p:cTn>
                                        <p:tgtEl>
                                          <p:spTgt spid="463904"/>
                                        </p:tgtEl>
                                        <p:attrNameLst>
                                          <p:attrName>style.visibility</p:attrName>
                                        </p:attrNameLst>
                                      </p:cBhvr>
                                      <p:to>
                                        <p:strVal val="visible"/>
                                      </p:to>
                                    </p:set>
                                    <p:animEffect transition="in" filter="dissolve">
                                      <p:cBhvr>
                                        <p:cTn id="42" dur="500"/>
                                        <p:tgtEl>
                                          <p:spTgt spid="463904"/>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463905"/>
                                        </p:tgtEl>
                                        <p:attrNameLst>
                                          <p:attrName>style.visibility</p:attrName>
                                        </p:attrNameLst>
                                      </p:cBhvr>
                                      <p:to>
                                        <p:strVal val="visible"/>
                                      </p:to>
                                    </p:set>
                                    <p:animEffect transition="in" filter="wipe(left)">
                                      <p:cBhvr>
                                        <p:cTn id="46" dur="500"/>
                                        <p:tgtEl>
                                          <p:spTgt spid="463905"/>
                                        </p:tgtEl>
                                      </p:cBhvr>
                                    </p:animEffect>
                                  </p:childTnLst>
                                </p:cTn>
                              </p:par>
                            </p:childTnLst>
                          </p:cTn>
                        </p:par>
                        <p:par>
                          <p:cTn id="47" fill="hold">
                            <p:stCondLst>
                              <p:cond delay="1500"/>
                            </p:stCondLst>
                            <p:childTnLst>
                              <p:par>
                                <p:cTn id="48" presetID="9" presetClass="entr" presetSubtype="0" fill="hold" nodeType="afterEffect">
                                  <p:stCondLst>
                                    <p:cond delay="0"/>
                                  </p:stCondLst>
                                  <p:childTnLst>
                                    <p:set>
                                      <p:cBhvr>
                                        <p:cTn id="49" dur="1" fill="hold">
                                          <p:stCondLst>
                                            <p:cond delay="0"/>
                                          </p:stCondLst>
                                        </p:cTn>
                                        <p:tgtEl>
                                          <p:spTgt spid="463906"/>
                                        </p:tgtEl>
                                        <p:attrNameLst>
                                          <p:attrName>style.visibility</p:attrName>
                                        </p:attrNameLst>
                                      </p:cBhvr>
                                      <p:to>
                                        <p:strVal val="visible"/>
                                      </p:to>
                                    </p:set>
                                    <p:animEffect transition="in" filter="dissolve">
                                      <p:cBhvr>
                                        <p:cTn id="50" dur="500"/>
                                        <p:tgtEl>
                                          <p:spTgt spid="463906"/>
                                        </p:tgtEl>
                                      </p:cBhvr>
                                    </p:animEffect>
                                  </p:childTnLst>
                                </p:cTn>
                              </p:par>
                            </p:childTnLst>
                          </p:cTn>
                        </p:par>
                        <p:par>
                          <p:cTn id="51" fill="hold">
                            <p:stCondLst>
                              <p:cond delay="2000"/>
                            </p:stCondLst>
                            <p:childTnLst>
                              <p:par>
                                <p:cTn id="52" presetID="9" presetClass="entr" presetSubtype="0" fill="hold" nodeType="afterEffect">
                                  <p:stCondLst>
                                    <p:cond delay="0"/>
                                  </p:stCondLst>
                                  <p:childTnLst>
                                    <p:set>
                                      <p:cBhvr>
                                        <p:cTn id="53" dur="1" fill="hold">
                                          <p:stCondLst>
                                            <p:cond delay="0"/>
                                          </p:stCondLst>
                                        </p:cTn>
                                        <p:tgtEl>
                                          <p:spTgt spid="463883"/>
                                        </p:tgtEl>
                                        <p:attrNameLst>
                                          <p:attrName>style.visibility</p:attrName>
                                        </p:attrNameLst>
                                      </p:cBhvr>
                                      <p:to>
                                        <p:strVal val="visible"/>
                                      </p:to>
                                    </p:set>
                                    <p:animEffect transition="in" filter="dissolve">
                                      <p:cBhvr>
                                        <p:cTn id="54" dur="500"/>
                                        <p:tgtEl>
                                          <p:spTgt spid="463883"/>
                                        </p:tgtEl>
                                      </p:cBhvr>
                                    </p:animEffect>
                                  </p:childTnLst>
                                </p:cTn>
                              </p:par>
                            </p:childTnLst>
                          </p:cTn>
                        </p:par>
                      </p:childTnLst>
                    </p:cTn>
                  </p:par>
                  <p:par>
                    <p:cTn id="55" fill="hold">
                      <p:stCondLst>
                        <p:cond delay="indefinite"/>
                      </p:stCondLst>
                      <p:childTnLst>
                        <p:par>
                          <p:cTn id="56" fill="hold">
                            <p:stCondLst>
                              <p:cond delay="0"/>
                            </p:stCondLst>
                            <p:childTnLst>
                              <p:par>
                                <p:cTn id="57" presetID="17" presetClass="entr" presetSubtype="1" fill="hold" grpId="0" nodeType="clickEffect">
                                  <p:stCondLst>
                                    <p:cond delay="0"/>
                                  </p:stCondLst>
                                  <p:childTnLst>
                                    <p:set>
                                      <p:cBhvr>
                                        <p:cTn id="58" dur="1" fill="hold">
                                          <p:stCondLst>
                                            <p:cond delay="0"/>
                                          </p:stCondLst>
                                        </p:cTn>
                                        <p:tgtEl>
                                          <p:spTgt spid="463909"/>
                                        </p:tgtEl>
                                        <p:attrNameLst>
                                          <p:attrName>style.visibility</p:attrName>
                                        </p:attrNameLst>
                                      </p:cBhvr>
                                      <p:to>
                                        <p:strVal val="visible"/>
                                      </p:to>
                                    </p:set>
                                    <p:anim calcmode="lin" valueType="num">
                                      <p:cBhvr>
                                        <p:cTn id="59" dur="500" fill="hold"/>
                                        <p:tgtEl>
                                          <p:spTgt spid="463909"/>
                                        </p:tgtEl>
                                        <p:attrNameLst>
                                          <p:attrName>ppt_x</p:attrName>
                                        </p:attrNameLst>
                                      </p:cBhvr>
                                      <p:tavLst>
                                        <p:tav tm="0">
                                          <p:val>
                                            <p:strVal val="#ppt_x"/>
                                          </p:val>
                                        </p:tav>
                                        <p:tav tm="100000">
                                          <p:val>
                                            <p:strVal val="#ppt_x"/>
                                          </p:val>
                                        </p:tav>
                                      </p:tavLst>
                                    </p:anim>
                                    <p:anim calcmode="lin" valueType="num">
                                      <p:cBhvr>
                                        <p:cTn id="60" dur="500" fill="hold"/>
                                        <p:tgtEl>
                                          <p:spTgt spid="463909"/>
                                        </p:tgtEl>
                                        <p:attrNameLst>
                                          <p:attrName>ppt_y</p:attrName>
                                        </p:attrNameLst>
                                      </p:cBhvr>
                                      <p:tavLst>
                                        <p:tav tm="0">
                                          <p:val>
                                            <p:strVal val="#ppt_y-#ppt_h/2"/>
                                          </p:val>
                                        </p:tav>
                                        <p:tav tm="100000">
                                          <p:val>
                                            <p:strVal val="#ppt_y"/>
                                          </p:val>
                                        </p:tav>
                                      </p:tavLst>
                                    </p:anim>
                                    <p:anim calcmode="lin" valueType="num">
                                      <p:cBhvr>
                                        <p:cTn id="61" dur="500" fill="hold"/>
                                        <p:tgtEl>
                                          <p:spTgt spid="463909"/>
                                        </p:tgtEl>
                                        <p:attrNameLst>
                                          <p:attrName>ppt_w</p:attrName>
                                        </p:attrNameLst>
                                      </p:cBhvr>
                                      <p:tavLst>
                                        <p:tav tm="0">
                                          <p:val>
                                            <p:strVal val="#ppt_w"/>
                                          </p:val>
                                        </p:tav>
                                        <p:tav tm="100000">
                                          <p:val>
                                            <p:strVal val="#ppt_w"/>
                                          </p:val>
                                        </p:tav>
                                      </p:tavLst>
                                    </p:anim>
                                    <p:anim calcmode="lin" valueType="num">
                                      <p:cBhvr>
                                        <p:cTn id="62" dur="500" fill="hold"/>
                                        <p:tgtEl>
                                          <p:spTgt spid="463909"/>
                                        </p:tgtEl>
                                        <p:attrNameLst>
                                          <p:attrName>ppt_h</p:attrName>
                                        </p:attrNameLst>
                                      </p:cBhvr>
                                      <p:tavLst>
                                        <p:tav tm="0">
                                          <p:val>
                                            <p:fltVal val="0"/>
                                          </p:val>
                                        </p:tav>
                                        <p:tav tm="100000">
                                          <p:val>
                                            <p:strVal val="#ppt_h"/>
                                          </p:val>
                                        </p:tav>
                                      </p:tavLst>
                                    </p:anim>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463910"/>
                                        </p:tgtEl>
                                        <p:attrNameLst>
                                          <p:attrName>style.visibility</p:attrName>
                                        </p:attrNameLst>
                                      </p:cBhvr>
                                      <p:to>
                                        <p:strVal val="visible"/>
                                      </p:to>
                                    </p:set>
                                    <p:animEffect transition="in" filter="wipe(left)">
                                      <p:cBhvr>
                                        <p:cTn id="66" dur="500"/>
                                        <p:tgtEl>
                                          <p:spTgt spid="463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7" grpId="0"/>
      <p:bldP spid="463878" grpId="0" animBg="1"/>
      <p:bldP spid="463879" grpId="0" animBg="1"/>
      <p:bldP spid="463892" grpId="0" animBg="1"/>
      <p:bldP spid="463904" grpId="0" animBg="1"/>
      <p:bldP spid="463905" grpId="0" animBg="1"/>
      <p:bldP spid="46390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a:t>用户眼里的内存</a:t>
            </a:r>
            <a:r>
              <a:rPr lang="en-US" altLang="zh-CN"/>
              <a:t>!</a:t>
            </a:r>
          </a:p>
        </p:txBody>
      </p:sp>
      <p:graphicFrame>
        <p:nvGraphicFramePr>
          <p:cNvPr id="8195" name="Object 3"/>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name="剪辑" r:id="rId3" imgW="2166620" imgH="2287270" progId="">
                  <p:embed/>
                </p:oleObj>
              </mc:Choice>
              <mc:Fallback>
                <p:oleObj name="剪辑" r:id="rId3" imgW="2166620" imgH="2287270" progId="">
                  <p:embed/>
                  <p:pic>
                    <p:nvPicPr>
                      <p:cNvPr id="0" name="Picture 6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196" name="Picture 4" descr="j029202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00" y="3402360"/>
            <a:ext cx="9906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5"/>
          <p:cNvSpPr txBox="1">
            <a:spLocks noChangeArrowheads="1"/>
          </p:cNvSpPr>
          <p:nvPr/>
        </p:nvSpPr>
        <p:spPr bwMode="auto">
          <a:xfrm>
            <a:off x="762000" y="416436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cs:ip</a:t>
            </a:r>
          </a:p>
        </p:txBody>
      </p:sp>
      <p:sp>
        <p:nvSpPr>
          <p:cNvPr id="8198" name="AutoShape 6"/>
          <p:cNvSpPr>
            <a:spLocks noChangeArrowheads="1"/>
          </p:cNvSpPr>
          <p:nvPr/>
        </p:nvSpPr>
        <p:spPr bwMode="auto">
          <a:xfrm rot="10800000">
            <a:off x="0" y="4773960"/>
            <a:ext cx="1676400" cy="533400"/>
          </a:xfrm>
          <a:prstGeom prst="wedgeRoundRectCallout">
            <a:avLst>
              <a:gd name="adj1" fmla="val -17806"/>
              <a:gd name="adj2" fmla="val 86903"/>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逻辑地址</a:t>
            </a:r>
          </a:p>
        </p:txBody>
      </p:sp>
      <p:sp>
        <p:nvSpPr>
          <p:cNvPr id="8199" name="Text Box 11"/>
          <p:cNvSpPr txBox="1">
            <a:spLocks noChangeArrowheads="1"/>
          </p:cNvSpPr>
          <p:nvPr/>
        </p:nvSpPr>
        <p:spPr bwMode="auto">
          <a:xfrm>
            <a:off x="1524000" y="576456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0</a:t>
            </a:r>
          </a:p>
        </p:txBody>
      </p:sp>
      <p:sp>
        <p:nvSpPr>
          <p:cNvPr id="8200" name="Text Box 12"/>
          <p:cNvSpPr txBox="1">
            <a:spLocks noChangeArrowheads="1"/>
          </p:cNvSpPr>
          <p:nvPr/>
        </p:nvSpPr>
        <p:spPr bwMode="auto">
          <a:xfrm>
            <a:off x="609600" y="142116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ClrTx/>
              <a:buSzTx/>
              <a:buFontTx/>
              <a:buNone/>
            </a:pPr>
            <a:r>
              <a:rPr lang="en-US" altLang="zh-CN" sz="2400"/>
              <a:t>4G</a:t>
            </a:r>
          </a:p>
        </p:txBody>
      </p:sp>
      <p:sp>
        <p:nvSpPr>
          <p:cNvPr id="8201" name="Rectangle 17"/>
          <p:cNvSpPr>
            <a:spLocks noChangeArrowheads="1"/>
          </p:cNvSpPr>
          <p:nvPr/>
        </p:nvSpPr>
        <p:spPr bwMode="auto">
          <a:xfrm>
            <a:off x="1905000" y="5459760"/>
            <a:ext cx="2362200" cy="609600"/>
          </a:xfrm>
          <a:prstGeom prst="rect">
            <a:avLst/>
          </a:prstGeom>
          <a:solidFill>
            <a:srgbClr val="33CC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8202" name="Line 19"/>
          <p:cNvSpPr>
            <a:spLocks noChangeShapeType="1"/>
          </p:cNvSpPr>
          <p:nvPr/>
        </p:nvSpPr>
        <p:spPr bwMode="auto">
          <a:xfrm flipV="1">
            <a:off x="1219200" y="3630960"/>
            <a:ext cx="685800" cy="60960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203" name="Group 34"/>
          <p:cNvGrpSpPr/>
          <p:nvPr/>
        </p:nvGrpSpPr>
        <p:grpSpPr bwMode="auto">
          <a:xfrm>
            <a:off x="1905000" y="1268760"/>
            <a:ext cx="2362200" cy="5334000"/>
            <a:chOff x="1200" y="816"/>
            <a:chExt cx="1488" cy="3360"/>
          </a:xfrm>
        </p:grpSpPr>
        <p:sp>
          <p:nvSpPr>
            <p:cNvPr id="8217" name="Rectangle 8"/>
            <p:cNvSpPr>
              <a:spLocks noChangeArrowheads="1"/>
            </p:cNvSpPr>
            <p:nvPr/>
          </p:nvSpPr>
          <p:spPr bwMode="auto">
            <a:xfrm>
              <a:off x="1200" y="816"/>
              <a:ext cx="1488" cy="576"/>
            </a:xfrm>
            <a:prstGeom prst="rect">
              <a:avLst/>
            </a:prstGeom>
            <a:solidFill>
              <a:srgbClr val="FFFFCC"/>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8218" name="Rectangle 9"/>
            <p:cNvSpPr>
              <a:spLocks noChangeArrowheads="1"/>
            </p:cNvSpPr>
            <p:nvPr/>
          </p:nvSpPr>
          <p:spPr bwMode="auto">
            <a:xfrm>
              <a:off x="1200" y="816"/>
              <a:ext cx="1488" cy="3024"/>
            </a:xfrm>
            <a:prstGeom prst="rect">
              <a:avLst/>
            </a:prstGeom>
            <a:noFill/>
            <a:ln w="28575">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8219" name="Text Box 10"/>
            <p:cNvSpPr txBox="1">
              <a:spLocks noChangeArrowheads="1"/>
            </p:cNvSpPr>
            <p:nvPr/>
          </p:nvSpPr>
          <p:spPr bwMode="auto">
            <a:xfrm>
              <a:off x="1392" y="960"/>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t>操作系统段</a:t>
              </a:r>
            </a:p>
          </p:txBody>
        </p:sp>
        <p:sp>
          <p:nvSpPr>
            <p:cNvPr id="8220" name="Rectangle 13"/>
            <p:cNvSpPr>
              <a:spLocks noChangeArrowheads="1"/>
            </p:cNvSpPr>
            <p:nvPr/>
          </p:nvSpPr>
          <p:spPr bwMode="auto">
            <a:xfrm>
              <a:off x="1200" y="1920"/>
              <a:ext cx="1488" cy="576"/>
            </a:xfrm>
            <a:prstGeom prst="rect">
              <a:avLst/>
            </a:prstGeom>
            <a:solidFill>
              <a:srgbClr val="FF66CC"/>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8221" name="Text Box 14"/>
            <p:cNvSpPr txBox="1">
              <a:spLocks noChangeArrowheads="1"/>
            </p:cNvSpPr>
            <p:nvPr/>
          </p:nvSpPr>
          <p:spPr bwMode="auto">
            <a:xfrm>
              <a:off x="1392" y="206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t>用户代码段</a:t>
              </a:r>
            </a:p>
          </p:txBody>
        </p:sp>
        <p:sp>
          <p:nvSpPr>
            <p:cNvPr id="8222" name="Rectangle 15"/>
            <p:cNvSpPr>
              <a:spLocks noChangeArrowheads="1"/>
            </p:cNvSpPr>
            <p:nvPr/>
          </p:nvSpPr>
          <p:spPr bwMode="auto">
            <a:xfrm>
              <a:off x="1200" y="2640"/>
              <a:ext cx="1488" cy="480"/>
            </a:xfrm>
            <a:prstGeom prst="rect">
              <a:avLst/>
            </a:prstGeom>
            <a:solidFill>
              <a:schemeClr val="accent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8223" name="Text Box 16"/>
            <p:cNvSpPr txBox="1">
              <a:spLocks noChangeArrowheads="1"/>
            </p:cNvSpPr>
            <p:nvPr/>
          </p:nvSpPr>
          <p:spPr bwMode="auto">
            <a:xfrm>
              <a:off x="1392" y="2736"/>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t>用户数据段</a:t>
              </a:r>
            </a:p>
          </p:txBody>
        </p:sp>
        <p:sp>
          <p:nvSpPr>
            <p:cNvPr id="8224" name="Text Box 18"/>
            <p:cNvSpPr txBox="1">
              <a:spLocks noChangeArrowheads="1"/>
            </p:cNvSpPr>
            <p:nvPr/>
          </p:nvSpPr>
          <p:spPr bwMode="auto">
            <a:xfrm>
              <a:off x="1392" y="350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用户栈段</a:t>
              </a:r>
            </a:p>
          </p:txBody>
        </p:sp>
        <p:sp>
          <p:nvSpPr>
            <p:cNvPr id="8225" name="Text Box 20"/>
            <p:cNvSpPr txBox="1">
              <a:spLocks noChangeArrowheads="1"/>
            </p:cNvSpPr>
            <p:nvPr/>
          </p:nvSpPr>
          <p:spPr bwMode="auto">
            <a:xfrm>
              <a:off x="1296" y="3888"/>
              <a:ext cx="13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dirty="0"/>
                <a:t>逻辑地址空间</a:t>
              </a:r>
            </a:p>
          </p:txBody>
        </p:sp>
      </p:grpSp>
      <p:grpSp>
        <p:nvGrpSpPr>
          <p:cNvPr id="420885" name="Group 21"/>
          <p:cNvGrpSpPr/>
          <p:nvPr/>
        </p:nvGrpSpPr>
        <p:grpSpPr bwMode="auto">
          <a:xfrm>
            <a:off x="4419600" y="1344960"/>
            <a:ext cx="4267200" cy="603250"/>
            <a:chOff x="2976" y="964"/>
            <a:chExt cx="2688" cy="380"/>
          </a:xfrm>
        </p:grpSpPr>
        <p:sp>
          <p:nvSpPr>
            <p:cNvPr id="8215" name="Rectangle 22"/>
            <p:cNvSpPr>
              <a:spLocks noChangeArrowheads="1"/>
            </p:cNvSpPr>
            <p:nvPr/>
          </p:nvSpPr>
          <p:spPr bwMode="auto">
            <a:xfrm>
              <a:off x="2976" y="964"/>
              <a:ext cx="2688" cy="38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en-US" altLang="zh-CN" sz="2400">
                  <a:solidFill>
                    <a:srgbClr val="FF0000"/>
                  </a:solidFill>
                </a:rPr>
                <a:t>1</a:t>
              </a:r>
              <a:r>
                <a:rPr lang="zh-CN" altLang="en-US" sz="2400">
                  <a:solidFill>
                    <a:srgbClr val="FF0000"/>
                  </a:solidFill>
                </a:rPr>
                <a:t>个</a:t>
              </a:r>
              <a:r>
                <a:rPr lang="en-US" altLang="zh-CN" sz="2400">
                  <a:solidFill>
                    <a:srgbClr val="FF0000"/>
                  </a:solidFill>
                </a:rPr>
                <a:t>4GB(</a:t>
              </a:r>
              <a:r>
                <a:rPr lang="zh-CN" altLang="en-US" sz="2400">
                  <a:solidFill>
                    <a:srgbClr val="FF0000"/>
                  </a:solidFill>
                </a:rPr>
                <a:t>很大</a:t>
              </a:r>
              <a:r>
                <a:rPr lang="en-US" altLang="zh-CN" sz="2400">
                  <a:solidFill>
                    <a:srgbClr val="FF0000"/>
                  </a:solidFill>
                </a:rPr>
                <a:t>)</a:t>
              </a:r>
              <a:r>
                <a:rPr lang="zh-CN" altLang="en-US" sz="2400">
                  <a:solidFill>
                    <a:srgbClr val="FF0000"/>
                  </a:solidFill>
                </a:rPr>
                <a:t>的地址空间</a:t>
              </a:r>
              <a:endParaRPr lang="zh-CN" altLang="en-US" sz="2400"/>
            </a:p>
          </p:txBody>
        </p:sp>
        <p:pic>
          <p:nvPicPr>
            <p:cNvPr id="8216" name="Picture 23" descr="j01158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1" y="1127"/>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20888" name="Group 24"/>
          <p:cNvGrpSpPr/>
          <p:nvPr/>
        </p:nvGrpSpPr>
        <p:grpSpPr bwMode="auto">
          <a:xfrm>
            <a:off x="4419600" y="2037110"/>
            <a:ext cx="4267200" cy="1114425"/>
            <a:chOff x="2976" y="964"/>
            <a:chExt cx="2688" cy="702"/>
          </a:xfrm>
        </p:grpSpPr>
        <p:sp>
          <p:nvSpPr>
            <p:cNvPr id="8213" name="Rectangle 25"/>
            <p:cNvSpPr>
              <a:spLocks noChangeArrowheads="1"/>
            </p:cNvSpPr>
            <p:nvPr/>
          </p:nvSpPr>
          <p:spPr bwMode="auto">
            <a:xfrm>
              <a:off x="2976" y="964"/>
              <a:ext cx="2688" cy="70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用户可随意使用该地址空间，就象单独拥有</a:t>
              </a:r>
              <a:r>
                <a:rPr lang="en-US" altLang="zh-CN" sz="2400"/>
                <a:t>4G</a:t>
              </a:r>
              <a:r>
                <a:rPr lang="zh-CN" altLang="en-US" sz="2400"/>
                <a:t>内存</a:t>
              </a:r>
            </a:p>
          </p:txBody>
        </p:sp>
        <p:pic>
          <p:nvPicPr>
            <p:cNvPr id="8214" name="Picture 26" descr="j01158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1" y="1127"/>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20891" name="Group 27"/>
          <p:cNvGrpSpPr/>
          <p:nvPr/>
        </p:nvGrpSpPr>
        <p:grpSpPr bwMode="auto">
          <a:xfrm>
            <a:off x="4419600" y="5259735"/>
            <a:ext cx="4267200" cy="1127125"/>
            <a:chOff x="2976" y="964"/>
            <a:chExt cx="2688" cy="710"/>
          </a:xfrm>
        </p:grpSpPr>
        <p:sp>
          <p:nvSpPr>
            <p:cNvPr id="8211" name="Rectangle 28"/>
            <p:cNvSpPr>
              <a:spLocks noChangeArrowheads="1"/>
            </p:cNvSpPr>
            <p:nvPr/>
          </p:nvSpPr>
          <p:spPr bwMode="auto">
            <a:xfrm>
              <a:off x="2976" y="964"/>
              <a:ext cx="2688" cy="7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这种内存管理和使用方式被称为</a:t>
              </a:r>
              <a:r>
                <a:rPr lang="zh-CN" altLang="en-US" sz="2400" dirty="0">
                  <a:solidFill>
                    <a:srgbClr val="FF0000"/>
                  </a:solidFill>
                </a:rPr>
                <a:t>“虚拟内存”</a:t>
              </a:r>
            </a:p>
          </p:txBody>
        </p:sp>
        <p:pic>
          <p:nvPicPr>
            <p:cNvPr id="8212" name="Picture 29" descr="j01158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1" y="1127"/>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20894" name="Group 30"/>
          <p:cNvGrpSpPr/>
          <p:nvPr/>
        </p:nvGrpSpPr>
        <p:grpSpPr bwMode="auto">
          <a:xfrm>
            <a:off x="4419600" y="3202335"/>
            <a:ext cx="4267200" cy="1114425"/>
            <a:chOff x="2976" y="964"/>
            <a:chExt cx="2688" cy="702"/>
          </a:xfrm>
        </p:grpSpPr>
        <p:sp>
          <p:nvSpPr>
            <p:cNvPr id="8209" name="Rectangle 31"/>
            <p:cNvSpPr>
              <a:spLocks noChangeArrowheads="1"/>
            </p:cNvSpPr>
            <p:nvPr/>
          </p:nvSpPr>
          <p:spPr bwMode="auto">
            <a:xfrm>
              <a:off x="2976" y="964"/>
              <a:ext cx="2688" cy="70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这个地址空间怎么映射到物理内存，用户全然不知</a:t>
              </a:r>
            </a:p>
          </p:txBody>
        </p:sp>
        <p:pic>
          <p:nvPicPr>
            <p:cNvPr id="8210" name="Picture 32" descr="j01158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1" y="1127"/>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20897" name="AutoShape 33"/>
          <p:cNvSpPr>
            <a:spLocks noChangeArrowheads="1"/>
          </p:cNvSpPr>
          <p:nvPr/>
        </p:nvSpPr>
        <p:spPr bwMode="auto">
          <a:xfrm rot="10800000">
            <a:off x="6096000" y="4316760"/>
            <a:ext cx="2438400" cy="838200"/>
          </a:xfrm>
          <a:prstGeom prst="wedgeRoundRectCallout">
            <a:avLst>
              <a:gd name="adj1" fmla="val 46546"/>
              <a:gd name="adj2" fmla="val 68370"/>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必须映射，否则不能用</a:t>
            </a:r>
            <a:r>
              <a:rPr lang="en-US" altLang="zh-CN" sz="24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20885"/>
                                        </p:tgtEl>
                                        <p:attrNameLst>
                                          <p:attrName>style.visibility</p:attrName>
                                        </p:attrNameLst>
                                      </p:cBhvr>
                                      <p:to>
                                        <p:strVal val="visible"/>
                                      </p:to>
                                    </p:set>
                                    <p:animEffect transition="in" filter="dissolve">
                                      <p:cBhvr>
                                        <p:cTn id="7" dur="500"/>
                                        <p:tgtEl>
                                          <p:spTgt spid="42088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20888"/>
                                        </p:tgtEl>
                                        <p:attrNameLst>
                                          <p:attrName>style.visibility</p:attrName>
                                        </p:attrNameLst>
                                      </p:cBhvr>
                                      <p:to>
                                        <p:strVal val="visible"/>
                                      </p:to>
                                    </p:set>
                                    <p:animEffect transition="in" filter="dissolve">
                                      <p:cBhvr>
                                        <p:cTn id="12" dur="500"/>
                                        <p:tgtEl>
                                          <p:spTgt spid="420888"/>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420894"/>
                                        </p:tgtEl>
                                        <p:attrNameLst>
                                          <p:attrName>style.visibility</p:attrName>
                                        </p:attrNameLst>
                                      </p:cBhvr>
                                      <p:to>
                                        <p:strVal val="visible"/>
                                      </p:to>
                                    </p:set>
                                    <p:animEffect transition="in" filter="dissolve">
                                      <p:cBhvr>
                                        <p:cTn id="16" dur="500"/>
                                        <p:tgtEl>
                                          <p:spTgt spid="420894"/>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420897"/>
                                        </p:tgtEl>
                                        <p:attrNameLst>
                                          <p:attrName>style.visibility</p:attrName>
                                        </p:attrNameLst>
                                      </p:cBhvr>
                                      <p:to>
                                        <p:strVal val="visible"/>
                                      </p:to>
                                    </p:set>
                                    <p:animEffect transition="in" filter="dissolve">
                                      <p:cBhvr>
                                        <p:cTn id="20" dur="500"/>
                                        <p:tgtEl>
                                          <p:spTgt spid="420897"/>
                                        </p:tgtEl>
                                      </p:cBhvr>
                                    </p:animEffect>
                                  </p:childTnLst>
                                </p:cTn>
                              </p:par>
                            </p:childTnLst>
                          </p:cTn>
                        </p:par>
                        <p:par>
                          <p:cTn id="21" fill="hold">
                            <p:stCondLst>
                              <p:cond delay="1500"/>
                            </p:stCondLst>
                            <p:childTnLst>
                              <p:par>
                                <p:cTn id="22" presetID="9" presetClass="entr" presetSubtype="0" fill="hold" nodeType="afterEffect">
                                  <p:stCondLst>
                                    <p:cond delay="0"/>
                                  </p:stCondLst>
                                  <p:childTnLst>
                                    <p:set>
                                      <p:cBhvr>
                                        <p:cTn id="23" dur="1" fill="hold">
                                          <p:stCondLst>
                                            <p:cond delay="0"/>
                                          </p:stCondLst>
                                        </p:cTn>
                                        <p:tgtEl>
                                          <p:spTgt spid="420891"/>
                                        </p:tgtEl>
                                        <p:attrNameLst>
                                          <p:attrName>style.visibility</p:attrName>
                                        </p:attrNameLst>
                                      </p:cBhvr>
                                      <p:to>
                                        <p:strVal val="visible"/>
                                      </p:to>
                                    </p:set>
                                    <p:animEffect transition="in" filter="dissolve">
                                      <p:cBhvr>
                                        <p:cTn id="24" dur="500"/>
                                        <p:tgtEl>
                                          <p:spTgt spid="420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9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e1222881-3a5e-4bb8-8bab-4fe5cbbaa218"/>
  <p:tag name="COMMONDATA" val="eyJoZGlkIjoiMWRlYThkMGE4ZDk1OTBjYTZlZWYxNWI1NTc4NTNmODkifQ=="/>
</p:tagLst>
</file>

<file path=ppt/theme/theme1.xml><?xml version="1.0" encoding="utf-8"?>
<a:theme xmlns:a="http://schemas.openxmlformats.org/drawingml/2006/main" name="qumingcheng">
  <a:themeElements>
    <a:clrScheme name="1_OS-Lizhiju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OS-Lizhiju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OS-Lizhiju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OS-Lizhiju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OS-Lizhiju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OS-Lizhiju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OS-Lizhiju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OS-Lizhiju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OS-Lizhiju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OS-Lizhiju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OS-Lizhiju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OS-Lizhiju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OS-Lizhiju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OS-Lizhiju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OS-Lizhijun</Template>
  <TotalTime>204</TotalTime>
  <Words>6234</Words>
  <Application>Microsoft Office PowerPoint</Application>
  <PresentationFormat>全屏显示(4:3)</PresentationFormat>
  <Paragraphs>1044</Paragraphs>
  <Slides>55</Slides>
  <Notes>15</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71" baseType="lpstr">
      <vt:lpstr>Courier</vt:lpstr>
      <vt:lpstr>Monotype Sorts</vt:lpstr>
      <vt:lpstr>黑体</vt:lpstr>
      <vt:lpstr>楷体_GB2312</vt:lpstr>
      <vt:lpstr>宋体</vt:lpstr>
      <vt:lpstr>Arial</vt:lpstr>
      <vt:lpstr>Arial Black</vt:lpstr>
      <vt:lpstr>Comic Sans MS</vt:lpstr>
      <vt:lpstr>Courier New</vt:lpstr>
      <vt:lpstr>Helvetica</vt:lpstr>
      <vt:lpstr>Times New Roman</vt:lpstr>
      <vt:lpstr>Verdana</vt:lpstr>
      <vt:lpstr>Webdings</vt:lpstr>
      <vt:lpstr>Wingdings</vt:lpstr>
      <vt:lpstr>qumingcheng</vt:lpstr>
      <vt:lpstr>剪辑</vt:lpstr>
      <vt:lpstr>PowerPoint 演示文稿</vt:lpstr>
      <vt:lpstr> 操作系统</vt:lpstr>
      <vt:lpstr>回顾：3.3 进程的描述与表达</vt:lpstr>
      <vt:lpstr>PowerPoint 演示文稿</vt:lpstr>
      <vt:lpstr>PowerPoint 演示文稿</vt:lpstr>
      <vt:lpstr>内存不够怎么办？多级缓存思想？</vt:lpstr>
      <vt:lpstr>思考两个现象</vt:lpstr>
      <vt:lpstr>内存管理视图</vt:lpstr>
      <vt:lpstr>用户眼里的内存!</vt:lpstr>
      <vt:lpstr>虚拟内存的优点</vt:lpstr>
      <vt:lpstr> 操作系统</vt:lpstr>
      <vt:lpstr>PowerPoint 演示文稿</vt:lpstr>
      <vt:lpstr>从交换到调页</vt:lpstr>
      <vt:lpstr>从段页式内存管理开始</vt:lpstr>
      <vt:lpstr>虚拟内存中的页面映射关系</vt:lpstr>
      <vt:lpstr>如何记录页是否在内存？</vt:lpstr>
      <vt:lpstr>回忆：Intel x86的分段硬件  LDT、GDT</vt:lpstr>
      <vt:lpstr>回忆：Intel x86的分页硬件</vt:lpstr>
      <vt:lpstr>请求调页过程</vt:lpstr>
      <vt:lpstr>请求调页为什么可行?</vt:lpstr>
      <vt:lpstr>PowerPoint 演示文稿</vt:lpstr>
      <vt:lpstr>请求调页的具体实现细节</vt:lpstr>
      <vt:lpstr>如何重新开始指令?</vt:lpstr>
      <vt:lpstr>如何选一个空闲页框?</vt:lpstr>
      <vt:lpstr>PowerPoint 演示文稿</vt:lpstr>
      <vt:lpstr>PowerPoint 演示文稿</vt:lpstr>
      <vt:lpstr>FIFO页面置换</vt:lpstr>
      <vt:lpstr>OPT(MIN)页面置换</vt:lpstr>
      <vt:lpstr>LRU页面置换(OPT的可实现的近似算法)</vt:lpstr>
      <vt:lpstr>LRU的准确实现方法1:计数器法</vt:lpstr>
      <vt:lpstr>LRU准确实现方法2:页码栈法</vt:lpstr>
      <vt:lpstr>LRU近似实现  将时间计数变为是和否</vt:lpstr>
      <vt:lpstr>PowerPoint 演示文稿</vt:lpstr>
      <vt:lpstr>Clock算法实例</vt:lpstr>
      <vt:lpstr>Clock算法分析的改造</vt:lpstr>
      <vt:lpstr>Solaris实际做法</vt:lpstr>
      <vt:lpstr>PowerPoint 演示文稿</vt:lpstr>
      <vt:lpstr>写时复制</vt:lpstr>
      <vt:lpstr>交换空间--页面置换到什么地方</vt:lpstr>
      <vt:lpstr>交换空间--页面置换到什么地方</vt:lpstr>
      <vt:lpstr>交换空间--页面置换到什么地方</vt:lpstr>
      <vt:lpstr>工作集</vt:lpstr>
      <vt:lpstr>工作集分配</vt:lpstr>
      <vt:lpstr>Windows工作集分配</vt:lpstr>
      <vt:lpstr>linux工作集</vt:lpstr>
      <vt:lpstr>两种置换策略</vt:lpstr>
      <vt:lpstr>局部置换需要考虑的关键问题</vt:lpstr>
      <vt:lpstr>CPU利用率急剧下降的原因</vt:lpstr>
      <vt:lpstr>Belady异常</vt:lpstr>
      <vt:lpstr>什么样的页置换没有Belady异常</vt:lpstr>
      <vt:lpstr>Linux进程页面置换控制</vt:lpstr>
      <vt:lpstr>PowerPoint 演示文稿</vt:lpstr>
      <vt:lpstr>虚拟内存中程序优化</vt:lpstr>
      <vt:lpstr>整理一下前面的学习</vt:lpstr>
      <vt:lpstr>虚拟内存总结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fgx</dc:creator>
  <cp:lastModifiedBy>峰 王</cp:lastModifiedBy>
  <cp:revision>1851</cp:revision>
  <cp:lastPrinted>2113-01-01T00:00:00Z</cp:lastPrinted>
  <dcterms:created xsi:type="dcterms:W3CDTF">2113-01-01T00:00:00Z</dcterms:created>
  <dcterms:modified xsi:type="dcterms:W3CDTF">2023-06-21T01:15:29Z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D2EF827CE9534F4889A7CD9187B98E6F_12</vt:lpwstr>
  </property>
  <property fmtid="{D5CDD505-2E9C-101B-9397-08002B2CF9AE}" pid="4" name="KSOProductBuildVer">
    <vt:lpwstr>2052-11.1.0.14309</vt:lpwstr>
  </property>
</Properties>
</file>