
<file path=[Content_Types].xml><?xml version="1.0" encoding="utf-8"?>
<Types xmlns="http://schemas.openxmlformats.org/package/2006/content-types">
  <Default Extension="jpeg" ContentType="image/jpe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4"/>
  </p:notesMasterIdLst>
  <p:sldIdLst>
    <p:sldId id="2745" r:id="rId3"/>
    <p:sldId id="2747" r:id="rId5"/>
    <p:sldId id="2781" r:id="rId6"/>
    <p:sldId id="2804" r:id="rId7"/>
    <p:sldId id="2805" r:id="rId8"/>
    <p:sldId id="2806" r:id="rId9"/>
    <p:sldId id="2807" r:id="rId10"/>
    <p:sldId id="2780" r:id="rId11"/>
  </p:sldIdLst>
  <p:sldSz cx="12858750" cy="7232650"/>
  <p:notesSz cx="6858000" cy="9144000"/>
  <p:custDataLst>
    <p:tags r:id="rId15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640080" indent="-18288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282700" indent="-3683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925955" indent="-55435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568575" indent="-7397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BFBFBF"/>
    <a:srgbClr val="212E3C"/>
    <a:srgbClr val="FBBF09"/>
    <a:srgbClr val="EF4232"/>
    <a:srgbClr val="03A9F0"/>
    <a:srgbClr val="FABCA8"/>
    <a:srgbClr val="57562F"/>
    <a:srgbClr val="FBCDBE"/>
    <a:srgbClr val="6B6A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762" autoAdjust="0"/>
    <p:restoredTop sz="92986" autoAdjust="0"/>
  </p:normalViewPr>
  <p:slideViewPr>
    <p:cSldViewPr>
      <p:cViewPr varScale="1">
        <p:scale>
          <a:sx n="82" d="100"/>
          <a:sy n="82" d="100"/>
        </p:scale>
        <p:origin x="422" y="62"/>
      </p:cViewPr>
      <p:guideLst>
        <p:guide orient="horz" pos="440"/>
        <p:guide pos="4011"/>
        <p:guide pos="515"/>
        <p:guide orient="horz" pos="4183"/>
        <p:guide pos="7600"/>
      </p:guideLst>
    </p:cSldViewPr>
  </p:slideViewPr>
  <p:outlineViewPr>
    <p:cViewPr>
      <p:scale>
        <a:sx n="100" d="100"/>
        <a:sy n="100" d="100"/>
      </p:scale>
      <p:origin x="0" y="-1441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gs" Target="tags/tag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6024D97-E667-405D-B634-E583E2108D71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418F03C3-53C1-4F10-8DAF-D1F318E96C6E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559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131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3703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8275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285365" algn="l" defTabSz="91440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565" algn="l" defTabSz="91440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440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440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84039" y="6703596"/>
            <a:ext cx="2893219" cy="386187"/>
          </a:xfrm>
          <a:prstGeom prst="rect">
            <a:avLst/>
          </a:prstGeom>
        </p:spPr>
        <p:txBody>
          <a:bodyPr/>
          <a:lstStyle/>
          <a:p>
            <a:fld id="{E3AD87B8-9A4B-45E2-BBE5-FB86ADE287A3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259461" y="6703596"/>
            <a:ext cx="4339828" cy="386187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9081492" y="6703596"/>
            <a:ext cx="2893219" cy="386187"/>
          </a:xfrm>
          <a:prstGeom prst="rect">
            <a:avLst/>
          </a:prstGeom>
        </p:spPr>
        <p:txBody>
          <a:bodyPr/>
          <a:lstStyle/>
          <a:p>
            <a:fld id="{37AAA611-6692-4583-86AB-5AB9B972BD4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4000">
        <p:random/>
      </p:transition>
    </mc:Choice>
    <mc:Fallback>
      <p:transition spd="slow" advTm="400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自定义版式">
    <p:bg bwMode="auto">
      <p:bgPr>
        <a:solidFill>
          <a:srgbClr val="FCFB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4000">
        <p:random/>
      </p:transition>
    </mc:Choice>
    <mc:Fallback>
      <p:transition spd="slow" advTm="400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mc:AlternateContent xmlns:mc="http://schemas.openxmlformats.org/markup-compatibility/2006">
    <mc:Choice xmlns:p14="http://schemas.microsoft.com/office/powerpoint/2010/main" Requires="p14">
      <p:transition spd="slow" p14:dur="1500" advTm="4000">
        <p:random/>
      </p:transition>
    </mc:Choice>
    <mc:Fallback>
      <p:transition spd="slow" advTm="4000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83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image" Target="../media/image8.emf"/><Relationship Id="rId7" Type="http://schemas.openxmlformats.org/officeDocument/2006/relationships/image" Target="../media/image7.emf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4" Type="http://schemas.openxmlformats.org/officeDocument/2006/relationships/image" Target="../media/image4.emf"/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0" Type="http://schemas.openxmlformats.org/officeDocument/2006/relationships/notesSlide" Target="../notesSlides/notesSlide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2.xml"/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8.emf"/><Relationship Id="rId6" Type="http://schemas.openxmlformats.org/officeDocument/2006/relationships/image" Target="../media/image7.emf"/><Relationship Id="rId5" Type="http://schemas.openxmlformats.org/officeDocument/2006/relationships/image" Target="../media/image6.emf"/><Relationship Id="rId4" Type="http://schemas.openxmlformats.org/officeDocument/2006/relationships/image" Target="../media/image5.emf"/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3.xml"/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8.emf"/><Relationship Id="rId6" Type="http://schemas.openxmlformats.org/officeDocument/2006/relationships/image" Target="../media/image7.emf"/><Relationship Id="rId5" Type="http://schemas.openxmlformats.org/officeDocument/2006/relationships/image" Target="../media/image6.emf"/><Relationship Id="rId4" Type="http://schemas.openxmlformats.org/officeDocument/2006/relationships/image" Target="../media/image5.emf"/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image" Target="../media/image9.jpeg"/><Relationship Id="rId7" Type="http://schemas.openxmlformats.org/officeDocument/2006/relationships/image" Target="../media/image8.emf"/><Relationship Id="rId6" Type="http://schemas.openxmlformats.org/officeDocument/2006/relationships/image" Target="../media/image7.emf"/><Relationship Id="rId5" Type="http://schemas.openxmlformats.org/officeDocument/2006/relationships/image" Target="../media/image6.emf"/><Relationship Id="rId4" Type="http://schemas.openxmlformats.org/officeDocument/2006/relationships/image" Target="../media/image5.emf"/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0" Type="http://schemas.openxmlformats.org/officeDocument/2006/relationships/notesSlide" Target="../notesSlides/notesSlide4.xml"/><Relationship Id="rId1" Type="http://schemas.openxmlformats.org/officeDocument/2006/relationships/image" Target="../media/image2.emf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image" Target="../media/image10.png"/><Relationship Id="rId7" Type="http://schemas.openxmlformats.org/officeDocument/2006/relationships/image" Target="../media/image8.emf"/><Relationship Id="rId6" Type="http://schemas.openxmlformats.org/officeDocument/2006/relationships/image" Target="../media/image7.emf"/><Relationship Id="rId5" Type="http://schemas.openxmlformats.org/officeDocument/2006/relationships/image" Target="../media/image6.emf"/><Relationship Id="rId4" Type="http://schemas.openxmlformats.org/officeDocument/2006/relationships/image" Target="../media/image5.emf"/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0" Type="http://schemas.openxmlformats.org/officeDocument/2006/relationships/notesSlide" Target="../notesSlides/notesSlide5.xml"/><Relationship Id="rId1" Type="http://schemas.openxmlformats.org/officeDocument/2006/relationships/image" Target="../media/image2.emf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6.xml"/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8.emf"/><Relationship Id="rId6" Type="http://schemas.openxmlformats.org/officeDocument/2006/relationships/image" Target="../media/image7.emf"/><Relationship Id="rId5" Type="http://schemas.openxmlformats.org/officeDocument/2006/relationships/image" Target="../media/image6.emf"/><Relationship Id="rId4" Type="http://schemas.openxmlformats.org/officeDocument/2006/relationships/image" Target="../media/image5.emf"/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image" Target="../media/image2.emf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7.xml"/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8.emf"/><Relationship Id="rId6" Type="http://schemas.openxmlformats.org/officeDocument/2006/relationships/image" Target="../media/image7.emf"/><Relationship Id="rId5" Type="http://schemas.openxmlformats.org/officeDocument/2006/relationships/image" Target="../media/image6.emf"/><Relationship Id="rId4" Type="http://schemas.openxmlformats.org/officeDocument/2006/relationships/image" Target="../media/image5.emf"/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image" Target="../media/image2.emf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image" Target="../media/image8.emf"/><Relationship Id="rId7" Type="http://schemas.openxmlformats.org/officeDocument/2006/relationships/image" Target="../media/image7.emf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4" Type="http://schemas.openxmlformats.org/officeDocument/2006/relationships/image" Target="../media/image4.emf"/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0" Type="http://schemas.openxmlformats.org/officeDocument/2006/relationships/notesSlide" Target="../notesSlides/notesSlide8.xml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/>
        </p:nvGrpSpPr>
        <p:grpSpPr>
          <a:xfrm>
            <a:off x="1244799" y="1850812"/>
            <a:ext cx="5890752" cy="1576668"/>
            <a:chOff x="1244799" y="1850812"/>
            <a:chExt cx="5890752" cy="1576668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44799" y="2415154"/>
              <a:ext cx="1105516" cy="1012326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40943" y="2184843"/>
              <a:ext cx="609712" cy="460622"/>
            </a:xfrm>
            <a:prstGeom prst="rect">
              <a:avLst/>
            </a:prstGeom>
          </p:spPr>
        </p:pic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477047" y="2163308"/>
              <a:ext cx="1004648" cy="705364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917207" y="2527617"/>
              <a:ext cx="393506" cy="393700"/>
            </a:xfrm>
            <a:prstGeom prst="rect">
              <a:avLst/>
            </a:prstGeom>
          </p:spPr>
        </p:pic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808087" y="1850812"/>
              <a:ext cx="560978" cy="338403"/>
            </a:xfrm>
            <a:prstGeom prst="rect">
              <a:avLst/>
            </a:prstGeom>
          </p:spPr>
        </p:pic>
        <p:pic>
          <p:nvPicPr>
            <p:cNvPr id="17" name="图片 16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746225" y="2265873"/>
              <a:ext cx="840380" cy="604961"/>
            </a:xfrm>
            <a:prstGeom prst="rect">
              <a:avLst/>
            </a:prstGeom>
          </p:spPr>
        </p:pic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717407" y="1992269"/>
              <a:ext cx="418144" cy="385148"/>
            </a:xfrm>
            <a:prstGeom prst="rect">
              <a:avLst/>
            </a:prstGeom>
          </p:spPr>
        </p:pic>
      </p:grpSp>
      <p:sp>
        <p:nvSpPr>
          <p:cNvPr id="19" name="矩形 259"/>
          <p:cNvSpPr>
            <a:spLocks noChangeArrowheads="1"/>
          </p:cNvSpPr>
          <p:nvPr/>
        </p:nvSpPr>
        <p:spPr bwMode="auto">
          <a:xfrm>
            <a:off x="3981834" y="6486311"/>
            <a:ext cx="3761811" cy="307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2000" cap="all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Arial" panose="020B0604020202020204" pitchFamily="34" charset="0"/>
              </a:rPr>
              <a:t>19</a:t>
            </a:r>
            <a:r>
              <a:rPr lang="zh-CN" altLang="en-US" sz="2000" cap="all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Arial" panose="020B0604020202020204" pitchFamily="34" charset="0"/>
              </a:rPr>
              <a:t>测控</a:t>
            </a:r>
            <a:r>
              <a:rPr lang="en-US" altLang="zh-CN" sz="2000" cap="all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Arial" panose="020B0604020202020204" pitchFamily="34" charset="0"/>
              </a:rPr>
              <a:t>2</a:t>
            </a:r>
            <a:r>
              <a:rPr lang="zh-CN" altLang="en-US" sz="2000" cap="all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Arial" panose="020B0604020202020204" pitchFamily="34" charset="0"/>
              </a:rPr>
              <a:t>班</a:t>
            </a:r>
            <a:r>
              <a:rPr lang="zh-CN" sz="2000" cap="all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Arial" panose="020B0604020202020204" pitchFamily="34" charset="0"/>
              </a:rPr>
              <a:t>杜贵鹏</a:t>
            </a:r>
            <a:endParaRPr lang="zh-CN" sz="2000" cap="all" dirty="0">
              <a:solidFill>
                <a:schemeClr val="tx1">
                  <a:lumMod val="75000"/>
                  <a:lumOff val="2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cs typeface="Arial" panose="020B0604020202020204" pitchFamily="34" charset="0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5407974" y="6793587"/>
            <a:ext cx="739351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259"/>
          <p:cNvSpPr>
            <a:spLocks noChangeArrowheads="1"/>
          </p:cNvSpPr>
          <p:nvPr/>
        </p:nvSpPr>
        <p:spPr bwMode="auto">
          <a:xfrm>
            <a:off x="709862" y="698113"/>
            <a:ext cx="6793592" cy="8305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zh-CN" sz="5400" b="1" cap="all" dirty="0">
                <a:solidFill>
                  <a:schemeClr val="accent2">
                    <a:lumMod val="60000"/>
                    <a:lumOff val="40000"/>
                  </a:schemeClr>
                </a:solidFill>
                <a:cs typeface="Arial" panose="020B0604020202020204" pitchFamily="34" charset="0"/>
              </a:rPr>
              <a:t>认识了解学习</a:t>
            </a:r>
            <a:r>
              <a:rPr lang="en-US" altLang="zh-CN" sz="5400" b="1" cap="all" dirty="0">
                <a:solidFill>
                  <a:schemeClr val="accent2">
                    <a:lumMod val="60000"/>
                    <a:lumOff val="40000"/>
                  </a:schemeClr>
                </a:solidFill>
                <a:cs typeface="Arial" panose="020B0604020202020204" pitchFamily="34" charset="0"/>
              </a:rPr>
              <a:t>Git</a:t>
            </a:r>
            <a:endParaRPr lang="zh-CN" altLang="en-US" sz="5400" cap="all" dirty="0">
              <a:solidFill>
                <a:schemeClr val="accent2">
                  <a:lumMod val="60000"/>
                  <a:lumOff val="4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362761" y="3249413"/>
            <a:ext cx="555041" cy="52863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一</a:t>
            </a:r>
            <a:endParaRPr lang="zh-CN" altLang="en-US" b="1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311140" y="3348990"/>
            <a:ext cx="1529080" cy="534035"/>
          </a:xfrm>
          <a:prstGeom prst="rect">
            <a:avLst/>
          </a:prstGeom>
          <a:effectLst/>
        </p:spPr>
        <p:txBody>
          <a:bodyPr wrap="square">
            <a:spAutoFit/>
          </a:bodyPr>
          <a:p>
            <a:pPr algn="r">
              <a:lnSpc>
                <a:spcPct val="120000"/>
              </a:lnSpc>
            </a:pPr>
            <a:r>
              <a:rPr 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什么是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G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it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4362761" y="4309863"/>
            <a:ext cx="555041" cy="52863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二</a:t>
            </a:r>
            <a:endParaRPr lang="zh-CN" altLang="en-US" b="1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243195" y="4309745"/>
            <a:ext cx="1597025" cy="607695"/>
          </a:xfrm>
          <a:prstGeom prst="rect">
            <a:avLst/>
          </a:prstGeom>
          <a:effectLst/>
        </p:spPr>
        <p:txBody>
          <a:bodyPr wrap="square">
            <a:spAutoFit/>
          </a:bodyPr>
          <a:p>
            <a:pPr algn="r">
              <a:lnSpc>
                <a:spcPct val="120000"/>
              </a:lnSpc>
            </a:pPr>
            <a:r>
              <a:rPr lang="en-US" altLang="zh-CN" sz="2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G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it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的优势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362761" y="5362693"/>
            <a:ext cx="555041" cy="52863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三</a:t>
            </a:r>
            <a:endParaRPr lang="zh-CN" altLang="en-US" b="1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058410" y="5362575"/>
            <a:ext cx="2215515" cy="534035"/>
          </a:xfrm>
          <a:prstGeom prst="rect">
            <a:avLst/>
          </a:prstGeom>
          <a:effectLst/>
        </p:spPr>
        <p:txBody>
          <a:bodyPr wrap="square">
            <a:spAutoFit/>
          </a:bodyPr>
          <a:p>
            <a:pPr algn="r">
              <a:lnSpc>
                <a:spcPct val="120000"/>
              </a:lnSpc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Git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的使用方法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" grpId="0"/>
      <p:bldP spid="20" grpId="0" bldLvl="0" animBg="1"/>
      <p:bldP spid="3" grpId="0" bldLvl="0" animBg="1"/>
      <p:bldP spid="33" grpId="0" bldLvl="0" animBg="1"/>
      <p:bldP spid="5" grpId="0" bldLvl="0" animBg="1"/>
      <p:bldP spid="6" grpId="0" bldLvl="0" animBg="1"/>
      <p:bldP spid="7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48"/>
          <p:cNvSpPr txBox="1"/>
          <p:nvPr/>
        </p:nvSpPr>
        <p:spPr>
          <a:xfrm>
            <a:off x="5283200" y="1432560"/>
            <a:ext cx="2687955" cy="6769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什么是</a:t>
            </a:r>
            <a:r>
              <a:rPr lang="en-US" altLang="zh-CN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G</a:t>
            </a:r>
            <a:r>
              <a:rPr lang="en-US" altLang="zh-CN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it</a:t>
            </a:r>
            <a:endParaRPr lang="en-US" altLang="zh-CN" sz="4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4" name="TextBox 49"/>
          <p:cNvSpPr txBox="1"/>
          <p:nvPr/>
        </p:nvSpPr>
        <p:spPr>
          <a:xfrm>
            <a:off x="4249420" y="3031490"/>
            <a:ext cx="4755515" cy="3073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eaLnBrk="0" hangingPunct="0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Git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是世界上最先进的分布式版本控制系统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5" name="矩形 259"/>
          <p:cNvSpPr>
            <a:spLocks noChangeArrowheads="1"/>
          </p:cNvSpPr>
          <p:nvPr/>
        </p:nvSpPr>
        <p:spPr bwMode="auto">
          <a:xfrm>
            <a:off x="1380326" y="1122695"/>
            <a:ext cx="2196442" cy="2215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13800" cap="all" spc="300" dirty="0">
                <a:solidFill>
                  <a:schemeClr val="accent1">
                    <a:lumMod val="60000"/>
                    <a:lumOff val="40000"/>
                  </a:schemeClr>
                </a:solidFill>
                <a:latin typeface="Impact" panose="020B0806030902050204" pitchFamily="34" charset="0"/>
                <a:cs typeface="Arial" panose="020B0604020202020204" pitchFamily="34" charset="0"/>
              </a:rPr>
              <a:t>01</a:t>
            </a:r>
            <a:endParaRPr lang="zh-CN" altLang="en-US" sz="13800" cap="all" spc="300" dirty="0">
              <a:solidFill>
                <a:schemeClr val="accent1">
                  <a:lumMod val="60000"/>
                  <a:lumOff val="40000"/>
                </a:schemeClr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731237" y="655933"/>
            <a:ext cx="3456384" cy="925106"/>
            <a:chOff x="1244799" y="1850812"/>
            <a:chExt cx="5890752" cy="1576668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244799" y="2415154"/>
              <a:ext cx="1105516" cy="1012326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40943" y="2184843"/>
              <a:ext cx="609712" cy="460622"/>
            </a:xfrm>
            <a:prstGeom prst="rect">
              <a:avLst/>
            </a:prstGeom>
          </p:spPr>
        </p:pic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477047" y="2163308"/>
              <a:ext cx="1004648" cy="705364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917207" y="2527617"/>
              <a:ext cx="393506" cy="393700"/>
            </a:xfrm>
            <a:prstGeom prst="rect">
              <a:avLst/>
            </a:prstGeom>
          </p:spPr>
        </p:pic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808087" y="1850812"/>
              <a:ext cx="560978" cy="338403"/>
            </a:xfrm>
            <a:prstGeom prst="rect">
              <a:avLst/>
            </a:prstGeom>
          </p:spPr>
        </p:pic>
        <p:pic>
          <p:nvPicPr>
            <p:cNvPr id="17" name="图片 16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746225" y="2265873"/>
              <a:ext cx="840380" cy="604961"/>
            </a:xfrm>
            <a:prstGeom prst="rect">
              <a:avLst/>
            </a:prstGeom>
          </p:spPr>
        </p:pic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717407" y="1992269"/>
              <a:ext cx="418144" cy="385148"/>
            </a:xfrm>
            <a:prstGeom prst="rect">
              <a:avLst/>
            </a:prstGeom>
          </p:spPr>
        </p:pic>
      </p:grpSp>
      <p:sp>
        <p:nvSpPr>
          <p:cNvPr id="2" name="TextBox 49"/>
          <p:cNvSpPr txBox="1"/>
          <p:nvPr/>
        </p:nvSpPr>
        <p:spPr>
          <a:xfrm>
            <a:off x="4386580" y="3800475"/>
            <a:ext cx="4755515" cy="153860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 eaLnBrk="0" hangingPunct="0"/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简单说就是一个控制系统包括：                 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workspace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：工作区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eaLnBrk="0" hangingPunct="0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Index/Stage: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暂存区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eaLnBrk="0" hangingPunct="0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Repository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：仓库区（本地仓库）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eaLnBrk="0" hangingPunct="0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Remote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：远程仓库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50"/>
                            </p:stCondLst>
                            <p:childTnLst>
                              <p:par>
                                <p:cTn id="13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49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21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22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23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24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49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2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30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31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32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33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89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39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40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41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42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/>
      <p:bldP spid="14" grpId="0"/>
      <p:bldP spid="14" grpId="1"/>
      <p:bldP spid="15" grpId="0"/>
      <p:bldP spid="15" grpId="1"/>
      <p:bldP spid="2" grpId="0"/>
      <p:bldP spid="2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48"/>
          <p:cNvSpPr txBox="1"/>
          <p:nvPr/>
        </p:nvSpPr>
        <p:spPr>
          <a:xfrm>
            <a:off x="5690235" y="1182370"/>
            <a:ext cx="2720340" cy="6769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Git</a:t>
            </a:r>
            <a:r>
              <a:rPr lang="zh-CN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的优势</a:t>
            </a:r>
            <a:endParaRPr lang="zh-CN" altLang="en-US" sz="4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4" name="TextBox 49"/>
          <p:cNvSpPr txBox="1"/>
          <p:nvPr/>
        </p:nvSpPr>
        <p:spPr>
          <a:xfrm>
            <a:off x="4273550" y="2700655"/>
            <a:ext cx="3086100" cy="61531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eaLnBrk="0" hangingPunct="0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1.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最先进的分布式控制系统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eaLnBrk="0" hangingPunct="0"/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5" name="矩形 259"/>
          <p:cNvSpPr>
            <a:spLocks noChangeArrowheads="1"/>
          </p:cNvSpPr>
          <p:nvPr/>
        </p:nvSpPr>
        <p:spPr bwMode="auto">
          <a:xfrm>
            <a:off x="1323811" y="1252235"/>
            <a:ext cx="2196442" cy="2215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13800" cap="all" spc="300" dirty="0">
                <a:solidFill>
                  <a:schemeClr val="accent1">
                    <a:lumMod val="60000"/>
                    <a:lumOff val="40000"/>
                  </a:schemeClr>
                </a:solidFill>
                <a:latin typeface="Impact" panose="020B0806030902050204" pitchFamily="34" charset="0"/>
                <a:cs typeface="Arial" panose="020B0604020202020204" pitchFamily="34" charset="0"/>
              </a:rPr>
              <a:t>02</a:t>
            </a:r>
            <a:endParaRPr lang="zh-CN" altLang="en-US" sz="13800" cap="all" spc="300" dirty="0">
              <a:solidFill>
                <a:schemeClr val="accent1">
                  <a:lumMod val="60000"/>
                  <a:lumOff val="40000"/>
                </a:schemeClr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817597" y="785473"/>
            <a:ext cx="3456384" cy="925106"/>
            <a:chOff x="1244799" y="1850812"/>
            <a:chExt cx="5890752" cy="1576668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244799" y="2415154"/>
              <a:ext cx="1105516" cy="1012326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40943" y="2184843"/>
              <a:ext cx="609712" cy="460622"/>
            </a:xfrm>
            <a:prstGeom prst="rect">
              <a:avLst/>
            </a:prstGeom>
          </p:spPr>
        </p:pic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477047" y="2163308"/>
              <a:ext cx="1004648" cy="705364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917207" y="2527617"/>
              <a:ext cx="393506" cy="393700"/>
            </a:xfrm>
            <a:prstGeom prst="rect">
              <a:avLst/>
            </a:prstGeom>
          </p:spPr>
        </p:pic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808087" y="1850812"/>
              <a:ext cx="560978" cy="338403"/>
            </a:xfrm>
            <a:prstGeom prst="rect">
              <a:avLst/>
            </a:prstGeom>
          </p:spPr>
        </p:pic>
        <p:pic>
          <p:nvPicPr>
            <p:cNvPr id="17" name="图片 16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746225" y="2265873"/>
              <a:ext cx="840380" cy="604961"/>
            </a:xfrm>
            <a:prstGeom prst="rect">
              <a:avLst/>
            </a:prstGeom>
          </p:spPr>
        </p:pic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717407" y="1992269"/>
              <a:ext cx="418144" cy="385148"/>
            </a:xfrm>
            <a:prstGeom prst="rect">
              <a:avLst/>
            </a:prstGeom>
          </p:spPr>
        </p:pic>
      </p:grpSp>
      <p:sp>
        <p:nvSpPr>
          <p:cNvPr id="3" name="TextBox 49"/>
          <p:cNvSpPr txBox="1"/>
          <p:nvPr/>
        </p:nvSpPr>
        <p:spPr>
          <a:xfrm>
            <a:off x="4273550" y="3468370"/>
            <a:ext cx="5202555" cy="1538605"/>
          </a:xfrm>
          <a:custGeom>
            <a:avLst/>
            <a:gdLst>
              <a:gd name="connsiteX0" fmla="*/ 32 w 9440"/>
              <a:gd name="connsiteY0" fmla="*/ 0 h 781"/>
              <a:gd name="connsiteX1" fmla="*/ 9440 w 9440"/>
              <a:gd name="connsiteY1" fmla="*/ 0 h 781"/>
              <a:gd name="connsiteX2" fmla="*/ 9440 w 9440"/>
              <a:gd name="connsiteY2" fmla="*/ 484 h 781"/>
              <a:gd name="connsiteX3" fmla="*/ 0 w 9440"/>
              <a:gd name="connsiteY3" fmla="*/ 781 h 781"/>
              <a:gd name="connsiteX4" fmla="*/ 32 w 9440"/>
              <a:gd name="connsiteY4" fmla="*/ 0 h 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440" h="781">
                <a:moveTo>
                  <a:pt x="32" y="0"/>
                </a:moveTo>
                <a:lnTo>
                  <a:pt x="9440" y="0"/>
                </a:lnTo>
                <a:lnTo>
                  <a:pt x="9440" y="484"/>
                </a:lnTo>
                <a:lnTo>
                  <a:pt x="0" y="781"/>
                </a:lnTo>
                <a:lnTo>
                  <a:pt x="32" y="0"/>
                </a:lnTo>
                <a:close/>
              </a:path>
            </a:pathLst>
          </a:custGeom>
          <a:noFill/>
        </p:spPr>
        <p:txBody>
          <a:bodyPr wrap="square" lIns="0" tIns="0" rIns="0" bIns="0" rtlCol="0">
            <a:spAutoFit/>
          </a:bodyPr>
          <a:lstStyle/>
          <a:p>
            <a:pPr eaLnBrk="0" hangingPunct="0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超强时实性带来的超强控制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eaLnBrk="0" hangingPunct="0"/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eaLnBrk="0" hangingPunct="0"/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我的理解就是，这个系统可以帮助我们避免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eaLnBrk="0" hangingPunct="0"/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eaLnBrk="0" hangingPunct="0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“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一颗耗子屎坏了一锅汤的问题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”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" name="TextBox 49"/>
          <p:cNvSpPr txBox="1"/>
          <p:nvPr/>
        </p:nvSpPr>
        <p:spPr>
          <a:xfrm>
            <a:off x="4273550" y="5448935"/>
            <a:ext cx="5290185" cy="61531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 eaLnBrk="0" hangingPunct="0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多人同时线下工作同一任务，这正是我需要的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eaLnBrk="0" hangingPunct="0"/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50"/>
                            </p:stCondLst>
                            <p:childTnLst>
                              <p:par>
                                <p:cTn id="13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49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21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22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23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24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49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2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30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31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32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33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47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39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40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41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42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49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2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48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49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50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51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/>
      <p:bldP spid="14" grpId="0"/>
      <p:bldP spid="14" grpId="1"/>
      <p:bldP spid="15" grpId="0"/>
      <p:bldP spid="15" grpId="1"/>
      <p:bldP spid="3" grpId="0"/>
      <p:bldP spid="3" grpId="1"/>
      <p:bldP spid="4" grpId="0"/>
      <p:bldP spid="4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48"/>
          <p:cNvSpPr txBox="1"/>
          <p:nvPr/>
        </p:nvSpPr>
        <p:spPr>
          <a:xfrm>
            <a:off x="5283200" y="1432560"/>
            <a:ext cx="3858260" cy="6769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Git</a:t>
            </a:r>
            <a:r>
              <a:rPr lang="zh-CN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的使用方法</a:t>
            </a:r>
            <a:endParaRPr lang="zh-CN" altLang="en-US" sz="4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4" name="TextBox 49"/>
          <p:cNvSpPr txBox="1"/>
          <p:nvPr/>
        </p:nvSpPr>
        <p:spPr>
          <a:xfrm>
            <a:off x="11224260" y="6273165"/>
            <a:ext cx="3846195" cy="1225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eaLnBrk="0" hangingPunct="0"/>
            <a:r>
              <a: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我还没学会，能有什么方法，悄悄地</a:t>
            </a:r>
            <a:endParaRPr lang="zh-CN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5" name="矩形 259"/>
          <p:cNvSpPr>
            <a:spLocks noChangeArrowheads="1"/>
          </p:cNvSpPr>
          <p:nvPr/>
        </p:nvSpPr>
        <p:spPr bwMode="auto">
          <a:xfrm>
            <a:off x="1380326" y="1122695"/>
            <a:ext cx="2196442" cy="2214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13800" cap="all" spc="300" dirty="0">
                <a:solidFill>
                  <a:schemeClr val="accent1">
                    <a:lumMod val="60000"/>
                    <a:lumOff val="40000"/>
                  </a:schemeClr>
                </a:solidFill>
                <a:latin typeface="Impact" panose="020B0806030902050204" pitchFamily="34" charset="0"/>
                <a:cs typeface="Arial" panose="020B0604020202020204" pitchFamily="34" charset="0"/>
              </a:rPr>
              <a:t>03</a:t>
            </a:r>
            <a:endParaRPr lang="zh-CN" altLang="en-US" sz="13800" cap="all" spc="300" dirty="0">
              <a:solidFill>
                <a:schemeClr val="accent1">
                  <a:lumMod val="60000"/>
                  <a:lumOff val="40000"/>
                </a:schemeClr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731237" y="655933"/>
            <a:ext cx="3456384" cy="925106"/>
            <a:chOff x="1244799" y="1850812"/>
            <a:chExt cx="5890752" cy="1576668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244799" y="2415154"/>
              <a:ext cx="1105516" cy="1012326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40943" y="2184843"/>
              <a:ext cx="609712" cy="460622"/>
            </a:xfrm>
            <a:prstGeom prst="rect">
              <a:avLst/>
            </a:prstGeom>
          </p:spPr>
        </p:pic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477047" y="2163308"/>
              <a:ext cx="1004648" cy="705364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917207" y="2527617"/>
              <a:ext cx="393506" cy="393700"/>
            </a:xfrm>
            <a:prstGeom prst="rect">
              <a:avLst/>
            </a:prstGeom>
          </p:spPr>
        </p:pic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808087" y="1850812"/>
              <a:ext cx="560978" cy="338403"/>
            </a:xfrm>
            <a:prstGeom prst="rect">
              <a:avLst/>
            </a:prstGeom>
          </p:spPr>
        </p:pic>
        <p:pic>
          <p:nvPicPr>
            <p:cNvPr id="17" name="图片 16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746225" y="2265873"/>
              <a:ext cx="840380" cy="604961"/>
            </a:xfrm>
            <a:prstGeom prst="rect">
              <a:avLst/>
            </a:prstGeom>
          </p:spPr>
        </p:pic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717407" y="1992269"/>
              <a:ext cx="418144" cy="385148"/>
            </a:xfrm>
            <a:prstGeom prst="rect">
              <a:avLst/>
            </a:prstGeom>
          </p:spPr>
        </p:pic>
      </p:grpSp>
      <p:sp>
        <p:nvSpPr>
          <p:cNvPr id="2" name="TextBox 49"/>
          <p:cNvSpPr txBox="1"/>
          <p:nvPr/>
        </p:nvSpPr>
        <p:spPr>
          <a:xfrm>
            <a:off x="4425950" y="3435985"/>
            <a:ext cx="4755515" cy="61531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 eaLnBrk="0" hangingPunct="0"/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安装完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Git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后，我们得给他一个用户和邮箱标识，这样你就能成为它的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M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aster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了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4" name="图片 3" descr="qq_pic_merged_159282876970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25950" y="4492625"/>
            <a:ext cx="4640580" cy="1501140"/>
          </a:xfrm>
          <a:prstGeom prst="rect">
            <a:avLst/>
          </a:prstGeom>
        </p:spPr>
      </p:pic>
      <p:sp>
        <p:nvSpPr>
          <p:cNvPr id="6" name="TextBox 49"/>
          <p:cNvSpPr txBox="1"/>
          <p:nvPr/>
        </p:nvSpPr>
        <p:spPr>
          <a:xfrm>
            <a:off x="4425950" y="2675255"/>
            <a:ext cx="2134870" cy="3073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 eaLnBrk="0" hangingPunct="0"/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第一步：认主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50"/>
                            </p:stCondLst>
                            <p:childTnLst>
                              <p:par>
                                <p:cTn id="13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49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21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22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23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24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67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2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30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31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32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33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769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39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40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41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42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25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2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48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49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50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51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/>
      <p:bldP spid="14" grpId="0"/>
      <p:bldP spid="14" grpId="1"/>
      <p:bldP spid="15" grpId="0"/>
      <p:bldP spid="15" grpId="1"/>
      <p:bldP spid="2" grpId="0"/>
      <p:bldP spid="2" grpId="1"/>
      <p:bldP spid="6" grpId="0"/>
      <p:bldP spid="6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48"/>
          <p:cNvSpPr txBox="1"/>
          <p:nvPr/>
        </p:nvSpPr>
        <p:spPr>
          <a:xfrm>
            <a:off x="5323205" y="737870"/>
            <a:ext cx="3858260" cy="6769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Git</a:t>
            </a:r>
            <a:r>
              <a:rPr lang="zh-CN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的使用方法</a:t>
            </a:r>
            <a:endParaRPr lang="zh-CN" altLang="en-US" sz="4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4" name="TextBox 49"/>
          <p:cNvSpPr txBox="1"/>
          <p:nvPr/>
        </p:nvSpPr>
        <p:spPr>
          <a:xfrm>
            <a:off x="11224260" y="6262370"/>
            <a:ext cx="3846195" cy="1225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eaLnBrk="0" hangingPunct="0"/>
            <a:r>
              <a: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我还没学会，能有什么方法，悄悄地</a:t>
            </a:r>
            <a:endParaRPr lang="zh-CN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731237" y="655933"/>
            <a:ext cx="3456384" cy="925106"/>
            <a:chOff x="1244799" y="1850812"/>
            <a:chExt cx="5890752" cy="1576668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244799" y="2415154"/>
              <a:ext cx="1105516" cy="1012326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40943" y="2184843"/>
              <a:ext cx="609712" cy="460622"/>
            </a:xfrm>
            <a:prstGeom prst="rect">
              <a:avLst/>
            </a:prstGeom>
          </p:spPr>
        </p:pic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477047" y="2163308"/>
              <a:ext cx="1004648" cy="705364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917207" y="2527617"/>
              <a:ext cx="393506" cy="393700"/>
            </a:xfrm>
            <a:prstGeom prst="rect">
              <a:avLst/>
            </a:prstGeom>
          </p:spPr>
        </p:pic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808087" y="1850812"/>
              <a:ext cx="560978" cy="338403"/>
            </a:xfrm>
            <a:prstGeom prst="rect">
              <a:avLst/>
            </a:prstGeom>
          </p:spPr>
        </p:pic>
        <p:pic>
          <p:nvPicPr>
            <p:cNvPr id="17" name="图片 16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746225" y="2265873"/>
              <a:ext cx="840380" cy="604961"/>
            </a:xfrm>
            <a:prstGeom prst="rect">
              <a:avLst/>
            </a:prstGeom>
          </p:spPr>
        </p:pic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717407" y="1992269"/>
              <a:ext cx="418144" cy="385148"/>
            </a:xfrm>
            <a:prstGeom prst="rect">
              <a:avLst/>
            </a:prstGeom>
          </p:spPr>
        </p:pic>
      </p:grpSp>
      <p:sp>
        <p:nvSpPr>
          <p:cNvPr id="6" name="TextBox 49"/>
          <p:cNvSpPr txBox="1"/>
          <p:nvPr/>
        </p:nvSpPr>
        <p:spPr>
          <a:xfrm>
            <a:off x="4318635" y="1787525"/>
            <a:ext cx="5162550" cy="3073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 eaLnBrk="0" hangingPunct="0"/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第二步：安家，也就是建立版本库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07535" y="2451100"/>
            <a:ext cx="4984115" cy="3004185"/>
          </a:xfrm>
          <a:prstGeom prst="rect">
            <a:avLst/>
          </a:prstGeom>
        </p:spPr>
      </p:pic>
      <p:sp>
        <p:nvSpPr>
          <p:cNvPr id="5" name="TextBox 49"/>
          <p:cNvSpPr txBox="1"/>
          <p:nvPr/>
        </p:nvSpPr>
        <p:spPr>
          <a:xfrm>
            <a:off x="1182370" y="5955030"/>
            <a:ext cx="5579110" cy="3073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 eaLnBrk="0" hangingPunct="0"/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记住要先把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www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文件夹建好，不然系统找不到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9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10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11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12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2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18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19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20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21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72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27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28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29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30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759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36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37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38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39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/>
      <p:bldP spid="14" grpId="0"/>
      <p:bldP spid="14" grpId="1"/>
      <p:bldP spid="6" grpId="0"/>
      <p:bldP spid="6" grpId="1"/>
      <p:bldP spid="5" grpId="0"/>
      <p:bldP spid="5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48"/>
          <p:cNvSpPr txBox="1"/>
          <p:nvPr/>
        </p:nvSpPr>
        <p:spPr>
          <a:xfrm>
            <a:off x="5323205" y="737870"/>
            <a:ext cx="3858260" cy="6769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Git</a:t>
            </a:r>
            <a:r>
              <a:rPr lang="zh-CN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的使用方法</a:t>
            </a:r>
            <a:endParaRPr lang="zh-CN" altLang="en-US" sz="4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4" name="TextBox 49"/>
          <p:cNvSpPr txBox="1"/>
          <p:nvPr/>
        </p:nvSpPr>
        <p:spPr>
          <a:xfrm>
            <a:off x="11224260" y="6262370"/>
            <a:ext cx="3846195" cy="1225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eaLnBrk="0" hangingPunct="0"/>
            <a:r>
              <a: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我还没学会，能有什么方法，悄悄地</a:t>
            </a:r>
            <a:endParaRPr lang="zh-CN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731237" y="655933"/>
            <a:ext cx="3456384" cy="925106"/>
            <a:chOff x="1244799" y="1850812"/>
            <a:chExt cx="5890752" cy="1576668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244799" y="2415154"/>
              <a:ext cx="1105516" cy="1012326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40943" y="2184843"/>
              <a:ext cx="609712" cy="460622"/>
            </a:xfrm>
            <a:prstGeom prst="rect">
              <a:avLst/>
            </a:prstGeom>
          </p:spPr>
        </p:pic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477047" y="2163308"/>
              <a:ext cx="1004648" cy="705364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917207" y="2527617"/>
              <a:ext cx="393506" cy="393700"/>
            </a:xfrm>
            <a:prstGeom prst="rect">
              <a:avLst/>
            </a:prstGeom>
          </p:spPr>
        </p:pic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808087" y="1850812"/>
              <a:ext cx="560978" cy="338403"/>
            </a:xfrm>
            <a:prstGeom prst="rect">
              <a:avLst/>
            </a:prstGeom>
          </p:spPr>
        </p:pic>
        <p:pic>
          <p:nvPicPr>
            <p:cNvPr id="17" name="图片 16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746225" y="2265873"/>
              <a:ext cx="840380" cy="604961"/>
            </a:xfrm>
            <a:prstGeom prst="rect">
              <a:avLst/>
            </a:prstGeom>
          </p:spPr>
        </p:pic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717407" y="1992269"/>
              <a:ext cx="418144" cy="385148"/>
            </a:xfrm>
            <a:prstGeom prst="rect">
              <a:avLst/>
            </a:prstGeom>
          </p:spPr>
        </p:pic>
      </p:grpSp>
      <p:sp>
        <p:nvSpPr>
          <p:cNvPr id="6" name="TextBox 49"/>
          <p:cNvSpPr txBox="1"/>
          <p:nvPr/>
        </p:nvSpPr>
        <p:spPr>
          <a:xfrm>
            <a:off x="1491615" y="1580515"/>
            <a:ext cx="5162550" cy="3073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 eaLnBrk="0" hangingPunct="0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Git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简单应用一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" name="TextBox 49"/>
          <p:cNvSpPr txBox="1"/>
          <p:nvPr/>
        </p:nvSpPr>
        <p:spPr>
          <a:xfrm>
            <a:off x="1614170" y="2338705"/>
            <a:ext cx="10638155" cy="430847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 eaLnBrk="0" hangingPunct="0"/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建立一个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readme.txt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内容为：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11111111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，我们将使用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Git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来完成：文件提交，文件查漏，文件变化追踪，文件回退。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eaLnBrk="0" hangingPunct="0"/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               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其实大体的方法就是：输入指令，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Git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执行，通过指令控制使用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Git</a:t>
            </a: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eaLnBrk="0" hangingPunct="0"/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eaLnBrk="0" hangingPunct="0"/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用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git add readme.txt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来添加文件到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Index/Stage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暂存区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eaLnBrk="0" hangingPunct="0"/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eaLnBrk="0" hangingPunct="0"/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用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git commit -m “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你要提交到仓库的文件名，例如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readme.txt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”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来把文件提交到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Repository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仓库区（本地仓库）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eaLnBrk="0" hangingPunct="0"/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eaLnBrk="0" hangingPunct="0"/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用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git status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来检查文件是否还有文件未提交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eaLnBrk="0" hangingPunct="0"/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eaLnBrk="0" hangingPunct="0"/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我们把原文件更改：在下一行添加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22222222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，使用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git diff readme.txt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来找出更改部分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eaLnBrk="0" hangingPunct="0"/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eaLnBrk="0" hangingPunct="0"/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用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git log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来查看历史信息，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9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10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11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12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2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18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19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20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21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72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27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28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29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30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34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36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37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38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39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/>
      <p:bldP spid="14" grpId="0"/>
      <p:bldP spid="14" grpId="1"/>
      <p:bldP spid="6" grpId="0"/>
      <p:bldP spid="6" grpId="1"/>
      <p:bldP spid="5" grpId="0"/>
      <p:bldP spid="5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48"/>
          <p:cNvSpPr txBox="1"/>
          <p:nvPr/>
        </p:nvSpPr>
        <p:spPr>
          <a:xfrm>
            <a:off x="5323205" y="737870"/>
            <a:ext cx="3858260" cy="6769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Git</a:t>
            </a:r>
            <a:r>
              <a:rPr lang="zh-CN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的使用方法</a:t>
            </a:r>
            <a:endParaRPr lang="zh-CN" altLang="en-US" sz="4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4" name="TextBox 49"/>
          <p:cNvSpPr txBox="1"/>
          <p:nvPr/>
        </p:nvSpPr>
        <p:spPr>
          <a:xfrm>
            <a:off x="11224260" y="6262370"/>
            <a:ext cx="3846195" cy="1225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eaLnBrk="0" hangingPunct="0"/>
            <a:r>
              <a: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我还没学会，能有什么方法，悄悄地</a:t>
            </a:r>
            <a:endParaRPr lang="zh-CN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731237" y="655933"/>
            <a:ext cx="3456384" cy="925106"/>
            <a:chOff x="1244799" y="1850812"/>
            <a:chExt cx="5890752" cy="1576668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244799" y="2415154"/>
              <a:ext cx="1105516" cy="1012326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40943" y="2184843"/>
              <a:ext cx="609712" cy="460622"/>
            </a:xfrm>
            <a:prstGeom prst="rect">
              <a:avLst/>
            </a:prstGeom>
          </p:spPr>
        </p:pic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477047" y="2163308"/>
              <a:ext cx="1004648" cy="705364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917207" y="2527617"/>
              <a:ext cx="393506" cy="393700"/>
            </a:xfrm>
            <a:prstGeom prst="rect">
              <a:avLst/>
            </a:prstGeom>
          </p:spPr>
        </p:pic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808087" y="1850812"/>
              <a:ext cx="560978" cy="338403"/>
            </a:xfrm>
            <a:prstGeom prst="rect">
              <a:avLst/>
            </a:prstGeom>
          </p:spPr>
        </p:pic>
        <p:pic>
          <p:nvPicPr>
            <p:cNvPr id="17" name="图片 16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746225" y="2265873"/>
              <a:ext cx="840380" cy="604961"/>
            </a:xfrm>
            <a:prstGeom prst="rect">
              <a:avLst/>
            </a:prstGeom>
          </p:spPr>
        </p:pic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717407" y="1992269"/>
              <a:ext cx="418144" cy="385148"/>
            </a:xfrm>
            <a:prstGeom prst="rect">
              <a:avLst/>
            </a:prstGeom>
          </p:spPr>
        </p:pic>
      </p:grpSp>
      <p:sp>
        <p:nvSpPr>
          <p:cNvPr id="6" name="TextBox 49"/>
          <p:cNvSpPr txBox="1"/>
          <p:nvPr/>
        </p:nvSpPr>
        <p:spPr>
          <a:xfrm>
            <a:off x="1491615" y="1580515"/>
            <a:ext cx="5162550" cy="3073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 eaLnBrk="0" hangingPunct="0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Git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简单应用二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" name="TextBox 49"/>
          <p:cNvSpPr txBox="1"/>
          <p:nvPr/>
        </p:nvSpPr>
        <p:spPr>
          <a:xfrm>
            <a:off x="1741170" y="4669790"/>
            <a:ext cx="10638155" cy="92329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 eaLnBrk="0" hangingPunct="0"/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知错能改：在我们发现某一步删错了，我们可以使用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Git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还原：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eaLnBrk="0" hangingPunct="0"/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首先用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git reflog 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导出各步骤对应信息，假如我们要还原的步骤的版本号为：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6afgaw5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eaLnBrk="0" hangingPunct="0"/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用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git reset --hard 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版本号来命令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Git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还原该步骤，使用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cat readme.txt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来查看更该情况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TextBox 49"/>
          <p:cNvSpPr txBox="1"/>
          <p:nvPr/>
        </p:nvSpPr>
        <p:spPr>
          <a:xfrm>
            <a:off x="1483360" y="4220845"/>
            <a:ext cx="5162550" cy="3073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 eaLnBrk="0" hangingPunct="0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Git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简单应用三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" name="TextBox 49"/>
          <p:cNvSpPr txBox="1"/>
          <p:nvPr/>
        </p:nvSpPr>
        <p:spPr>
          <a:xfrm>
            <a:off x="1741170" y="2454910"/>
            <a:ext cx="10638155" cy="12306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 eaLnBrk="0" hangingPunct="0"/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这里回提一下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Git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优势之实时性，版本回退：使用git reset --hard HEAD^指版本令回退到上一个 ，如果要回退到上上个版本只需把HEAD^ 改成 HEAD^^ 以此类推。那如果要回退到前100个版本的话，使用git reset --hard HEAD~100 即可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eaLnBrk="0" hangingPunct="0"/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9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10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11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12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2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18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19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20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21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72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27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28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29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30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34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36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37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38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39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4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2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45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46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47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48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102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54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55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56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57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/>
      <p:bldP spid="14" grpId="0"/>
      <p:bldP spid="14" grpId="1"/>
      <p:bldP spid="6" grpId="0"/>
      <p:bldP spid="6" grpId="1"/>
      <p:bldP spid="5" grpId="0"/>
      <p:bldP spid="5" grpId="1"/>
      <p:bldP spid="2" grpId="0"/>
      <p:bldP spid="2" grpId="1"/>
      <p:bldP spid="3" grpId="0"/>
      <p:bldP spid="3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259"/>
          <p:cNvSpPr>
            <a:spLocks noChangeArrowheads="1"/>
          </p:cNvSpPr>
          <p:nvPr/>
        </p:nvSpPr>
        <p:spPr bwMode="auto">
          <a:xfrm>
            <a:off x="1820863" y="3507847"/>
            <a:ext cx="6793592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zh-CN" altLang="en-US" sz="4400" b="1" cap="all" dirty="0">
                <a:solidFill>
                  <a:schemeClr val="accent1">
                    <a:lumMod val="60000"/>
                    <a:lumOff val="40000"/>
                  </a:schemeClr>
                </a:solidFill>
                <a:cs typeface="Arial" panose="020B0604020202020204" pitchFamily="34" charset="0"/>
              </a:rPr>
              <a:t>感谢观看，欢迎批评指导</a:t>
            </a:r>
            <a:endParaRPr lang="en-US" altLang="zh-CN" sz="4400" b="1" cap="all" dirty="0">
              <a:solidFill>
                <a:schemeClr val="accent1">
                  <a:lumMod val="60000"/>
                  <a:lumOff val="40000"/>
                </a:schemeClr>
              </a:solidFill>
              <a:cs typeface="Arial" panose="020B0604020202020204" pitchFamily="34" charset="0"/>
            </a:endParaRPr>
          </a:p>
          <a:p>
            <a:pPr algn="ctr">
              <a:buNone/>
            </a:pPr>
            <a:endParaRPr lang="zh-CN" altLang="en-US" sz="1600" cap="all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244799" y="1895641"/>
            <a:ext cx="5890752" cy="1576668"/>
            <a:chOff x="1244799" y="1850812"/>
            <a:chExt cx="5890752" cy="1576668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44799" y="2415154"/>
              <a:ext cx="1105516" cy="1012326"/>
            </a:xfrm>
            <a:prstGeom prst="rect">
              <a:avLst/>
            </a:prstGeom>
          </p:spPr>
        </p:pic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40943" y="2184843"/>
              <a:ext cx="609712" cy="460622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477047" y="2163308"/>
              <a:ext cx="1004648" cy="705364"/>
            </a:xfrm>
            <a:prstGeom prst="rect">
              <a:avLst/>
            </a:prstGeom>
          </p:spPr>
        </p:pic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917207" y="2527617"/>
              <a:ext cx="393506" cy="393700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808087" y="1850812"/>
              <a:ext cx="560978" cy="338403"/>
            </a:xfrm>
            <a:prstGeom prst="rect">
              <a:avLst/>
            </a:prstGeom>
          </p:spPr>
        </p:pic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746225" y="2265873"/>
              <a:ext cx="840380" cy="604961"/>
            </a:xfrm>
            <a:prstGeom prst="rect">
              <a:avLst/>
            </a:prstGeom>
          </p:spPr>
        </p:pic>
        <p:pic>
          <p:nvPicPr>
            <p:cNvPr id="17" name="图片 16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717407" y="1992269"/>
              <a:ext cx="418144" cy="385148"/>
            </a:xfrm>
            <a:prstGeom prst="rect">
              <a:avLst/>
            </a:prstGeom>
          </p:spPr>
        </p:pic>
      </p:grpSp>
      <p:sp>
        <p:nvSpPr>
          <p:cNvPr id="18" name="矩形 259"/>
          <p:cNvSpPr>
            <a:spLocks noChangeArrowheads="1"/>
          </p:cNvSpPr>
          <p:nvPr/>
        </p:nvSpPr>
        <p:spPr bwMode="auto">
          <a:xfrm>
            <a:off x="2390140" y="4961890"/>
            <a:ext cx="5397500" cy="307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zh-CN" sz="2000" cap="all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Arial" panose="020B0604020202020204" pitchFamily="34" charset="0"/>
              </a:rPr>
              <a:t>今天只学了这些，希望各位大佬们能带带弟弟</a:t>
            </a:r>
            <a:endParaRPr lang="zh-CN" sz="2000" cap="all" dirty="0">
              <a:solidFill>
                <a:schemeClr val="tx1">
                  <a:lumMod val="75000"/>
                  <a:lumOff val="2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cs typeface="Arial" panose="020B0604020202020204" pitchFamily="34" charset="0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4847984" y="4732915"/>
            <a:ext cx="739351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18" grpId="0"/>
    </p:bldLst>
  </p:timing>
</p:sld>
</file>

<file path=ppt/tags/tag1.xml><?xml version="1.0" encoding="utf-8"?>
<p:tagLst xmlns:p="http://schemas.openxmlformats.org/presentationml/2006/main">
  <p:tag name="ISPRING_PRESENTATION_TITLE" val="bt026.pptx"/>
  <p:tag name="ISPRING_ULTRA_SCORM_COURSE_ID" val="CC19FCB4-9F3D-41D2-835C-0F7291A1A5EA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ESUV0cjtE77+wIAALAIAAAUAAAAdW5pdmVyc2FsL3BsYXllci54bWytVd9P2zAQfi7S/ofI79gtHQOqBMSQ0B7GhNSx7a0yiZt4TeLMdgjlr9/Zzu+lbEh7aJWc7/vufPfdxb96zlLviUnFRR6gBZ4jj+WhiHgeB+jh6+3xObq6fHfkFyndM+nxKEBlzg2ApsiLmAolLzSA76lOAtQzYGBGXiG5kFzvgfsUuNtIJ0v07mgGLrkKUKJ1sSKkqirMFSDyWIm0NCQKhyIjhWSK5ZpJ4tJAXoNd6b+j4ZeJnOh9wVQPWei3B65JWo5nxQck1RILGZOT+XxBftx9XocJy+gxz5WmeciQB5Wc2VI+0nB3J6IyZcrYZr5Lcs20NklY28zXK744zz0lwwA5h03GlKIxUzjNY0QclkyA/W1KVVLzqAGt4VU7XvNav4153zRutnOkcy7Kx5SrBI76kM46CfTJMKqf2etaBT00Cro1TMiT7FfJJYvs67dWjPMFcgFbxdk8sapCOICnWxpqIfc3AAMV1R3EbdOwaxq2oJYDt9HXHQVqbrtlVJeSNaWa+U88YuILlZIaWVxqWTKfjIw1lgzBPnFXrpvUNcRPdJae/kNvjN+oNT/Va52xgP/RmE9A1NaE5xF7vuXgo1kGNdUMim1sWBcpNjG7nFT5mPV0PTC5HOumwEU8TWXMYAwjqinp7OQQlEmqwCUs5QjbOzgITnicpPDTkwzj04M0GZW7SYbewUFwKsLdBLQ1t2Uk4zqOxNQqyCcT68QPS6VFxl+sPAd7Rq+sDl8buebouuDtwdn8j1EcxGgGc4smVpd56u2r5vDezKlWnc+mcJaBWmEemC4L59XMQlmMfCK2pWWqb/o5NfuwBx3lPDUd01zfQe+iWvMX5lU8Ml+6xdLUJGFGMwH6cL7sMUA/YbsMwlvToYhbkTd1wJjYN/dvK9ps+bp1ruuHOuxDDZ84qxzGzdRHUEcsRZlHox7iovuIqBR22rVk1EvZFm60OAGRiiJA7+GhvvPF6UV35bPFRYO1ed27wC6XN6z0OuFOQaTWdXsRv94N8PgbUEsDBBQAAgAIAHilEUl5SuoCZSoAAD5IAAAXAAAAdW5pdmVyc2FsL3VuaXZlcnNhbC5wbmftfHlckmnfL6ZjNfmM9dpM+UxmWcE4uUw0o7mBU5Y5qZRmhmuNEpkihamhLM5M0zKVmhhkLrRbrokK7jhbiKRUJi4oNAmSIjKBgojAAWuqeZ55zjmf9z3vOe97Pv3hB29+9/W7fsv3+i3Xdd+c3R3s/7f3//4+AAD4W8BOvxAAwMIcAFhwZpGl8Zv3bDdbGz/MUkL8twKquleNGS8skF8GfQkA1OQsmTv4nvF68dGd8BQA4IOfTX9mLPSdeADAvyfA78u9J2Jkw/LqpPBo6FE9UA8wAPIgjyw+HrHpQd7P9x/ce+aTrVl+zlf+fvOrrJuO7/8bKmDNySNBS3+oMWtde7j++5Vr1pD3JTnWfcRVayGt5RXNWo/MroKUbplnJlPA3og8pMoZ2Iw8NAyXF3iog0DRhNkeaknLnIIDcm2denzX3jDDMgrX/sWTUVWBBNkmlNSD1ywpv2AGAGRJXZV6cg/46aXwGMdwC+Nd9HVKg/HaoJcbOj80XmfJAqx/B8aaVM/S7bT+/TZ1TgQSbzVeHsh8bN5yN8L4HyCJAj6wVVNt3zbzqyuZ0w9hEgGAp2WO5sB4cAOaYDDOHdacD36q18qZv0ogag9SwZIGO9KPrvixXdVKnZzIjEpf0p2iLTnx7GzPNPPFBXQ+p3pQNqOTYGfvwvBlUWQON8ItTxej0pHjxlgUQQ1rIN4e/URuCwAIdlJCLFs0XWgIVssX6geXTDFaZShQ+nBq390jeN5wNvupveGFPZXsVjA1KmFB9S96OMlDDXuqDDtm+lmQtASb+iH6NtW0DE3UHh+upJhhu+/T1rA1UYSJFHd+jKpGjWiPFCjIPXGJEtcIy6hfXywAtKceTUC0K95LBX6IxksjYaArOvH54SrwAY+BoGW5i08QBz4ee7h4bu0Hw+G8gE0hzs3RyeG2uRIJBlysRP00HEu4U14SxXC4GpFmhTBaLzMVgfCNpz2KaShdPtNI1Tb2pK6zyabHkMW4SB5sN2T2UU5bGlZkswgF71b38QXOD8YC/y5Qt6mLq0jSLgTqeo9LIn91ZlK4+MKn5hgIRXJc+0s7VT9GLYkhY0AU8XGSGMV3SpSOIgUH0RwMdZpfD7OPL8y3loUu1tEIhWlFiVr46kQX+bSWPQYjzvZUy0B9BqFBJ6xuxsPd+XW6+7JPds2rwMM8Fpa468TY4HoWsQQk8yDHPcjAljB0YqSXaq6NRtD6IIbp1MPcW0egjS1504PTakXCzSPCY89XPpavY4X4ZBtxs7FKlLjg4gpewaK6xfuBT3SiGtf3aRWtJ9D2od1LppIKe1CtTlLQC1RrUXbasEdxwLZIdy07VYLzOhUVWzhln5KEGi4/2tyZhXOHqINIizHNlaivi85GkcV0ZEhRQApZgiQzEB7FVLiq2jBbXSpJ8eSr5XVIOB/WnB1FRniUGG1B10mm1moTWIO8sWlt59gQbxWazrWA9hUj4KXUnYfgPBTDi4PBozRhDdEI36obxOxR5Gp5ozeXGkXuwULqZBh7JJ/uVBq6um4Epe3S5csG2/gaOlWFeyC/OsiFl4HXaCep/AF/fnoVVLv6wtoB/4+tv4afMS4FXtQR29wVD7HX7LDuVUEf8C0cXJsK6clkyfYTMScYK54HxbQjW/W0Itij3B4UFQXnoV1na5n0mPhmcRtNVsNKu2R0xb18dlqmP9RGQPi6hI0hIzG98Qt6gZ0DEFKNygtN86ao+QimLGcKYY8y+iMNUlqrX6sdy6l/LC+H2uX4qPoTbeaiBNmOpdoFDhGLH8WmDSQjjf5FZYIgUGU/V8w5e7Swzp/ehZAdL9lm9AQXopwbs1+CdRlV0HMOj/jVU2tFDWSEr0vidl/Ss7VayHGrhO+38mIhp8wAB86ZHIx9JGQu6Y+ZkGzXhpCRj3uBS1HgiytEOlEbW0MfVmRop2uDmTIFLmWixlmdUmDU6SHsDIVsM+32WzeiNfBmrfeGrcCJAXThTYmigpTeR+EjnjFasjtUurG083C5txY+rq5vkQ1AMJ4UBn66tDCKZz8S1lCM8AU+kjVeoTZCU7CZc5KakrMpmdkij/weOK/EC0W9qByAGc5e6aBX7pciio9AkWw3juSYS6QgFtV6O5ashJf0NAroqOwNrBIOpoLzrTFI0kWd+kO+MXsZ6SLwjx2euvWepXw3GbK5ojVuZQGOgXLQJlGcqxnE35hFn8dvrcWd/oyj/NZwOS5RGvO9LSdLxc4iFA+BHM0U2QR+uAtH7qXlji23qPzsMC2IXFxqtUVOIM/indFaOMJXxZz72EwT366gcdK8OFlpntzvArNSIBQGG2NwyRDpu2dRrWlNCdoL3uGDuigfg2ILW2HUAQ6pXqeN0es360W0bazcVf5evFXhPPYLNd8M0E6OghvxxmtsaW0mn91huN5CXSXang7dc1j+KR1ft2IWe7EklZ9qBMrXD8nFYZbx9vCS6UGNm8ZjtH9QU/5ZnG1uwAF6gjr2/SzcgjWkkcArtRV4NbOyMJVG4HE84WSqB3Gn7UPIwaMPjHrw+dTs2s6sjl+YPqdSVjn6DTaFi9OMQbVFckzwVVWUoDPLSUr92KMYlcJEthYlc75uFNKpQ6U6pSs0BaJON8JqL6IdI5ThsjdpuW18eV002ut+WkujTHZiEDI4Y4yWkccdEb4xVxkrnrW2tHefXFNa24K3cJ9dnEYWf59ujJcQ8DLOuSl6ResdNL8eMQDp6yMjDbqmiwF+fBgPzcJN1ERf4m+yfYDvAfIuDU2KvV7ItIqCQMbZjEhyDwpep3UDY5MpSMxwFaMpW5/OA2oq47dwTao1G9HWZod2kasvKR0Bg9PZVRLwULaQaCjqSnGS8P22UBgS32CGMTAmyjyKRzg0twH0rO4QuERZGQjP1BtRTh7H2iFlXrz7ufoTtXJ6ME+uNuIrMsURAaBI0wItCyhCKABwtDffzAZsO+T+F2k01DKwI/6ocE5vBsgqv21lysrFe0zlSXv3J+ampIzMN3IE3NvcacrL/bam/AKYOA82faSNBsVqB/uC51P57v/dQTtsTR9eN/4Xc10eCoX5pComarklLb//tATk4GC7BAyMT7pz//w2090Hvo41zPbBYjLGbhWGApZdpG6I23b/zJGJlSaO7b8QZn62F+AGXB0Us/Hn79zPXmaSITDQLz7/9S1+fjvuviP8FyVU+ZcQ9RrSaXvCjEiQKfdJlRSnlwwdY9mFsjfVj3BqRi8jPn5z9ygM2JsuxKd7mFHh2fC19y7sjWOdMcENCFRK2rSTG0H8vi+zo6uIZTVxfib82ZA0m0fCF3xwKQ4KzIHMPu8KBW97ixYaRKsmKYHb2zfx2b23/u61wwTMzzYVQDns6dSUkjqHpy1Gwu23CLpfmijMfuLI/QuFia3HsLNjpbCcW573t3yOX3a0RCYaD71gt24e1pcfUAnfDhU69266vxb+kdnpZBAD1Nu/6bpxOWSdZc/Bg/MKB0Ls4s6HfGh2OgnEcH2LdhfYuSmyLO58fVGYxckHpNeGi9fvtRFfNnGEwzcu2Doa8EXa+ZdLBEwsO4t5QB5feaPzzqJFBaC/YIb4wPFfDOFe2+7b4f22kb/Yk22Sra6o9F8wE7X8iyGrQv9a4pj/q9/ex6uHw2MgDsqbb3mu18/j0K7U8xdXhS76F9oyluZiQ97y35Hrq2qNvn2eUrLV968sF1ewbYnZX9rn09PLF4BhfwJafhx9L2slErH3r2evQFT+9ewrxRV/PftI7t7vs/6kvROI3fWzNRSXcsEdYgT7Yez5Y4fJ/3DPlI1I+tx77B/kHgPx+h5he97/87eN2snmWPcf21wwE6z1/8DHe+rhNrGf1rOjhjMNe0u4+dXcPNlUXpTEdWIVxVGk1NejRBnrSePpTO2w+GbmDo9929vT3uh7puOT1zOfPXP+/wsCWyzOFGoF7Asfu8cgrbF6jQSGTiTsS+CQtvWR3vJ1VMzqjOfXSF6TDSOpk03SKlIplTA7GpGygYWzZa/Xd3vJvbEzv51Gx2ASMT5qY5QcGxsCIYNmUrBkTtQbLLm4Vlo9JwVggD8WfMK9zCk6ITSGSpDxT92VwgB+33EjB5KRkSEjmXVmeYS+Nbmx5cDOvWDBXLml5oqwbwN/SDG2DvJcCbLbHV69wUaS1EN2Bj3W0Vo2C13R2iOclFZnD+rIEen6RNZFKRt1mENm0yaqhUA2RAuObxQSqLK2I2wUG3WEE3nt4WMh/bC6NCr5zVrg7ALeCLPNXZzkwvX7QuFi7E/NC+boAVPm1t5Hm3LoLUHjymRts1A32YOQhVqi4MBOD6qxHCutTd6l+ngglsdW7FtUN9LFDSzzN87frZmbqL4By/6Cr2KDLGlccpR/YZ1k/6CbzLO2ZUNfDxkJhfPafsgdOcK6LJapJGkd4jfhvLElfusgsK81cDefJdm8uNtT5zVSEMUQO6O+LYzXua2FYbAqEocmJ1wv1h3SuQ0ks3ryUlPwznAB2DPbiXsS5+wIoQXt8rqvV6lYfRSbAOCs7PIgvteVq68NUjW3OAdkp2ILorzfQsQGm0eBMZttZWKFWwHaZgiCKqzoiw8p4eTNPbDYIs9DgluGwoG/6uhwdyjJCW0jX09h6IC6mlWYVSgm8laQnt+s9BDoZ/PSAisb9t+OJks7x/QnMJF8Ve+LverqP011KyimLyRoXwpE3qAmCTr8mm4FldUmC7BcwmAbmb+dvAEuCAbBebBubZytHWstwvcx0XkNf4qxLoH1JJtYkAavKseDDzpu/xb8VHXrbZt97XnlzD5Sb+AJis0o7nMIeCw6+ITReqUWg15Snf/vJNyTttbNVPFpspkRIasiLEVNfCOyUgrSAjXLf1TM8FFfYZx04R/kJZHiOrjLP+BUO+/ld/z6NiSznc1p0YZHs3MToAdwniABpnikc3PkWvhIamPy2Ed5aAmfEEEbplntxD4EDiDt/DGHbXPrqldMsYYfyzeTNB3T/nSOYr0kxVt3Erphp5d+Yh2H3xayfkp9wYj3t6H4TOfX/BWwv9ezoP3Qv60qeKqSP0QWtvCHyWrScODlzV8mc2gxhQ9AjVV6nIoPe7j5UbenbNhQP9KRptPUxxMH5IrQJQHEQM5IrOA0vPpDi4uIgdsb+kgjD2hDqjJc7rnS14ZbdnHP65ltltneekd4R5gnZP72/YrktqEVy7B48I7XBa3qSSisuEXRudE9VnXuzJyT7cdvEdUiEqykZebZOfdY/bkzRUXZi20/Lts0svQ/0If9T4ZlJT79WDhzn53C9UlX/LTEtSgvUqnguDLThCLCbI5hJkdB8M5xJWo4INMeL2ySadCToDPfQbc0Skoy3TYyqtmoblT1pA19m4kniSPa10017S2DYD7Te7HUbJxonb0jqCvzRXZ6y8gU5M7kx/Qv5y2jVTGY+JQjG1miy1vXUC3uADsy82GL96qX9VHnzUBmV0Q5ad7/sY+pn1boo2cfnobsDf5BPbGZqgnExh5rdZwvSjAe7HDnMi1D/fxGDpn0Wysn3LJMe04a9CoGcEgwCFzA6uIZdj7d7j33+89i/P3pW3+EayLxWlPOOqIP84qFsgyHv94kbGj7IxCKmHYVkyP9WsPqo2eqceKNYjxr+uargaMV1e+3SKPln4La585Xv590bl7gtKQ2dau8eKjh2MjeYPV8ReBKNPYQ6BjFETJFguT7b5AypPAYfyqdwFHgOHBpGK8K7cz1Vj6QTo7EGY4+XQj5/ZueHC5TWSz3fq44YSwv0pucaAI451N4CX4f54rek6LlaPSz3RuJoQexwmP4lzaQBAlaW5XdXjBjjZEd6f17u7l734nUvGLOZKtaUEhpuSIWawbkcY5SqLGuKy1VKivqpiMHNYE/aYvqYxCyWV6e4dBRrD3yelQQwT8iQfGLDSyfotZ2jSGpeNWUAtKod/vGMCeBEpWPPeEluopb0UigXqjpTk+Oma3FPbOhnpBdzr7IrLzXYmgombdfjXL9dl9gp6M5GJ4c4fEQKDSmCzhTNlLVPOkZnWYsWlrT4IJiLjeqhIrcwLlxq5h7TNzznjOysq+qmhLn42bEzhNn9TG9tOXIM6/HRNp16owrJwu34Kp4SezMT2M3IYPxrZcWw5nOidoObhqc7J/39bVoQaJcz3h2LbpEujMG9+LXJfita4iR15jyVz6t2UY6iy2cgupnRtxd8V94UDmbr8E+cDafrYMtdgL9VnBZopjz3ghf7SzDTVH3b0ls5QQbwr5Z/knvTfVSvG3uWZ1Csc+yLoD4QxY92JjU2Vha0VXkAqoIScRuNMfY6cStbZ89d+XKutI41aAifz19a7O8QfBq6h7Ihw+Bc5y6dNVm26JbVodZT9oMRF5GY/etczcNZe06tTA2OMP6EVAni55RLZtrs3oO/XB36zqhoIYouuif3Ijba3nzQMdYTKFIkriwMv4wdU2H4hzO4SoFdn4qZ08VaL5InHhYF4D94iJslo3bKy1JxWI+RPhqf9na3FbLK4/6XFPmqy9vOULLvOM2Blucy06PdxBQzB6FyEYqAgx3rO7kSVHSWysbfmDaLvU4NV7TOf2y1LC7It1vuV5OUDfDYIyvr0ZU26XIr7PD33NRfPjNc5AOi4Syw82S/W3vqdhZ4lnN1JexViKaOENyyeFWRgsG/7J1OH076DaFmO/K1qjUFoNE+8s9m/PNZGi7umqronoBQlIK1Y2NES+FBx237oXNprQFNfD7LDFYiOPDkKCf+BCIqiZnGKO5Y7TKe/fyU2nDGKrjp3liA+Ho+eWOvSOXpPOxx8YLNnjSk/iCCeuWKAh5QuAgCnylbrrsrC7sklkAn3W4ldONoeFiOOCrQU8iB8Uy+YKbTocNFw6I1mkDtBlfNnu7hFiK0uqntChqTMdIWaxhpWMIOSesasVL63qzLWrwC55ONsshxe3GAto4yTMhUH2xR6cZj5u5Ab6ah8pLa0NgIQkseGV4grZtp8vsBxqa1RnVZOZjF+7JFsMTX7qUuKJXPeOPaIcnSKujhdt35Y5yYvUYzWVxxu75Pqq7EPe3q9R+xlmlotycjXGgLsaGWazXuAJqqYSQApErR6L4Sos252vIYs36vkxexiU9c723G9a/7YpodZkOn6Vvni2YYbDVCq85/J7c+OsxeC40ZGm8Pef6GilDFz4465GtOnuSvNyCEmbxiz9EcVGxiTN99WVk6x0Fg1iZyqr01nLcA4zPS+dh6hvPQ28zkJr4ndMNCMKrMg5PJrbk/CxGr9ybEzla+mq4xFX/zLXzrEuc/ATLq5PlrAx92RuOk6AtRud6PEBClAWKGs7Qqyjrg5VnCiODj9sqw76RBryM2XzSHIPY60f52Rh0Yx3tmQ92vf6eauhdT/l5PoyPULCvEoBWASIqQGI/So1WzmTi5sCuLzum5FjTySHmOucgLuxpxh+7U2SsMSEHMwcVxgx8aeT+2j8ydq3i8S7XYpxOGuvKerOv5Qyd+82a859QFkRyjCkWpxhK4RZ7aydqQQYN1bA4KbCEj82WNLaRX3fVPEWsYToWBJ19lBM8v0tKOdNBzpOklYxgq6pfs66pFxVvWzZA2MGdfjPyutXSAX8T+d7mxD2WZybm6+/+gvpPzP1U8wpOPIjIN3PQzhcdaYecOwEX8fPCedV+hMjqmNOwYQQMZuT+BdL86Z9mSAJJVxhLE0FU3KpXw13KrWa609uUV9zBjfrAIj96nkkPD81zf2iGot3cOl+vcDUoRq9I50XqrhA7IHyBw7GzjynBoPUFFfEheVTsQuWFncAgD/Lc8oGtilUc5ac5UpDRceTrG3OUOM81nNWZEzWFlBK7P6YMsYx/TGXvpAbuB3tg10HW/t6FJijrzi8d+GpQOVbBJsR+dL4k5ZWqUTetOtRkJTsLgcEaokcDQ8B3z4rTi5SThyI/0p0EcmgEfpszx+KT7b9giB5UKWG0ANmpOxvFMO1/lL4XbjibhVCshIp6zP7gN0UyKzgpksBJl/LfK3hYx8byuPGtG+RHdpDrUyNpwsCjYNvO9VCxLxBiTC98veJs1nppfKxsFgPxq0pUzEBEm3AdGW+E2znLtL3n9B44gEvTe83Bmfj6NfJxV+ah3LO4THeojb4IzUcKG0vcNDBajmrspFNiKUmVfbcj9YLJZVsGI1wiLNfL4rQFDZJijaqbaHDBkxbvgiawT7bGlgQEbTSn4Q1fZBV1I8JCVsbz9aELB4Rw6bmo06IXhazpwT6LiDHeioNhryDiQbfq8Gsmspi38CehbItb+CJmH1NJZQe7cE7exsvWsEVIj8Wds8igEzT8D6chjnY7bNZfLCBJdmSuDmMrb3xoiV+2b/tL+JDjOFmBEDA2FmhDcjsGJ9yE2lACk0Mc9pLUTonUv+88mCvTxsN5CWwCBs6XY37Kj5uojhV53g5S8eNaN5AM3qdpTrQYJs72lc+NDSP4RXe8j/0w9xefQS+trNgw55Pl9uXZtk86mgbaWgsLqAP0IJX266sb5ArGgmsfmqGInOtXZdXUVeL95XgVH6Gr2JxBCROlbchhe1MGbxK7ItbOR7xiOKfGCMlVlUufgxw4sAVTpMuEx8XxWroTSbHcQtZjCWcYMs0CCu8wUDS52wv22L6t6z2y9y2vi6dyODSm/nJtDuLgGvA2xZauuFp2nAf3ot5jJfLDBa9cvCrS8kzHKnbp/tmtVw2/BNm/WXV90MqlW8oX7fz3r0/I9ZcKnAP7xtv/sb4GkFQfzaMcwnFl0ZmkTf8US4x1PRVn0Aqh+L6l/be9Wcqo2F2vt/ccHG682XB3AH/1X4/g1nnOte2Ewp2odAcRVUhimiKTqc4EmXJNVqILV+xdqhzqTsHlv6Xxg83cImOQ9THtlLnf2/NPFnn6nTWZtPBApOJtSyS+uAvoP+3d1/d6F68/oizA/F5Q4uv9uCTn3pNm/bfrX8tGJx/5aSnUoIRy74cx0+ko59d7NZW3rnzmBzwHnfnRuv+O/2rszbnWWtSfORmzEP+2VX/pP7DrzEKFWk70RLzJGru+OLgI0U53NFcl/HmCk+AD/Hwzbd1buoUErdxqew/VmYWPeEu1u0Cra1b9boh2SOVb6WOvzandlkmF4ANU3ts6L972iTk9yPYe7J2478T97yiuzAHR/p015ERZxP2hv6D2g5+GUmefjI2MmjYVGosa/5kvfxOi3bSsqThppNBTd9eqoeQvGF0GP9XJiYYx7nKzzizpX+jnonA3zzfr6/uP2YMCt5xToQ10zNMr+//JLvRz+WbWkJmnd9MgxP2/C/UyYTL8tMdfaLS9E1BV/Q5d78R9J+7/C3EdzfurYud+jXUiypP4bwnN8VEPhQb/PQvFTsG/JbX4x4X2TqAP2umiP1cuxspm5jggKeofOsE9bdOV6OK5R/a6PR5nAVUMb4Zylf1/xi53TZwinahOTyra+eYMODvgrTpHNIqOEPW+1j0tcN4cuYjX3LyA857rAL9W1s5m3mvxBW84np33GC3wtWtYfiZvAeC33why3eSpLKfXZ0z9m/aYvORLfu2OicvzHlrDeSfOO3H+PeKYMvz8cb/pnF3xcJt1cYZpZ9/lovPNP/Gix3VmNU82SeusGo6N3E+wPSpvVQuiHCJ3/lkGibN5CGDI1JNwW6+YHg0YdRzY+mflmp8LrTpAFjjwgch/EMUB4avf59sGfoq2TNr4Z/3tIi1FNmY/ZKFu/5NUy83SBVjJmOHTNfxdfyGMyNoSMvf7z6XEwHsJHAVzScd08D/ftcB4l8sGTaevl3Of+59njhZZL+p0eweyd+L8/ydOgG17mm4Eqh/pEtZ1lL97sPMd4R3hHeG/NyHmxG/fF7qqt/vFUM8vex0yfaafhIKqWxSdXRSdgwN01/1Tb4hsH42IBHJtm3nWRTE4OIBK47beP3XkwZaT/6eeRHkzrGXM9EreYtMg+//QUy8FNzqzJCWZk6Jaqm6CvdDYm5DUbepWkHoohXscE+XRtgqZzWiyM71A8pjbW4Z9nHpxJIc5W8707MO5SA8V0vH1cqkDi3hJOZBCMRPqJtNhAk13OnmhV/kqdHZzk49ppOkEKmXQPdHVQdk4RB93U9O6UwvLVzswe7YlG7DFzVYzMyxozOqnE5ihXlnjHRh+PLS0DLELTdTyYW0vLqBbJhWuhBfnQGoh0XA3hzB1ozqyu7fRWD4mqnUSiLoxkjzNpFT0uUrF6TyeVq9mEjm0NM01Zl/t6nWUY3Y3pk1v/VUKus+NR45zZvzH+2GGLR8ADpxTjEoQLbcv986f8aapacH1so9E6ZkD6KPUZquGqqBdJgVWXAzoLRTOjfYs3lePG6tqnswYRjj+GwYLLHlBZrSIpyQYn6odk9p8QCNXqKIzWvctiv9pmLDiBY/RNv3AAcQXI+ldGSj46hUFB5Bwr2F05N15oRKlYvohA9YJiWUOIxrHYcsRwtNW2dnmgP7rLcuOCvHqS9VL6DebZK1HCp3Z8hmwcMoj3Xa33ZPUPcMlcQhFfgCccAgTVtnD8aNduSMufkpYQMbb0aAuLupMaE138zNHACbD42DwC5IwLLi0PYFZuw9YN604cZi6nC1qIq4wSAiTks6t1zykmzATqSK3uh6jQG4MljLskhljxGb7adws65jRdfkwy33VC+m35wWpZMubmmSs3Zar7uKLZh+yM4Ek3clJJ4jtUa0onTY3jHhcROXkAUv5zaqCewz2CWAvqvhwzunAOopcIZkblKsqWB01fRd7sEXZvMRbvsQBRHNn+o+FUf6pwz4sM0BSUNuumNaP+q+Pq9RlKDqw+oWLVL7wE3OXO0EPyhCtLcpB5uZItkVdq/ZBbzkhvdJqf/D5lAyPa9l0Qo8KXgm9kkSdXtn4PHVVk+D5jMv1DEjM9+NNmb1u4deaJmPqu8LuVH0M6M/GxeM4RNCBu03WGb1ukfnVS/YyDC35ZiueAA/10gQYMI9j8RnnQzNG+HRz5jpO1hHDNastUanDRvXLd0enVw+OVpge6PmkD+qXOgxoT0vSWI+GlWmvhqNqwzRym3LtU+8/mAHtdZDE4uVmmqq06ehjVfsg48IVn+mMTYtYVg54ZOjKiuGh7WtzVHh9FE/VW6HryqpndWyvHnk4LXgOfhpnr+1n97Wp6uefh36++OhbMtzu3P5D1rw6p1j2xJY5NZFTpr1mFAERqxsP52h/243eb3vvwTWOy3UjgFN32uae1cMNiEjgZZk14wtOwN/D16lTgL/K0knC7YW/I2nFwl2dV/b112HWQPk3G4VA7RhooCBLzXcCiVofxYkuSztGFN4sxY5LZvYz7QuD25TF8iEcnXmFS9QrxU3relON/trR7Um+2eRdJp0M4zulTOAflhvla9BXzRKBV8JSY6eMHnXK+ebcnHVIZ9aSzl/KgmjdtLkzaT1tq+99PmhPAalTIafsUQohGbFAQBYPz6RhDQstIvc85EmJ6ahnJRxlCup6sTAzFbsq024AuXHlBx7k+q3PrpdJ4uIBmaoBJBrSAwuGhVOtTogu+gdTxIp64sy8MEUb+khxAWViZPTqeUHJ2Be/roCdyzsyvC2s72+AKOIKDdpCeernEMi1AbLki4NMp+qfIVPXrFsnUwOYwa7VfYOQMpjHoVg4mcpBrOvFPyqn27JrRG4qSn3cA1mHZii7qDoeO8ksmpSzOggp2JhwFd/JLiX28xUarVkn4GlnGJd1mCRbb36wPlgkNce/fOgiKjod3aiHg9cgwYLHrokSPvereQeTh+jkVT9HaDaFRLsDjraKm5/1MrWnPTeithb1fYncUM3eoWVLm53Q1bfI1YhB0Fa+n9a7THsjHLX58WNYh7KpjllB7GoKJEtSEx4z03Ztyq3TxjknVn9nfWxCaL3bEhBelQG5fRDFtmiIKPXYyPmm1rg2mJOPI8jSaejGefvk8UrU6iD9j970pSaINbTpxbH6W3PuBu88ty8v5AN0iEqr57FIxDMBpGsA+CKASb2lsvQ3VGXSgxSzt2PVu3vxj40mSmDLEinFYZZ14kv0oOT0mOZ6cDw8o06bLmvz2rH64148zZikohrHNf0CGbe92W0AVXlklyXPih5WOG8bAtoZhZ2uDTHh/ZBmU9PnDxorj030vVcmtQRUVXNmhOZ5Yr+61khqT5jt0tiZn1YEu6JtRPGorXyBsxykrzyxv23SY28q1Qi8HbN1fFyg7VIZIUnqKv+5oQy8JufCOARuTI9VUdO4JDbUqVdx29CPo/HWh/cNl9MTeI/J4a/M8anGf6rfYc3LaceFWuVXioxPSY8Pk+ZazC6KdfFfkAb2V/WoQm9RAQyYTV3fZhQNF0bNqKDbBmAiU5Ia8difxyrABwrEJ9s+XBNgCPhOYAyxe4ZBiflmG/U6oUEn+mbh6i143ykMnBzGB1SH+9hHlt2vo4hlObS6vdLt86g49MYWo7ttvyvjGGUzB/SFT8t12OJLKpZ8ML4+SEQKzFPe7dan7mz2Jg3GGKqIG5cpNvOBN6pPV92dJBlD4M68kWSGF0NZAb7KLK7BhZYbMnzJas7fEe0GxqtocSlwSnmgVTvZDBMY9Grq3G/2+t+cBcoSddHceLV+fMzzK7OV5SU5zpwvp5xk9qSbES8X1ZX6OnHvKwhvE9lz58xr5+ra4dTVLyEk0ArUZMMo1f8xEXw16EShGxyF7q87+0LxRST4ykN6eqdy9hZ++wHNCjX3RhPMGJjXBTTbyWzuelDrtLeL5YzyqdjvgmaZlId1WjWNk+XtVqaNvwA+8JupYGGbXlenBs8ofX04p6Fzv/Wk0pLpd1XvtZRlQOhfTlfk7Hauz7kkRta/jE2fJ8Kr+gwVe01+tk0wHF2PX5tL9WBGQV96mLU6s2Ie6/Vnn5ueTPNM0jAXrwJfk0EPHn0ubavdqw4w4nF9AuMGEQn1gNk+1AOO82S7csWFbuFhlqKal55dgpUYTKfwnAVX81Jrg+pdn4b1KmsM5zQ6qNsl776IslP1d6uaw1GhCX87sYtZUYx+BbYPHgmRGtYGCR+6v3d23sV8k4oKoW7bhkSbR2VWh+1fwAYtPNjS3InEu6gVMhsz9jXqIp9dqUQTzvP0l7V9xRyjdy8EAbWNREysXzCyMK2Zgo6P3m6by/JLJRrbek/35KEtuhkidAD6i6tB4Uqdm441TLOhuh7osS6cgkT11nkuQnIA4T6x3TcyIDuEy6lhi0QePGCLplG1EPkqqJqnNguOaOAU/5c+n/7el3pkeLzJLEsqa5SUeM1a/74deC2RpGhRcTyxXY9iS9goF3T1AGbWSZdWsIrB4ftp9vfq5oPpMWd5Di56DYWRPl3bMnzqVgVJu76Ugo6o14mmk5orhpkrnHdc8f5IcfnOZM4yhC+IuPIz4rqr1Of+hEaiQU0kflpK4RDV6US1KJ0gSe9kA5XlwPahsoy2Iv9p3HmrU6ifim96dKVUJAibj7CVlYOw0PmgEmTZZ8Xrpf2RtIr8JwsRZdPzMGDOURW9TF1k+PAKU92jHQ9nRghWnD7xc2eW+9bUzAymKpGZNpt8APoI1lxb5D1KIxTjnEYohDFKDGN137YvNOJ9vUqxtzE5kU414K1lFTc/O2zfEzE/7+in89jzeELzTbjLq5zP4lyCqlbMNETuG7Y2FXxaUz0ssD4dYnnc9EZUJFCzJ2h1XKPAde4n13zpJuYRBaeyTMLB7uWyYgTfwNg8ImoNW4M7Of4wJz/MxLzx/ZdwOrZvWe5eabgxzSWxTG8Ftln2l41Dnofxk8L06qw45uqHRjh0ZuHLgMw/7NXycmjV1j/qDXfAPTtTYe86pTavKnw5utedqelSQLZYI3xLZ6/4thU2zxvBLtamQVDGdmWUlbhKjnnpL3amGnVNWQVo54m8RnoTv3EuSyYaLX9uNXHuhUJFpYCvkgwO92bNvyVqGUTt4C+bjJ5ULrRQxlqpbAKrcv7QU6QN7E1RgO0UxY6mOvGR7ARq03fjdFOVOAqOHTF2EA128sPR328TbNAqKEyc5wt4sMqfIA4niEVcwxyXcxaYoj1NnDndF4Rr7EXP3UfncynKhvGcewhhY7axSDTV3WW4iMaM6HsfarJxqc2Z8NLBtI0Kr6pkdU13tGVUH2/soaWYQZAygk3BMJ+k/4rX5dbblkVlq69UPbO/O6H0FhZgjJp+FD1d+Dd03bbRlEj9yV/CWgZSJsFPPSEd3SksvJYvhOj4ZvKMvuZONlH5mzVx5nhxRSGqDG/syYZcsNsOnPu+/ZqysfIjh8ag8BeHuI2crIay9LqqnzbJ8xAYKtM+N8dfIqEtmjEljp4cGLLAwbQD92vqlXK7Zy3KxlahXrmlzKr/nDGMTUwZ3LlEj34OAr4PZWr9akP/qg9Ez7JhhBAXUzdIB/m0F8YQNGLMWhPJZ8xMMNVD1ddFLTL9WA0sI8u9eM4wc3z+p2tiRw3sBNvcOblBj240CXFUhxAIFRG2uaa3Nky/oBPSuGz+6/gSqkbPxWAUBsApYG9oagOUa+IQsD3Yr2rrgW//B1BLAwQUAAIACAB4pRFJFQUy+E0AAABqAAAAGwAAAHVuaXZlcnNhbC91bml2ZXJzYWwucG5nLnhtbLOxr8jNUShLLSrOzM+zVTLUM1Cyt+PlsikoSi3LTC1XqACKAQUhQEmh0lbJxAjBLc9MKcmwVTI3MkWIZaRmpmeU2CqZmpjABfWBRgIAUEsBAgAAFAACAAgARJRXRyO0Tvv7AgAAsAgAABQAAAAAAAAAAQAAAAAAAAAAAHVuaXZlcnNhbC9wbGF5ZXIueG1sUEsBAgAAFAACAAgAeKURSXlK6gJlKgAAPkgAABcAAAAAAAAAAAAAAAAALQMAAHVuaXZlcnNhbC91bml2ZXJzYWwucG5nUEsBAgAAFAACAAgAeKURSRUFMvhNAAAAagAAABsAAAAAAAAAAQAAAAAAxy0AAHVuaXZlcnNhbC91bml2ZXJzYWwucG5nLnhtbFBLBQYAAAAAAwADANAAAABNLgAAAAA="/>
</p:tagLst>
</file>

<file path=ppt/theme/theme1.xml><?xml version="1.0" encoding="utf-8"?>
<a:theme xmlns:a="http://schemas.openxmlformats.org/drawingml/2006/main" name="自定义设计方案">
  <a:themeElements>
    <a:clrScheme name="自定义 93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3366"/>
      </a:accent1>
      <a:accent2>
        <a:srgbClr val="003366"/>
      </a:accent2>
      <a:accent3>
        <a:srgbClr val="003366"/>
      </a:accent3>
      <a:accent4>
        <a:srgbClr val="003366"/>
      </a:accent4>
      <a:accent5>
        <a:srgbClr val="003366"/>
      </a:accent5>
      <a:accent6>
        <a:srgbClr val="003366"/>
      </a:accent6>
      <a:hlink>
        <a:srgbClr val="003366"/>
      </a:hlink>
      <a:folHlink>
        <a:srgbClr val="003366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D9D9D9">
            <a:alpha val="50196"/>
          </a:srgb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1065</Words>
  <Application>WPS 演示</Application>
  <PresentationFormat>自定义</PresentationFormat>
  <Paragraphs>100</Paragraphs>
  <Slides>8</Slides>
  <Notes>23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9" baseType="lpstr">
      <vt:lpstr>Arial</vt:lpstr>
      <vt:lpstr>宋体</vt:lpstr>
      <vt:lpstr>Wingdings</vt:lpstr>
      <vt:lpstr>Calibri</vt:lpstr>
      <vt:lpstr>微软雅黑</vt:lpstr>
      <vt:lpstr>幼圆</vt:lpstr>
      <vt:lpstr>Arial</vt:lpstr>
      <vt:lpstr>Impact</vt:lpstr>
      <vt:lpstr>新宋体</vt:lpstr>
      <vt:lpstr>Arial Unicode MS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tukuppt</dc:title>
  <dc:creator/>
  <cp:keywords>tukuppt; tukppt</cp:keywords>
  <dc:subject>熊猫办公</dc:subject>
  <cp:category>tukuppt</cp:category>
  <cp:lastModifiedBy>江流儿こ</cp:lastModifiedBy>
  <cp:revision>10</cp:revision>
  <dcterms:created xsi:type="dcterms:W3CDTF">2016-09-20T02:06:00Z</dcterms:created>
  <dcterms:modified xsi:type="dcterms:W3CDTF">2020-06-22T13:26:54Z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2052-11.1.0.9740</vt:lpwstr>
  </property>
</Properties>
</file>