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255911" cy="1646302"/>
          </a:xfrm>
        </p:spPr>
        <p:txBody>
          <a:bodyPr/>
          <a:lstStyle/>
          <a:p>
            <a:r>
              <a:rPr lang="en-US" dirty="0" smtClean="0"/>
              <a:t>VIP GROUP PRESENTATION</a:t>
            </a:r>
            <a:endParaRPr lang="en-US" dirty="0"/>
          </a:p>
        </p:txBody>
      </p:sp>
      <p:sp>
        <p:nvSpPr>
          <p:cNvPr id="3" name="Subtitle 2"/>
          <p:cNvSpPr>
            <a:spLocks noGrp="1"/>
          </p:cNvSpPr>
          <p:nvPr>
            <p:ph type="subTitle" idx="1"/>
          </p:nvPr>
        </p:nvSpPr>
        <p:spPr/>
        <p:txBody>
          <a:bodyPr/>
          <a:lstStyle/>
          <a:p>
            <a:r>
              <a:rPr lang="en-US" dirty="0" err="1" smtClean="0"/>
              <a:t>Zuolin</a:t>
            </a:r>
            <a:r>
              <a:rPr lang="en-US" dirty="0" smtClean="0"/>
              <a:t> Li</a:t>
            </a:r>
            <a:endParaRPr lang="en-US" dirty="0"/>
          </a:p>
        </p:txBody>
      </p:sp>
    </p:spTree>
    <p:extLst>
      <p:ext uri="{BB962C8B-B14F-4D97-AF65-F5344CB8AC3E}">
        <p14:creationId xmlns:p14="http://schemas.microsoft.com/office/powerpoint/2010/main" val="154772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Ribbon</a:t>
            </a:r>
            <a:endParaRPr lang="en-US"/>
          </a:p>
        </p:txBody>
      </p:sp>
      <p:sp>
        <p:nvSpPr>
          <p:cNvPr id="3" name="Content Placeholder 2"/>
          <p:cNvSpPr>
            <a:spLocks noGrp="1"/>
          </p:cNvSpPr>
          <p:nvPr>
            <p:ph idx="1"/>
          </p:nvPr>
        </p:nvSpPr>
        <p:spPr>
          <a:xfrm>
            <a:off x="494454" y="880429"/>
            <a:ext cx="8596668" cy="3880773"/>
          </a:xfrm>
        </p:spPr>
        <p:txBody>
          <a:bodyPr/>
          <a:lstStyle/>
          <a:p>
            <a:r>
              <a:rPr lang="en-US" dirty="0" smtClean="0"/>
              <a:t>What we did is to modify the </a:t>
            </a:r>
            <a:r>
              <a:rPr lang="en-US" dirty="0" err="1" smtClean="0"/>
              <a:t>reports.html.haml</a:t>
            </a:r>
            <a:r>
              <a:rPr lang="en-US" dirty="0" smtClean="0"/>
              <a:t> file and the controller file to draw the chart, and we also reconstruct the draw-table code in those files.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9310"/>
            <a:ext cx="5781822" cy="53386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822" y="1519310"/>
            <a:ext cx="6410178" cy="3241892"/>
          </a:xfrm>
          <a:prstGeom prst="rect">
            <a:avLst/>
          </a:prstGeom>
        </p:spPr>
      </p:pic>
    </p:spTree>
    <p:extLst>
      <p:ext uri="{BB962C8B-B14F-4D97-AF65-F5344CB8AC3E}">
        <p14:creationId xmlns:p14="http://schemas.microsoft.com/office/powerpoint/2010/main" val="1166230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70" y="379826"/>
            <a:ext cx="8596668" cy="1320800"/>
          </a:xfrm>
        </p:spPr>
        <p:txBody>
          <a:bodyPr/>
          <a:lstStyle/>
          <a:p>
            <a:r>
              <a:rPr lang="en-US" dirty="0" smtClean="0"/>
              <a:t>Some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825" y="379826"/>
            <a:ext cx="6231987" cy="6302327"/>
          </a:xfrm>
        </p:spPr>
      </p:pic>
    </p:spTree>
    <p:extLst>
      <p:ext uri="{BB962C8B-B14F-4D97-AF65-F5344CB8AC3E}">
        <p14:creationId xmlns:p14="http://schemas.microsoft.com/office/powerpoint/2010/main" val="649024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2874"/>
            <a:ext cx="5766581" cy="58451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581" y="1012874"/>
            <a:ext cx="6425419" cy="5845126"/>
          </a:xfrm>
          <a:prstGeom prst="rect">
            <a:avLst/>
          </a:prstGeom>
        </p:spPr>
      </p:pic>
    </p:spTree>
    <p:extLst>
      <p:ext uri="{BB962C8B-B14F-4D97-AF65-F5344CB8AC3E}">
        <p14:creationId xmlns:p14="http://schemas.microsoft.com/office/powerpoint/2010/main" val="1371052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0" y="0"/>
            <a:ext cx="8596668" cy="1320800"/>
          </a:xfrm>
        </p:spPr>
        <p:txBody>
          <a:bodyPr/>
          <a:lstStyle/>
          <a:p>
            <a:r>
              <a:rPr lang="en-US" dirty="0" smtClean="0"/>
              <a:t>Difficulties:</a:t>
            </a:r>
            <a:endParaRPr lang="en-US" dirty="0"/>
          </a:p>
        </p:txBody>
      </p:sp>
      <p:sp>
        <p:nvSpPr>
          <p:cNvPr id="3" name="Content Placeholder 2"/>
          <p:cNvSpPr>
            <a:spLocks noGrp="1"/>
          </p:cNvSpPr>
          <p:nvPr>
            <p:ph idx="1"/>
          </p:nvPr>
        </p:nvSpPr>
        <p:spPr>
          <a:xfrm>
            <a:off x="452250" y="660400"/>
            <a:ext cx="8596668" cy="3880773"/>
          </a:xfrm>
        </p:spPr>
        <p:txBody>
          <a:bodyPr/>
          <a:lstStyle/>
          <a:p>
            <a:r>
              <a:rPr lang="en-US" dirty="0" smtClean="0"/>
              <a:t>When I first got this task, I didn’t know where to start, since I am not too familiar with the ruby syntax, and spent lot of time to understand the code.</a:t>
            </a:r>
          </a:p>
          <a:p>
            <a:r>
              <a:rPr lang="en-US" dirty="0" smtClean="0"/>
              <a:t>We found a tool to draw the graph : “</a:t>
            </a:r>
            <a:r>
              <a:rPr lang="en-US" dirty="0" err="1" smtClean="0"/>
              <a:t>chartkick</a:t>
            </a:r>
            <a:r>
              <a:rPr lang="en-US" dirty="0" smtClean="0"/>
              <a:t>”, it did create some nice graph, but I stocked at how to draw a cumulative graph for total part.</a:t>
            </a:r>
          </a:p>
          <a:p>
            <a:r>
              <a:rPr lang="en-US" dirty="0" smtClean="0"/>
              <a:t>I discussed with Matt several times of the cumulative thing, and finally find a a way to solve it yesterday.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18" y="2730500"/>
            <a:ext cx="8242300" cy="4127500"/>
          </a:xfrm>
          <a:prstGeom prst="rect">
            <a:avLst/>
          </a:prstGeom>
        </p:spPr>
      </p:pic>
    </p:spTree>
    <p:extLst>
      <p:ext uri="{BB962C8B-B14F-4D97-AF65-F5344CB8AC3E}">
        <p14:creationId xmlns:p14="http://schemas.microsoft.com/office/powerpoint/2010/main" val="72657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187" y="1169182"/>
            <a:ext cx="8596668" cy="1320800"/>
          </a:xfrm>
        </p:spPr>
        <p:txBody>
          <a:bodyPr/>
          <a:lstStyle/>
          <a:p>
            <a:r>
              <a:rPr lang="en-US" dirty="0" smtClean="0"/>
              <a:t>What I learned:</a:t>
            </a:r>
            <a:endParaRPr lang="en-US" dirty="0"/>
          </a:p>
        </p:txBody>
      </p:sp>
      <p:sp>
        <p:nvSpPr>
          <p:cNvPr id="3" name="Content Placeholder 2"/>
          <p:cNvSpPr>
            <a:spLocks noGrp="1"/>
          </p:cNvSpPr>
          <p:nvPr>
            <p:ph idx="1"/>
          </p:nvPr>
        </p:nvSpPr>
        <p:spPr>
          <a:xfrm>
            <a:off x="677334" y="2489982"/>
            <a:ext cx="8596668" cy="3551380"/>
          </a:xfrm>
        </p:spPr>
        <p:txBody>
          <a:bodyPr/>
          <a:lstStyle/>
          <a:p>
            <a:r>
              <a:rPr lang="en-US" dirty="0" smtClean="0"/>
              <a:t>I got familiar with rails application and a little bit ruby syntax.</a:t>
            </a:r>
          </a:p>
          <a:p>
            <a:r>
              <a:rPr lang="en-US" dirty="0" smtClean="0"/>
              <a:t>I also got a chance to know some other useful tools, </a:t>
            </a:r>
            <a:r>
              <a:rPr lang="en-US" dirty="0" err="1" smtClean="0"/>
              <a:t>ex:highchart</a:t>
            </a:r>
            <a:r>
              <a:rPr lang="en-US" dirty="0" smtClean="0"/>
              <a:t>, </a:t>
            </a:r>
            <a:r>
              <a:rPr lang="en-US" dirty="0" err="1" smtClean="0"/>
              <a:t>chartkick</a:t>
            </a:r>
            <a:r>
              <a:rPr lang="en-US" dirty="0" smtClean="0"/>
              <a:t>.</a:t>
            </a:r>
          </a:p>
          <a:p>
            <a:r>
              <a:rPr lang="en-US" dirty="0" smtClean="0"/>
              <a:t>Also got more familiar with </a:t>
            </a:r>
            <a:r>
              <a:rPr lang="en-US" dirty="0" err="1" smtClean="0"/>
              <a:t>git</a:t>
            </a:r>
            <a:r>
              <a:rPr lang="en-US" dirty="0" smtClean="0"/>
              <a:t>, and find it is really useful since I never used </a:t>
            </a:r>
            <a:r>
              <a:rPr lang="en-US" dirty="0" err="1" smtClean="0"/>
              <a:t>git</a:t>
            </a:r>
            <a:r>
              <a:rPr lang="en-US" dirty="0" smtClean="0"/>
              <a:t> before.</a:t>
            </a:r>
          </a:p>
          <a:p>
            <a:r>
              <a:rPr lang="en-US" dirty="0" smtClean="0"/>
              <a:t>Also learned how to make some fake data for rails.</a:t>
            </a:r>
          </a:p>
          <a:p>
            <a:r>
              <a:rPr lang="en-US" dirty="0" smtClean="0"/>
              <a:t>Learned basic command lines for </a:t>
            </a:r>
            <a:r>
              <a:rPr lang="en-US" dirty="0" err="1" smtClean="0"/>
              <a:t>docker</a:t>
            </a:r>
            <a:r>
              <a:rPr lang="en-US" dirty="0" smtClean="0"/>
              <a:t>-machine.</a:t>
            </a:r>
            <a:endParaRPr lang="en-US" dirty="0"/>
          </a:p>
        </p:txBody>
      </p:sp>
    </p:spTree>
    <p:extLst>
      <p:ext uri="{BB962C8B-B14F-4D97-AF65-F5344CB8AC3E}">
        <p14:creationId xmlns:p14="http://schemas.microsoft.com/office/powerpoint/2010/main" val="654229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12" y="651803"/>
            <a:ext cx="3922801" cy="1320800"/>
          </a:xfrm>
        </p:spPr>
        <p:txBody>
          <a:bodyPr/>
          <a:lstStyle/>
          <a:p>
            <a:r>
              <a:rPr lang="en-US" dirty="0" smtClean="0"/>
              <a:t>Future Plans</a:t>
            </a:r>
            <a:endParaRPr lang="en-US" dirty="0"/>
          </a:p>
        </p:txBody>
      </p:sp>
      <p:sp>
        <p:nvSpPr>
          <p:cNvPr id="3" name="Content Placeholder 2"/>
          <p:cNvSpPr>
            <a:spLocks noGrp="1"/>
          </p:cNvSpPr>
          <p:nvPr>
            <p:ph idx="1"/>
          </p:nvPr>
        </p:nvSpPr>
        <p:spPr>
          <a:xfrm>
            <a:off x="677334" y="2278965"/>
            <a:ext cx="8596668" cy="3790533"/>
          </a:xfrm>
        </p:spPr>
        <p:txBody>
          <a:bodyPr/>
          <a:lstStyle/>
          <a:p>
            <a:r>
              <a:rPr lang="en-US" dirty="0" smtClean="0"/>
              <a:t>I enjoyed working for all kinds of projects,  I can learn a lot of things through it. We can also gain lots of real experience during the VIP projects.</a:t>
            </a:r>
          </a:p>
          <a:p>
            <a:r>
              <a:rPr lang="en-US" dirty="0" smtClean="0"/>
              <a:t>I am planning to take this course again next quarter since it is very helpful for me.</a:t>
            </a:r>
          </a:p>
          <a:p>
            <a:r>
              <a:rPr lang="en-US" dirty="0" smtClean="0"/>
              <a:t>I feel that I am more comfortable working with some </a:t>
            </a:r>
            <a:r>
              <a:rPr lang="en-US" dirty="0" err="1" smtClean="0"/>
              <a:t>javascript</a:t>
            </a:r>
            <a:r>
              <a:rPr lang="en-US" dirty="0" smtClean="0"/>
              <a:t>, and I really felt the difficulty while working the ruby syntax. But it is a good practice, I need to know those strange syntax anyway. </a:t>
            </a:r>
            <a:endParaRPr lang="en-US" dirty="0"/>
          </a:p>
        </p:txBody>
      </p:sp>
    </p:spTree>
    <p:extLst>
      <p:ext uri="{BB962C8B-B14F-4D97-AF65-F5344CB8AC3E}">
        <p14:creationId xmlns:p14="http://schemas.microsoft.com/office/powerpoint/2010/main" val="899636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p:txBody>
          <a:bodyPr/>
          <a:lstStyle/>
          <a:p>
            <a:r>
              <a:rPr lang="en-US" dirty="0" smtClean="0"/>
              <a:t>Refractory a JS file, which defines all kinds of grid classes, into several small JS files in a “/grid” directory for GORP project.</a:t>
            </a:r>
          </a:p>
          <a:p>
            <a:r>
              <a:rPr lang="en-US" dirty="0" smtClean="0"/>
              <a:t>Added a convertor function to ‘Ribbon Diagram’. This convertor converts a CSV file to JSON type file, so that the program can display a proper diagram according to the JSON data.</a:t>
            </a:r>
          </a:p>
          <a:p>
            <a:r>
              <a:rPr lang="en-US" dirty="0" smtClean="0"/>
              <a:t>The last thing we did is to add a linear-chart diagram to represent the number of diagrams and users of each institution for each month in ‘Ribbon Diagram’ ”/report” directory.</a:t>
            </a:r>
          </a:p>
          <a:p>
            <a:endParaRPr lang="en-US" dirty="0"/>
          </a:p>
        </p:txBody>
      </p:sp>
    </p:spTree>
    <p:extLst>
      <p:ext uri="{BB962C8B-B14F-4D97-AF65-F5344CB8AC3E}">
        <p14:creationId xmlns:p14="http://schemas.microsoft.com/office/powerpoint/2010/main" val="33393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GORP:</a:t>
            </a:r>
            <a:endParaRPr lang="en-US" dirty="0"/>
          </a:p>
        </p:txBody>
      </p:sp>
      <p:sp>
        <p:nvSpPr>
          <p:cNvPr id="3" name="Content Placeholder 2"/>
          <p:cNvSpPr>
            <a:spLocks noGrp="1"/>
          </p:cNvSpPr>
          <p:nvPr>
            <p:ph idx="1"/>
          </p:nvPr>
        </p:nvSpPr>
        <p:spPr>
          <a:xfrm>
            <a:off x="677334" y="1581665"/>
            <a:ext cx="8596668" cy="44596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first task is not hard since we just split the file to separate ones, but it is a good way to get familiar with Rails application structure.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Refactor _</a:t>
            </a:r>
            <a:r>
              <a:rPr lang="en-US" dirty="0" err="1" smtClean="0"/>
              <a:t>grid_item.js.haml</a:t>
            </a:r>
            <a:r>
              <a:rPr lang="en-US" dirty="0" smtClean="0"/>
              <a:t> to </a:t>
            </a:r>
            <a:r>
              <a:rPr lang="en-US" dirty="0" err="1" smtClean="0"/>
              <a:t>serveral</a:t>
            </a:r>
            <a:r>
              <a:rPr lang="en-US" dirty="0" smtClean="0"/>
              <a:t> </a:t>
            </a:r>
            <a:r>
              <a:rPr lang="en-US" dirty="0" err="1" smtClean="0"/>
              <a:t>js.haml</a:t>
            </a:r>
            <a:r>
              <a:rPr lang="en-US" dirty="0" smtClean="0"/>
              <a:t> as below:</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the _</a:t>
            </a:r>
            <a:r>
              <a:rPr lang="en-US" dirty="0" err="1" smtClean="0"/>
              <a:t>form.html.haml</a:t>
            </a:r>
            <a:r>
              <a:rPr lang="en-US" dirty="0" smtClean="0"/>
              <a:t>, we need to render each of those files.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590134"/>
            <a:ext cx="4537217" cy="26814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551" y="3649516"/>
            <a:ext cx="4406900" cy="2622035"/>
          </a:xfrm>
          <a:prstGeom prst="rect">
            <a:avLst/>
          </a:prstGeom>
        </p:spPr>
      </p:pic>
    </p:spTree>
    <p:extLst>
      <p:ext uri="{BB962C8B-B14F-4D97-AF65-F5344CB8AC3E}">
        <p14:creationId xmlns:p14="http://schemas.microsoft.com/office/powerpoint/2010/main" val="1434085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endParaRPr lang="en-US" dirty="0"/>
          </a:p>
        </p:txBody>
      </p:sp>
      <p:sp>
        <p:nvSpPr>
          <p:cNvPr id="3" name="Content Placeholder 2"/>
          <p:cNvSpPr>
            <a:spLocks noGrp="1"/>
          </p:cNvSpPr>
          <p:nvPr>
            <p:ph idx="1"/>
          </p:nvPr>
        </p:nvSpPr>
        <p:spPr>
          <a:xfrm>
            <a:off x="677334" y="1383957"/>
            <a:ext cx="8596668" cy="4657405"/>
          </a:xfrm>
        </p:spPr>
        <p:txBody>
          <a:bodyPr/>
          <a:lstStyle/>
          <a:p>
            <a:r>
              <a:rPr lang="en-US" dirty="0" smtClean="0"/>
              <a:t>The problems we had was that the </a:t>
            </a:r>
            <a:r>
              <a:rPr lang="en-US" dirty="0" err="1" smtClean="0"/>
              <a:t>haml</a:t>
            </a:r>
            <a:r>
              <a:rPr lang="en-US" dirty="0" smtClean="0"/>
              <a:t> format bothered me a lot at the beginning, since we were not familiar with </a:t>
            </a:r>
            <a:r>
              <a:rPr lang="en-US" dirty="0" err="1" smtClean="0"/>
              <a:t>haml</a:t>
            </a:r>
            <a:r>
              <a:rPr lang="en-US" dirty="0" smtClean="0"/>
              <a:t>. We just tried several times to find out what is the correct format.</a:t>
            </a:r>
          </a:p>
          <a:p>
            <a:r>
              <a:rPr lang="en-US" dirty="0" smtClean="0"/>
              <a:t>The second problem was we were unable to render those separated files in another grid directory. We asked Matt for help, and find out we need to include the whole directory while rendering.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73" y="3400537"/>
            <a:ext cx="5756533" cy="2957511"/>
          </a:xfrm>
          <a:prstGeom prst="rect">
            <a:avLst/>
          </a:prstGeom>
        </p:spPr>
      </p:pic>
    </p:spTree>
    <p:extLst>
      <p:ext uri="{BB962C8B-B14F-4D97-AF65-F5344CB8AC3E}">
        <p14:creationId xmlns:p14="http://schemas.microsoft.com/office/powerpoint/2010/main" val="383601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000" y="1450365"/>
            <a:ext cx="7167872" cy="4732337"/>
          </a:xfrm>
        </p:spPr>
      </p:pic>
    </p:spTree>
    <p:extLst>
      <p:ext uri="{BB962C8B-B14F-4D97-AF65-F5344CB8AC3E}">
        <p14:creationId xmlns:p14="http://schemas.microsoft.com/office/powerpoint/2010/main" val="200790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a:t>
            </a:r>
            <a:endParaRPr lang="en-US" dirty="0"/>
          </a:p>
        </p:txBody>
      </p:sp>
      <p:sp>
        <p:nvSpPr>
          <p:cNvPr id="3" name="Content Placeholder 2"/>
          <p:cNvSpPr>
            <a:spLocks noGrp="1"/>
          </p:cNvSpPr>
          <p:nvPr>
            <p:ph idx="1"/>
          </p:nvPr>
        </p:nvSpPr>
        <p:spPr>
          <a:xfrm>
            <a:off x="677334" y="1294229"/>
            <a:ext cx="8596668" cy="4747134"/>
          </a:xfrm>
        </p:spPr>
        <p:txBody>
          <a:bodyPr/>
          <a:lstStyle/>
          <a:p>
            <a:r>
              <a:rPr lang="en-US" dirty="0" smtClean="0"/>
              <a:t>First task we did was to added a new accept format for user input with students’ data.</a:t>
            </a:r>
          </a:p>
          <a:p>
            <a:r>
              <a:rPr lang="en-US" dirty="0" smtClean="0"/>
              <a:t>Before that, we only accept JSON or simple CVS format. We added a new CVS-aggregate format to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30" y="2783841"/>
            <a:ext cx="4036062" cy="35888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2783841"/>
            <a:ext cx="8470900" cy="965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397" y="4145282"/>
            <a:ext cx="4140200" cy="914400"/>
          </a:xfrm>
          <a:prstGeom prst="rect">
            <a:avLst/>
          </a:prstGeom>
        </p:spPr>
      </p:pic>
    </p:spTree>
    <p:extLst>
      <p:ext uri="{BB962C8B-B14F-4D97-AF65-F5344CB8AC3E}">
        <p14:creationId xmlns:p14="http://schemas.microsoft.com/office/powerpoint/2010/main" val="933579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8" y="0"/>
            <a:ext cx="5404398" cy="1930400"/>
          </a:xfrm>
        </p:spPr>
        <p:txBody>
          <a:bodyPr/>
          <a:lstStyle/>
          <a:p>
            <a:r>
              <a:rPr lang="en-US" dirty="0" smtClean="0"/>
              <a:t>Ribbon</a:t>
            </a:r>
            <a:endParaRPr lang="en-US" dirty="0"/>
          </a:p>
        </p:txBody>
      </p:sp>
      <p:sp>
        <p:nvSpPr>
          <p:cNvPr id="3" name="Content Placeholder 2"/>
          <p:cNvSpPr>
            <a:spLocks noGrp="1"/>
          </p:cNvSpPr>
          <p:nvPr>
            <p:ph idx="1"/>
          </p:nvPr>
        </p:nvSpPr>
        <p:spPr>
          <a:xfrm>
            <a:off x="196948" y="633046"/>
            <a:ext cx="5303520" cy="2124223"/>
          </a:xfrm>
        </p:spPr>
        <p:txBody>
          <a:bodyPr/>
          <a:lstStyle/>
          <a:p>
            <a:r>
              <a:rPr lang="en-US" dirty="0" smtClean="0"/>
              <a:t>We need to convert those CSV files to a JSON object to draw the graph;</a:t>
            </a:r>
          </a:p>
          <a:p>
            <a:r>
              <a:rPr lang="en-US" dirty="0" smtClean="0"/>
              <a:t>We added a convert function to the _</a:t>
            </a:r>
            <a:r>
              <a:rPr lang="en-US" dirty="0" err="1" smtClean="0"/>
              <a:t>format_converter.js.haml</a:t>
            </a:r>
            <a:r>
              <a:rPr lang="en-US" dirty="0" smtClean="0"/>
              <a:t> as left side: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03" y="2110154"/>
            <a:ext cx="4093698" cy="47478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346" y="0"/>
            <a:ext cx="6590654" cy="6858000"/>
          </a:xfrm>
          <a:prstGeom prst="rect">
            <a:avLst/>
          </a:prstGeom>
        </p:spPr>
      </p:pic>
    </p:spTree>
    <p:extLst>
      <p:ext uri="{BB962C8B-B14F-4D97-AF65-F5344CB8AC3E}">
        <p14:creationId xmlns:p14="http://schemas.microsoft.com/office/powerpoint/2010/main" val="212753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12" y="660400"/>
            <a:ext cx="9264174" cy="10277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13" y="1688123"/>
            <a:ext cx="9411286" cy="5169877"/>
          </a:xfrm>
          <a:prstGeom prst="rect">
            <a:avLst/>
          </a:prstGeom>
        </p:spPr>
      </p:pic>
    </p:spTree>
    <p:extLst>
      <p:ext uri="{BB962C8B-B14F-4D97-AF65-F5344CB8AC3E}">
        <p14:creationId xmlns:p14="http://schemas.microsoft.com/office/powerpoint/2010/main" val="105197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48" y="117230"/>
            <a:ext cx="8596668" cy="1320800"/>
          </a:xfrm>
        </p:spPr>
        <p:txBody>
          <a:bodyPr/>
          <a:lstStyle/>
          <a:p>
            <a:r>
              <a:rPr lang="en-US" smtClean="0"/>
              <a:t>Ribbon </a:t>
            </a:r>
            <a:endParaRPr lang="en-US"/>
          </a:p>
        </p:txBody>
      </p:sp>
      <p:sp>
        <p:nvSpPr>
          <p:cNvPr id="3" name="Content Placeholder 2"/>
          <p:cNvSpPr>
            <a:spLocks noGrp="1"/>
          </p:cNvSpPr>
          <p:nvPr>
            <p:ph idx="1"/>
          </p:nvPr>
        </p:nvSpPr>
        <p:spPr>
          <a:xfrm>
            <a:off x="410048" y="777630"/>
            <a:ext cx="8596668" cy="1010283"/>
          </a:xfrm>
        </p:spPr>
        <p:txBody>
          <a:bodyPr/>
          <a:lstStyle/>
          <a:p>
            <a:r>
              <a:rPr lang="en-US" dirty="0" smtClean="0"/>
              <a:t>The last thing we did was to add a linear chart to the “/reports” page, which shows how many users or diagrams has been created for each institution each month.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48" y="1787913"/>
            <a:ext cx="10058400" cy="5070087"/>
          </a:xfrm>
          <a:prstGeom prst="rect">
            <a:avLst/>
          </a:prstGeom>
        </p:spPr>
      </p:pic>
    </p:spTree>
    <p:extLst>
      <p:ext uri="{BB962C8B-B14F-4D97-AF65-F5344CB8AC3E}">
        <p14:creationId xmlns:p14="http://schemas.microsoft.com/office/powerpoint/2010/main" val="1357134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726</TotalTime>
  <Words>639</Words>
  <Application>Microsoft Macintosh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Trebuchet MS</vt:lpstr>
      <vt:lpstr>Wingdings 3</vt:lpstr>
      <vt:lpstr>Arial</vt:lpstr>
      <vt:lpstr>Facet</vt:lpstr>
      <vt:lpstr>VIP GROUP PRESENTATION</vt:lpstr>
      <vt:lpstr>What we did:</vt:lpstr>
      <vt:lpstr>GORP:</vt:lpstr>
      <vt:lpstr>Problems: </vt:lpstr>
      <vt:lpstr>Ribbon Diagram</vt:lpstr>
      <vt:lpstr>Ribbon</vt:lpstr>
      <vt:lpstr>Ribbon</vt:lpstr>
      <vt:lpstr>Result:</vt:lpstr>
      <vt:lpstr>Ribbon </vt:lpstr>
      <vt:lpstr>Ribbon</vt:lpstr>
      <vt:lpstr>Some code:</vt:lpstr>
      <vt:lpstr>Result:</vt:lpstr>
      <vt:lpstr>Difficulties:</vt:lpstr>
      <vt:lpstr>What I learned:</vt:lpstr>
      <vt:lpstr>Future Plans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GROUP PRESENTATION</dc:title>
  <dc:creator>Zuolin Li</dc:creator>
  <cp:lastModifiedBy>Zuolin Li</cp:lastModifiedBy>
  <cp:revision>18</cp:revision>
  <dcterms:created xsi:type="dcterms:W3CDTF">2016-06-02T17:07:04Z</dcterms:created>
  <dcterms:modified xsi:type="dcterms:W3CDTF">2016-06-03T05:13:30Z</dcterms:modified>
</cp:coreProperties>
</file>