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5D5D-D368-4177-BEE2-820CDD2E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3193-473A-408C-9C0E-A02A1228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5B30-8281-4C99-99BF-DD57B9B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72672-18D8-4407-809C-C9D149D5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40D4-7ECB-46A2-BA8F-ABD24DED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FB1F5-0E5F-4BF9-A5D3-563CD7F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41A9B-55D9-4554-B07B-530C179E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F2FE4-765F-4C49-B2A2-EB0CBD1B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0C6-174F-4957-A14E-5C9F6243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B4AB8-DF44-4E63-9F7B-A85302E7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B41ED-7438-46C0-92D6-9E67BAB9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BC9ED-6EFA-4928-A30B-F956B5B3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47CA-5E7A-4A4D-B3E6-5C603787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B53A8-5C88-4703-8695-7BBD419B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E1884-84D5-4AA2-80C6-87BBA3C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A2DF-EE68-4108-9A91-0548B84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1EA8-886A-466B-815F-CA68090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AC2D-D051-49BD-8CE7-9F4133B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19A06-BAC0-4379-998C-40FCA3A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CE46-7F44-4C7D-B9D0-3B7E85C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6628-0146-4AA3-B16A-9BF0425A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D0D9-10A3-4883-A985-C45A2F55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3443-F5DD-48A1-8819-35F4B17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68602-BC62-4D17-BE2A-71811EC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6361-5EBC-4691-ADA8-5D8247C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4FA3-7FB4-4804-AD55-F68C505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6C41-0B9D-425B-BB6D-44F99357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7DBE4-F8AB-4B2D-88B8-081B337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FA1FF-6B28-4741-A51D-497713C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3EAE7-7093-4881-BCFA-BB5E012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A1660-1465-443B-AA74-4FC5861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41728-02FB-43D3-BE91-8E778829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DBCB-81B7-4646-A5E8-45A59D5A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50BFC-CAA4-4098-B6F1-0DA39BBA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B727C-32B4-456B-880E-3354D41C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FF0E1-3D53-494B-8BC0-366148C5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65152C-60CD-43B9-B743-D23A79A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44DB6-DABB-4F77-B75C-46EF844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BE607B-D285-4C69-A9F3-C3C66C4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E8812-86DA-4F96-AEE4-38DCACF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3FFF9-4FB2-4B4E-9BDD-97823DD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1CBB5-F4B0-40AD-BD90-B3C75BF2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76E25-21AF-483B-8FC5-8DC37F8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10458-CE8A-4EE4-9029-508D9B2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79AF0-BD52-45F1-B9AA-68C63938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2ECFB-AACD-4C6D-90C7-B7D556E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96D-15EC-45ED-8440-2DD0769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C028E-1DC2-4900-970F-FDF0CC96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4A97-B0CA-4FB9-9CD8-DFA06E56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31347-1BBB-436D-A9B4-F59EC77A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F2DC3-14DB-4486-87BC-12217E02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92B3-0607-48AD-9A24-74630D33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3D94-FFA1-4CF2-ACBB-893277A5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5AD0-AC32-4D06-8952-3E5B3CEB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32922-0B1B-4F08-9858-F1B4F858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9DBE-5421-4C20-8573-5765D2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473EC-3E62-4F45-9F38-22893A5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BFA82-6613-417B-BADB-ADB31B2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08AE0-3059-481E-869F-802CB275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5A6C4-EEC8-4922-9200-5F9B15BF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143D-DF42-40AB-BB89-DFB2586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2A5C-EAD8-48B9-B94D-8BC3874D127E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A0D97-5A42-4522-8888-52FEBD4C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4A08D-95C4-4F44-97B9-7A3A64DE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2F24-1D62-4B15-876A-D144E2958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8BD6-804C-42DF-A2ED-B8765F00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B8ED2-57DE-4140-8637-4A8531C5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Zelin</a:t>
            </a:r>
            <a:r>
              <a:rPr lang="en-US" altLang="zh-CN" dirty="0"/>
              <a:t> Li 2020/03/01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17235-DED6-4F41-9CE2-3B8114D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5DBBC-E40E-48CA-8847-4224A3F4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Unix/Linux</a:t>
            </a:r>
            <a:r>
              <a:rPr lang="zh-CN" altLang="en-US" dirty="0"/>
              <a:t>系统下的命令行语言。</a:t>
            </a:r>
            <a:endParaRPr lang="en-US" altLang="zh-CN" dirty="0"/>
          </a:p>
          <a:p>
            <a:r>
              <a:rPr lang="zh-CN" altLang="en-US" dirty="0"/>
              <a:t>按照书写顺序依次执行命令，形成脚本。</a:t>
            </a:r>
            <a:endParaRPr lang="en-US" altLang="zh-CN" dirty="0"/>
          </a:p>
          <a:p>
            <a:r>
              <a:rPr lang="zh-CN" altLang="en-US" dirty="0"/>
              <a:t>脚本可赋予执行权限并运行：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 </a:t>
            </a:r>
            <a:r>
              <a:rPr lang="en-US" altLang="zh-CN" dirty="0" err="1"/>
              <a:t>chmod</a:t>
            </a:r>
            <a:r>
              <a:rPr lang="en-US" altLang="zh-CN" dirty="0"/>
              <a:t> 777 assembly+.sh</a:t>
            </a:r>
          </a:p>
          <a:p>
            <a:pPr marL="0" indent="0">
              <a:buNone/>
            </a:pPr>
            <a:r>
              <a:rPr lang="en-US" altLang="zh-CN" dirty="0"/>
              <a:t>	$ ./assembly+.sh</a:t>
            </a:r>
          </a:p>
          <a:p>
            <a:r>
              <a:rPr lang="zh-CN" altLang="en-US" dirty="0"/>
              <a:t>脚本也可以使用</a:t>
            </a:r>
            <a:r>
              <a:rPr lang="en-US" altLang="zh-CN" dirty="0"/>
              <a:t>bash</a:t>
            </a:r>
            <a:r>
              <a:rPr lang="zh-CN" altLang="en-US" dirty="0"/>
              <a:t>或</a:t>
            </a:r>
            <a:r>
              <a:rPr lang="en-US" altLang="zh-CN" dirty="0" err="1"/>
              <a:t>sh</a:t>
            </a:r>
            <a:r>
              <a:rPr lang="zh-CN" altLang="en-US" dirty="0"/>
              <a:t>命令运行：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</a:t>
            </a:r>
            <a:r>
              <a:rPr lang="zh-CN" altLang="en-US" dirty="0"/>
              <a:t> </a:t>
            </a:r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en-US" altLang="zh-CN" dirty="0"/>
              <a:t>assembly+.sh</a:t>
            </a:r>
          </a:p>
          <a:p>
            <a:r>
              <a:rPr lang="zh-CN" altLang="en-US" dirty="0"/>
              <a:t>注：也可以使用</a:t>
            </a:r>
            <a:r>
              <a:rPr lang="en-US" altLang="zh-CN" dirty="0" err="1"/>
              <a:t>bsub</a:t>
            </a:r>
            <a:r>
              <a:rPr lang="zh-CN" altLang="en-US" dirty="0"/>
              <a:t>提交</a:t>
            </a:r>
            <a:r>
              <a:rPr lang="en-US" altLang="zh-CN" dirty="0"/>
              <a:t>Shell</a:t>
            </a:r>
            <a:r>
              <a:rPr lang="zh-CN" altLang="en-US" dirty="0"/>
              <a:t>脚本。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9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93D1-AF4C-4233-8107-92DDA24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A509-2822-4E72-AD3E-ED057DD8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本脚本大致执行逻辑：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先使用</a:t>
            </a:r>
            <a:r>
              <a:rPr lang="en-US" altLang="zh-CN" dirty="0"/>
              <a:t>for</a:t>
            </a:r>
            <a:r>
              <a:rPr lang="zh-CN" altLang="en-US" dirty="0"/>
              <a:t>循环，批量产生多个脚本。</a:t>
            </a:r>
            <a:r>
              <a:rPr lang="en-US" altLang="zh-CN" dirty="0"/>
              <a:t>for</a:t>
            </a:r>
            <a:r>
              <a:rPr lang="zh-CN" altLang="en-US" dirty="0"/>
              <a:t>循环依据于一个</a:t>
            </a:r>
            <a:r>
              <a:rPr lang="en-US" altLang="zh-CN" dirty="0"/>
              <a:t>list</a:t>
            </a:r>
            <a:r>
              <a:rPr lang="zh-CN" altLang="en-US" dirty="0"/>
              <a:t>文件，</a:t>
            </a:r>
            <a:r>
              <a:rPr lang="en-US" altLang="zh-CN" dirty="0"/>
              <a:t>list</a:t>
            </a:r>
            <a:r>
              <a:rPr lang="zh-CN" altLang="en-US" dirty="0"/>
              <a:t>文件内部包括各个样本的测序</a:t>
            </a:r>
            <a:r>
              <a:rPr lang="en-US" altLang="zh-CN" dirty="0"/>
              <a:t>reads</a:t>
            </a:r>
            <a:r>
              <a:rPr lang="zh-CN" altLang="en-US" dirty="0"/>
              <a:t>名称前缀（即测序文库号），当然，这个</a:t>
            </a:r>
            <a:r>
              <a:rPr lang="en-US" altLang="zh-CN" dirty="0"/>
              <a:t>reads</a:t>
            </a:r>
            <a:r>
              <a:rPr lang="zh-CN" altLang="en-US" dirty="0"/>
              <a:t>名称可以自己先行修改，</a:t>
            </a:r>
            <a:r>
              <a:rPr lang="en-US" altLang="zh-CN" dirty="0"/>
              <a:t>list</a:t>
            </a:r>
            <a:r>
              <a:rPr lang="zh-CN" altLang="en-US" dirty="0"/>
              <a:t>内的名称也相应地更改。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再次使用</a:t>
            </a:r>
            <a:r>
              <a:rPr lang="en-US" altLang="zh-CN" dirty="0"/>
              <a:t>for</a:t>
            </a:r>
            <a:r>
              <a:rPr lang="zh-CN" altLang="en-US" dirty="0"/>
              <a:t>循环，批量使用</a:t>
            </a:r>
            <a:r>
              <a:rPr lang="en-US" altLang="zh-CN" dirty="0" err="1"/>
              <a:t>bsub</a:t>
            </a:r>
            <a:r>
              <a:rPr lang="zh-CN" altLang="en-US" dirty="0"/>
              <a:t>执行这些脚本。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生成结果文件（每个样本将对应一个文件夹，在该文件夹内也将产生各个样本特有的文件名） 。</a:t>
            </a:r>
          </a:p>
        </p:txBody>
      </p:sp>
    </p:spTree>
    <p:extLst>
      <p:ext uri="{BB962C8B-B14F-4D97-AF65-F5344CB8AC3E}">
        <p14:creationId xmlns:p14="http://schemas.microsoft.com/office/powerpoint/2010/main" val="3002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91C1D-1D86-47CE-B7BF-51A5581F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24"/>
            <a:ext cx="12192000" cy="48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2D14-32A0-4F8D-B3FF-60D3084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5DFB-0D96-4DE5-A942-5778C1EA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for</a:t>
            </a:r>
            <a:r>
              <a:rPr lang="zh-CN" altLang="en-US" dirty="0"/>
              <a:t>循环上方的</a:t>
            </a:r>
            <a:r>
              <a:rPr lang="en-US" altLang="zh-CN" dirty="0"/>
              <a:t>” &gt; run_${i}.sh  done</a:t>
            </a:r>
            <a:r>
              <a:rPr lang="zh-CN" altLang="en-US" dirty="0"/>
              <a:t>是第一个循环的结尾。在这前面的内容（显示为黄色的）都是</a:t>
            </a:r>
            <a:r>
              <a:rPr lang="en-US" altLang="zh-CN" dirty="0"/>
              <a:t>echo</a:t>
            </a:r>
            <a:r>
              <a:rPr lang="zh-CN" altLang="en-US" dirty="0"/>
              <a:t>部分（即生成的每个样本的对应脚本内容）。而本循环则为执行这些脚本。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D6166-00B2-47F7-800C-A31736FD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383"/>
            <a:ext cx="12192000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2ECEE-CAFF-4965-B4AF-40BEE59A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里的内容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161BB-0861-48A2-81FE-38AAA447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793933-9C64-472B-9933-3654ACA7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71" y="1690688"/>
            <a:ext cx="893145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BB9EB-7C16-4981-ACB6-922EB5F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assembly+.sh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CB51-4D06-4CF0-A4B3-01E96231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详见脚本</a:t>
            </a:r>
          </a:p>
        </p:txBody>
      </p:sp>
    </p:spTree>
    <p:extLst>
      <p:ext uri="{BB962C8B-B14F-4D97-AF65-F5344CB8AC3E}">
        <p14:creationId xmlns:p14="http://schemas.microsoft.com/office/powerpoint/2010/main" val="16179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19D0-4994-428B-AEA3-E9D7E30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n50.sh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28EEC-FB4E-4118-8BD6-B4A6931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6017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统计</a:t>
            </a:r>
            <a:r>
              <a:rPr lang="en-US" altLang="zh-CN" dirty="0"/>
              <a:t>N50</a:t>
            </a:r>
            <a:r>
              <a:rPr lang="zh-CN" altLang="en-US" dirty="0"/>
              <a:t>、</a:t>
            </a:r>
            <a:r>
              <a:rPr lang="en-US" altLang="zh-CN" dirty="0"/>
              <a:t>N90</a:t>
            </a:r>
            <a:r>
              <a:rPr lang="zh-CN" altLang="en-US" dirty="0"/>
              <a:t>、最大</a:t>
            </a:r>
            <a:r>
              <a:rPr lang="en-US" altLang="zh-CN" dirty="0"/>
              <a:t>contig/scaffold</a:t>
            </a:r>
            <a:r>
              <a:rPr lang="zh-CN" altLang="en-US" dirty="0"/>
              <a:t>长度、</a:t>
            </a:r>
            <a:r>
              <a:rPr lang="en-US" altLang="zh-CN" dirty="0"/>
              <a:t>contigs/scaffolds</a:t>
            </a:r>
            <a:r>
              <a:rPr lang="zh-CN" altLang="en-US" dirty="0"/>
              <a:t>数、组装产物大小。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AC843-45FE-4D0B-A818-A2BC779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0"/>
            <a:ext cx="855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283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assembly+.sh</vt:lpstr>
      <vt:lpstr>Shell Programming Language</vt:lpstr>
      <vt:lpstr>assembly+.sh</vt:lpstr>
      <vt:lpstr>assembly+.sh的for循环1</vt:lpstr>
      <vt:lpstr>assembly+.sh的for循环2</vt:lpstr>
      <vt:lpstr>list里的内容</vt:lpstr>
      <vt:lpstr>assembly+.sh的echo部分</vt:lpstr>
      <vt:lpstr>n50.sh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assembly+.sh</dc:title>
  <dc:creator>李 泽林</dc:creator>
  <cp:lastModifiedBy>李 泽林</cp:lastModifiedBy>
  <cp:revision>17</cp:revision>
  <dcterms:created xsi:type="dcterms:W3CDTF">2020-02-29T16:22:08Z</dcterms:created>
  <dcterms:modified xsi:type="dcterms:W3CDTF">2020-02-29T16:58:23Z</dcterms:modified>
</cp:coreProperties>
</file>