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55D5D-D368-4177-BEE2-820CDD2EA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A13193-473A-408C-9C0E-A02A1228E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F5B30-8281-4C99-99BF-DD57B9B6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72672-18D8-4407-809C-C9D149D5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F40D4-7ECB-46A2-BA8F-ABD24DED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4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FB1F5-0E5F-4BF9-A5D3-563CD7F5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41A9B-55D9-4554-B07B-530C179EC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F2FE4-765F-4C49-B2A2-EB0CBD1B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D70C6-174F-4957-A14E-5C9F6243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B4AB8-DF44-4E63-9F7B-A85302E7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1B41ED-7438-46C0-92D6-9E67BAB96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CBC9ED-6EFA-4928-A30B-F956B5B35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D47CA-5E7A-4A4D-B3E6-5C603787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B53A8-5C88-4703-8695-7BBD419B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E1884-84D5-4AA2-80C6-87BBA3C8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EA2DF-EE68-4108-9A91-0548B847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61EA8-886A-466B-815F-CA680901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8AC2D-D051-49BD-8CE7-9F4133B7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19A06-BAC0-4379-998C-40FCA3A9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2CE46-7F44-4C7D-B9D0-3B7E85C2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7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6628-0146-4AA3-B16A-9BF0425A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5D0D9-10A3-4883-A985-C45A2F55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A3443-F5DD-48A1-8819-35F4B179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68602-BC62-4D17-BE2A-71811ECE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36361-5EBC-4691-ADA8-5D8247CA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1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C4FA3-7FB4-4804-AD55-F68C5053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D6C41-0B9D-425B-BB6D-44F993574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7DBE4-F8AB-4B2D-88B8-081B3374F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FA1FF-6B28-4741-A51D-497713CE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3EAE7-7093-4881-BCFA-BB5E0127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A1660-1465-443B-AA74-4FC58614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7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41728-02FB-43D3-BE91-8E778829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8DBCB-81B7-4646-A5E8-45A59D5A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50BFC-CAA4-4098-B6F1-0DA39BBA4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DB727C-32B4-456B-880E-3354D41CB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FF0E1-3D53-494B-8BC0-366148C57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65152C-60CD-43B9-B743-D23A79A4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344DB6-DABB-4F77-B75C-46EF844C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BE607B-D285-4C69-A9F3-C3C66C4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E8812-86DA-4F96-AEE4-38DCACF1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B3FFF9-4FB2-4B4E-9BDD-97823DD0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1CBB5-F4B0-40AD-BD90-B3C75BF2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76E25-21AF-483B-8FC5-8DC37F84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0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710458-CE8A-4EE4-9029-508D9B2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D79AF0-BD52-45F1-B9AA-68C63938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72ECFB-AACD-4C6D-90C7-B7D556E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7596D-15EC-45ED-8440-2DD07699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C028E-1DC2-4900-970F-FDF0CC96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FF4A97-B0CA-4FB9-9CD8-DFA06E56E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31347-1BBB-436D-A9B4-F59EC77A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F2DC3-14DB-4486-87BC-12217E02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92B3-0607-48AD-9A24-74630D33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8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73D94-FFA1-4CF2-ACBB-893277A5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45AD0-AC32-4D06-8952-3E5B3CEB1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32922-0B1B-4F08-9858-F1B4F8583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A9DBE-5421-4C20-8573-5765D27C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473EC-3E62-4F45-9F38-22893A56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BFA82-6613-417B-BADB-ADB31B26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4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708AE0-3059-481E-869F-802CB275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5A6C4-EEC8-4922-9200-5F9B15BF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3143D-DF42-40AB-BB89-DFB25867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A0D97-5A42-4522-8888-52FEBD4C4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4A08D-95C4-4F44-97B9-7A3A64DE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9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18BD6-804C-42DF-A2ED-B8765F00C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6B8ED2-57DE-4140-8637-4A8531C55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Zelin</a:t>
            </a:r>
            <a:r>
              <a:rPr lang="en-US" altLang="zh-CN" dirty="0"/>
              <a:t> Li 2020/03/01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2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17235-DED6-4F41-9CE2-3B8114DB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Programming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5DBBC-E40E-48CA-8847-4224A3F4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Unix/Linux</a:t>
            </a:r>
            <a:r>
              <a:rPr lang="zh-CN" altLang="en-US" dirty="0"/>
              <a:t>系统下的命令行语言。</a:t>
            </a:r>
            <a:endParaRPr lang="en-US" altLang="zh-CN" dirty="0"/>
          </a:p>
          <a:p>
            <a:r>
              <a:rPr lang="zh-CN" altLang="en-US" dirty="0"/>
              <a:t>按照书写顺序依次执行命令，形成脚本。</a:t>
            </a:r>
            <a:endParaRPr lang="en-US" altLang="zh-CN" dirty="0"/>
          </a:p>
          <a:p>
            <a:r>
              <a:rPr lang="zh-CN" altLang="en-US" dirty="0"/>
              <a:t>脚本可赋予执行权限并运行：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$ </a:t>
            </a:r>
            <a:r>
              <a:rPr lang="en-US" altLang="zh-CN" dirty="0" err="1"/>
              <a:t>chmod</a:t>
            </a:r>
            <a:r>
              <a:rPr lang="en-US" altLang="zh-CN" dirty="0"/>
              <a:t> 777 assembly+.sh</a:t>
            </a:r>
          </a:p>
          <a:p>
            <a:pPr marL="0" indent="0">
              <a:buNone/>
            </a:pPr>
            <a:r>
              <a:rPr lang="en-US" altLang="zh-CN" dirty="0"/>
              <a:t>	$ ./assembly+.sh</a:t>
            </a:r>
          </a:p>
          <a:p>
            <a:r>
              <a:rPr lang="zh-CN" altLang="en-US" dirty="0"/>
              <a:t>脚本也可以使用</a:t>
            </a:r>
            <a:r>
              <a:rPr lang="en-US" altLang="zh-CN" dirty="0"/>
              <a:t>bash</a:t>
            </a:r>
            <a:r>
              <a:rPr lang="zh-CN" altLang="en-US" dirty="0"/>
              <a:t>或</a:t>
            </a:r>
            <a:r>
              <a:rPr lang="en-US" altLang="zh-CN" dirty="0" err="1"/>
              <a:t>sh</a:t>
            </a:r>
            <a:r>
              <a:rPr lang="zh-CN" altLang="en-US" dirty="0"/>
              <a:t>命令运行：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$</a:t>
            </a:r>
            <a:r>
              <a:rPr lang="zh-CN" altLang="en-US" dirty="0"/>
              <a:t> </a:t>
            </a:r>
            <a:r>
              <a:rPr lang="en-US" altLang="zh-CN" dirty="0"/>
              <a:t>bash</a:t>
            </a:r>
            <a:r>
              <a:rPr lang="zh-CN" altLang="en-US" dirty="0"/>
              <a:t> </a:t>
            </a:r>
            <a:r>
              <a:rPr lang="en-US" altLang="zh-CN" dirty="0"/>
              <a:t>assembly+.sh</a:t>
            </a:r>
          </a:p>
          <a:p>
            <a:r>
              <a:rPr lang="zh-CN" altLang="en-US" dirty="0"/>
              <a:t>注：也可以使用</a:t>
            </a:r>
            <a:r>
              <a:rPr lang="en-US" altLang="zh-CN" dirty="0" err="1"/>
              <a:t>bsub</a:t>
            </a:r>
            <a:r>
              <a:rPr lang="zh-CN" altLang="en-US" dirty="0"/>
              <a:t>提交</a:t>
            </a:r>
            <a:r>
              <a:rPr lang="en-US" altLang="zh-CN" dirty="0"/>
              <a:t>Shell</a:t>
            </a:r>
            <a:r>
              <a:rPr lang="zh-CN" altLang="en-US" dirty="0"/>
              <a:t>脚本。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9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D93D1-AF4C-4233-8107-92DDA246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8A509-2822-4E72-AD3E-ED057DD8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本脚本大致执行逻辑：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先使用</a:t>
            </a:r>
            <a:r>
              <a:rPr lang="en-US" altLang="zh-CN" dirty="0"/>
              <a:t>for</a:t>
            </a:r>
            <a:r>
              <a:rPr lang="zh-CN" altLang="en-US" dirty="0"/>
              <a:t>循环，批量产生多个脚本。</a:t>
            </a:r>
            <a:r>
              <a:rPr lang="en-US" altLang="zh-CN" dirty="0"/>
              <a:t>for</a:t>
            </a:r>
            <a:r>
              <a:rPr lang="zh-CN" altLang="en-US" dirty="0"/>
              <a:t>循环依据于一个</a:t>
            </a:r>
            <a:r>
              <a:rPr lang="en-US" altLang="zh-CN" dirty="0"/>
              <a:t>list</a:t>
            </a:r>
            <a:r>
              <a:rPr lang="zh-CN" altLang="en-US" dirty="0"/>
              <a:t>文件，</a:t>
            </a:r>
            <a:r>
              <a:rPr lang="en-US" altLang="zh-CN" dirty="0"/>
              <a:t>list</a:t>
            </a:r>
            <a:r>
              <a:rPr lang="zh-CN" altLang="en-US" dirty="0"/>
              <a:t>文件内部包括各个样本的测序</a:t>
            </a:r>
            <a:r>
              <a:rPr lang="en-US" altLang="zh-CN" dirty="0"/>
              <a:t>reads</a:t>
            </a:r>
            <a:r>
              <a:rPr lang="zh-CN" altLang="en-US" dirty="0"/>
              <a:t>名称前缀（即测序文库号），当然，这个</a:t>
            </a:r>
            <a:r>
              <a:rPr lang="en-US" altLang="zh-CN" dirty="0"/>
              <a:t>reads</a:t>
            </a:r>
            <a:r>
              <a:rPr lang="zh-CN" altLang="en-US" dirty="0"/>
              <a:t>名称可以自己先行修改，</a:t>
            </a:r>
            <a:r>
              <a:rPr lang="en-US" altLang="zh-CN" dirty="0"/>
              <a:t>list</a:t>
            </a:r>
            <a:r>
              <a:rPr lang="zh-CN" altLang="en-US" dirty="0"/>
              <a:t>内的名称也相应地更改。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再次使用</a:t>
            </a:r>
            <a:r>
              <a:rPr lang="en-US" altLang="zh-CN" dirty="0"/>
              <a:t>for</a:t>
            </a:r>
            <a:r>
              <a:rPr lang="zh-CN" altLang="en-US" dirty="0"/>
              <a:t>循环，批量使用</a:t>
            </a:r>
            <a:r>
              <a:rPr lang="en-US" altLang="zh-CN" dirty="0" err="1"/>
              <a:t>bsub</a:t>
            </a:r>
            <a:r>
              <a:rPr lang="zh-CN" altLang="en-US" dirty="0"/>
              <a:t>执行这些脚本。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生成结果文件（每个样本将对应一个文件夹，在该文件夹内也将产生各个样本特有的文件名） 。</a:t>
            </a:r>
          </a:p>
        </p:txBody>
      </p:sp>
    </p:spTree>
    <p:extLst>
      <p:ext uri="{BB962C8B-B14F-4D97-AF65-F5344CB8AC3E}">
        <p14:creationId xmlns:p14="http://schemas.microsoft.com/office/powerpoint/2010/main" val="30022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2D14-32A0-4F8D-B3FF-60D3084D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r>
              <a:rPr lang="zh-CN" altLang="en-US" dirty="0"/>
              <a:t>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A5DFB-0D96-4DE5-A942-5778C1EA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91C1D-1D86-47CE-B7BF-51A5581F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424"/>
            <a:ext cx="12192000" cy="48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0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2D14-32A0-4F8D-B3FF-60D3084D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r>
              <a:rPr lang="zh-CN" altLang="en-US" dirty="0"/>
              <a:t>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A5DFB-0D96-4DE5-A942-5778C1EA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</a:t>
            </a:r>
            <a:r>
              <a:rPr lang="en-US" altLang="zh-CN" dirty="0"/>
              <a:t>for</a:t>
            </a:r>
            <a:r>
              <a:rPr lang="zh-CN" altLang="en-US" dirty="0"/>
              <a:t>循环上方的</a:t>
            </a:r>
            <a:r>
              <a:rPr lang="en-US" altLang="zh-CN" dirty="0"/>
              <a:t>” &gt; run_${i}.sh  done</a:t>
            </a:r>
            <a:r>
              <a:rPr lang="zh-CN" altLang="en-US" dirty="0"/>
              <a:t>是第一个循环的结尾。在这前面的内容（显示为黄色的）都是</a:t>
            </a:r>
            <a:r>
              <a:rPr lang="en-US" altLang="zh-CN" dirty="0"/>
              <a:t>echo</a:t>
            </a:r>
            <a:r>
              <a:rPr lang="zh-CN" altLang="en-US" dirty="0"/>
              <a:t>部分（即生成的每个样本的对应脚本内容）。而本循环则为执行这些脚本。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AD6166-00B2-47F7-800C-A31736FD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6383"/>
            <a:ext cx="12192000" cy="32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8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2ECEE-CAFF-4965-B4AF-40BEE59A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里的内容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161BB-0861-48A2-81FE-38AAA4474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793933-9C64-472B-9933-3654ACA7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71" y="1690688"/>
            <a:ext cx="893145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1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BB9EB-7C16-4981-ACB6-922EB5FC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r>
              <a:rPr lang="zh-CN" altLang="en-US" dirty="0"/>
              <a:t>的</a:t>
            </a:r>
            <a:r>
              <a:rPr lang="en-US" altLang="zh-CN" dirty="0"/>
              <a:t>echo</a:t>
            </a:r>
            <a:r>
              <a:rPr lang="zh-CN" altLang="en-US" dirty="0"/>
              <a:t>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BCB51-4D06-4CF0-A4B3-01E96231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详见脚本</a:t>
            </a:r>
          </a:p>
        </p:txBody>
      </p:sp>
    </p:spTree>
    <p:extLst>
      <p:ext uri="{BB962C8B-B14F-4D97-AF65-F5344CB8AC3E}">
        <p14:creationId xmlns:p14="http://schemas.microsoft.com/office/powerpoint/2010/main" val="161798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519D0-4994-428B-AEA3-E9D7E302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n50.sh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28EEC-FB4E-4118-8BD6-B4A6931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6017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统计</a:t>
            </a:r>
            <a:r>
              <a:rPr lang="en-US" altLang="zh-CN" dirty="0"/>
              <a:t>N50</a:t>
            </a:r>
            <a:r>
              <a:rPr lang="zh-CN" altLang="en-US" dirty="0"/>
              <a:t>、</a:t>
            </a:r>
            <a:r>
              <a:rPr lang="en-US" altLang="zh-CN" dirty="0"/>
              <a:t>N90</a:t>
            </a:r>
            <a:r>
              <a:rPr lang="zh-CN" altLang="en-US" dirty="0"/>
              <a:t>、最大</a:t>
            </a:r>
            <a:r>
              <a:rPr lang="en-US" altLang="zh-CN" dirty="0"/>
              <a:t>contig/scaffold</a:t>
            </a:r>
            <a:r>
              <a:rPr lang="zh-CN" altLang="en-US" dirty="0"/>
              <a:t>长度、</a:t>
            </a:r>
            <a:r>
              <a:rPr lang="en-US" altLang="zh-CN" dirty="0"/>
              <a:t>contigs/scaffolds</a:t>
            </a:r>
            <a:r>
              <a:rPr lang="zh-CN" altLang="en-US" dirty="0"/>
              <a:t>数、组装产物大小。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CAC843-45FE-4D0B-A818-A2BC7795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5" y="0"/>
            <a:ext cx="8556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283</Words>
  <Application>Microsoft Office PowerPoint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assembly+.sh</vt:lpstr>
      <vt:lpstr>Shell Programming Language</vt:lpstr>
      <vt:lpstr>assembly+.sh</vt:lpstr>
      <vt:lpstr>assembly+.sh的for循环1</vt:lpstr>
      <vt:lpstr>assembly+.sh的for循环2</vt:lpstr>
      <vt:lpstr>list里的内容</vt:lpstr>
      <vt:lpstr>assembly+.sh的echo部分</vt:lpstr>
      <vt:lpstr>n50.sh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assembly+.sh</dc:title>
  <dc:creator>李 泽林</dc:creator>
  <cp:lastModifiedBy>李 泽林</cp:lastModifiedBy>
  <cp:revision>17</cp:revision>
  <dcterms:created xsi:type="dcterms:W3CDTF">2020-02-29T16:22:08Z</dcterms:created>
  <dcterms:modified xsi:type="dcterms:W3CDTF">2020-02-29T17:01:06Z</dcterms:modified>
</cp:coreProperties>
</file>