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101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3C85-F836-4AE4-9C84-05F4751C2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DFF57-D729-44BE-BA4F-5926D3BAE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C4023-80C1-40BE-922F-A2771053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E347B-7FDB-4319-9D36-EBF79E13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834F6-78A7-48FE-9A81-7A0FFCBE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4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BB5A-BADD-427C-939A-15405507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1174C-E7EB-4AE6-9973-42E4D09B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7593E-2027-415C-B76B-3984E57C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D3AF6-CAF1-4D59-A0FC-964E53E3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2846E-9593-4479-8E0B-14A76FD0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0EFA9C-FC14-4C64-8BB2-54C6C3469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D93AE-0A39-4055-9BBB-3AD9ADE6C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2B85A-76D7-4ED3-972D-E7AC09E3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4A471-DF0D-4CF8-AD9A-7EBDD73B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7D572-BACF-4CC7-BDAF-1B5F9E1A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926F3-C913-4554-9D65-B399EA92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8D13C-1060-43D8-A62B-D62C4B3D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6951A-D7A0-4FA6-A692-B4BF31D6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2F468-E92B-4054-9021-CCF9E2C3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F8160-3173-4B63-8613-F49F6256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E0F45-0694-4914-B2EB-532B4FE6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10552-F316-4854-816B-46DDB73B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9456B-3BD9-4052-91B3-75776357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70337-AF95-4C24-8A73-D4E0CA5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9BD68-349D-48A7-AF46-C66FB356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8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400A9-B0F9-40CB-83BE-A35D6050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BC554-6CBE-49EA-923A-C6FEA011B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550BB2-225E-4D84-9D9A-8BC5D64AA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993E5-5D89-4EDF-B257-1DC95E66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BD098-1D63-479E-AB1D-BC18A594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BB035-0DA9-4E78-8C55-C6C49CFD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154CE-878A-4F5B-AE2B-E58E8C2B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7BA279-5FDA-44A1-BC1D-1C830AB63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45BD0-E0F0-474D-BB8D-45D81D79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0C473B-A6F4-41FB-922D-123356B77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FAAB4F-5882-47D3-BB93-656C68A01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5F9D98-535E-49B7-87D2-F2EA5F6D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AC4E5D-3AE7-43A9-B931-78735ECA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B67430-AFD4-410E-983B-D0E45842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9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D6D6-B82D-45B8-9AB0-D0CE960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B6D975-FDB9-499B-BE37-90CFE13A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10652-777E-4876-AD93-EF868BEF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8DDB9-79C8-403F-B6E4-3F898444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CEC95D-B43A-4E09-B5F5-33747933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019D0-6D37-40B5-ABDF-B93EAFC3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FCB04-C022-4221-8417-A20FF085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0E87-B20F-4DAF-B34F-61ECAA01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E0E0A-802D-4B20-8E6B-A8323076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96D99-5F62-4798-92DE-C45C587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089B8-8D38-42B8-A829-23FE79A9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099ED-8FD1-44C8-AC29-0B79547E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043C8-2C6E-47DE-8097-BAFA9915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7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3AB3-3B0A-4B28-9C69-C03CE991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9D35BB-895A-47BA-ABAD-36544914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7A5B5-A8B1-4F81-9526-2E14B74B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300B0-5756-4F71-8E6A-D95CD05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AC8BC-5561-4196-8FEC-0939B599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11E9A-AD1F-4EAF-95D9-9672B87C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7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81C544-A5E5-4830-8D14-34A3450F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D1E17-C505-4866-8783-4BFC86AA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65EE8-7A52-422F-B321-33D10FA0B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F5A5-DFF9-4BD2-8E9A-2CA7FB014EAF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C502A-D723-44AF-B69E-AE74B831B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47364-4DE5-46AC-B40F-88E8AE2F4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CD2A-AE1E-4D25-9C81-83AE6B728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0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03246F-B558-4D71-8905-DE5A5D033DBA}"/>
              </a:ext>
            </a:extLst>
          </p:cNvPr>
          <p:cNvSpPr/>
          <p:nvPr/>
        </p:nvSpPr>
        <p:spPr>
          <a:xfrm>
            <a:off x="2200393" y="469130"/>
            <a:ext cx="2024703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read_txt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D31717-1DCA-4959-BA17-53BE97D00D7D}"/>
              </a:ext>
            </a:extLst>
          </p:cNvPr>
          <p:cNvSpPr/>
          <p:nvPr/>
        </p:nvSpPr>
        <p:spPr>
          <a:xfrm>
            <a:off x="2200380" y="1178901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count_ascii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2054148-9E8A-4056-86BF-093B3C3BA964}"/>
              </a:ext>
            </a:extLst>
          </p:cNvPr>
          <p:cNvSpPr/>
          <p:nvPr/>
        </p:nvSpPr>
        <p:spPr>
          <a:xfrm>
            <a:off x="2200380" y="1533729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array_to_list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50A80AE-C963-4D70-9F23-8E64780FCB67}"/>
              </a:ext>
            </a:extLst>
          </p:cNvPr>
          <p:cNvSpPr/>
          <p:nvPr/>
        </p:nvSpPr>
        <p:spPr>
          <a:xfrm>
            <a:off x="2200381" y="2945644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gen_hufftree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3381EA3-B4CF-4FBF-9EC7-57FDCFD6F837}"/>
              </a:ext>
            </a:extLst>
          </p:cNvPr>
          <p:cNvSpPr/>
          <p:nvPr/>
        </p:nvSpPr>
        <p:spPr>
          <a:xfrm>
            <a:off x="2200380" y="3659801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print_hufftree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3B86168-386A-43A0-9FFA-F3EB4F071259}"/>
              </a:ext>
            </a:extLst>
          </p:cNvPr>
          <p:cNvSpPr/>
          <p:nvPr/>
        </p:nvSpPr>
        <p:spPr>
          <a:xfrm>
            <a:off x="2200380" y="2593972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print_list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9B23CD9-471E-47C5-88EF-17FEB4EE287A}"/>
              </a:ext>
            </a:extLst>
          </p:cNvPr>
          <p:cNvSpPr/>
          <p:nvPr/>
        </p:nvSpPr>
        <p:spPr>
          <a:xfrm>
            <a:off x="2200383" y="4016471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gen_huffcode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E14151-4E6F-4C7D-B901-A67E5B71E466}"/>
              </a:ext>
            </a:extLst>
          </p:cNvPr>
          <p:cNvSpPr/>
          <p:nvPr/>
        </p:nvSpPr>
        <p:spPr>
          <a:xfrm>
            <a:off x="2200383" y="4373366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print_huffcode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C1DE9C-11B9-4A3D-8795-1C86A04006EC}"/>
              </a:ext>
            </a:extLst>
          </p:cNvPr>
          <p:cNvSpPr/>
          <p:nvPr/>
        </p:nvSpPr>
        <p:spPr>
          <a:xfrm>
            <a:off x="2200383" y="4730261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code_huff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38C43D-C875-4456-ACA6-D6A397400F4A}"/>
              </a:ext>
            </a:extLst>
          </p:cNvPr>
          <p:cNvSpPr/>
          <p:nvPr/>
        </p:nvSpPr>
        <p:spPr>
          <a:xfrm>
            <a:off x="2200390" y="5087156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decode_huff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EAA66AB-B2E8-4A03-869C-F8F955F2E6DF}"/>
              </a:ext>
            </a:extLst>
          </p:cNvPr>
          <p:cNvSpPr/>
          <p:nvPr/>
        </p:nvSpPr>
        <p:spPr>
          <a:xfrm>
            <a:off x="2200382" y="5444051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code_ascii_bin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49BAF67-76BA-45E6-81BB-2A45CCBB478E}"/>
              </a:ext>
            </a:extLst>
          </p:cNvPr>
          <p:cNvSpPr/>
          <p:nvPr/>
        </p:nvSpPr>
        <p:spPr>
          <a:xfrm>
            <a:off x="2200380" y="6151755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decode_ascii_bin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DE530CC-1BBA-427D-9794-C685F73C541C}"/>
              </a:ext>
            </a:extLst>
          </p:cNvPr>
          <p:cNvSpPr/>
          <p:nvPr/>
        </p:nvSpPr>
        <p:spPr>
          <a:xfrm>
            <a:off x="2200380" y="6507961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char_compare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D722F80-EC5A-4E7A-BFF0-EE35D551F231}"/>
              </a:ext>
            </a:extLst>
          </p:cNvPr>
          <p:cNvSpPr/>
          <p:nvPr/>
        </p:nvSpPr>
        <p:spPr>
          <a:xfrm>
            <a:off x="4364473" y="1887357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init_list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9F10BA7-5F8E-488C-B366-00222117FA6D}"/>
              </a:ext>
            </a:extLst>
          </p:cNvPr>
          <p:cNvSpPr/>
          <p:nvPr/>
        </p:nvSpPr>
        <p:spPr>
          <a:xfrm>
            <a:off x="4364473" y="824073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print_story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DCF77E4-47A3-42F9-A60D-6C23C5ABFA4E}"/>
              </a:ext>
            </a:extLst>
          </p:cNvPr>
          <p:cNvSpPr/>
          <p:nvPr/>
        </p:nvSpPr>
        <p:spPr>
          <a:xfrm>
            <a:off x="4364473" y="2239029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bubble_sort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818865-4382-4751-B36D-2B9920B80DA8}"/>
              </a:ext>
            </a:extLst>
          </p:cNvPr>
          <p:cNvSpPr/>
          <p:nvPr/>
        </p:nvSpPr>
        <p:spPr>
          <a:xfrm>
            <a:off x="4364473" y="3300587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min_two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0A72946-DE1C-4A56-8105-106C971E38CB}"/>
              </a:ext>
            </a:extLst>
          </p:cNvPr>
          <p:cNvSpPr/>
          <p:nvPr/>
        </p:nvSpPr>
        <p:spPr>
          <a:xfrm>
            <a:off x="4364472" y="5795723"/>
            <a:ext cx="2024705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ascii_to_bin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ECE0287-7FAE-4672-AC46-999265A7AC24}"/>
              </a:ext>
            </a:extLst>
          </p:cNvPr>
          <p:cNvSpPr/>
          <p:nvPr/>
        </p:nvSpPr>
        <p:spPr>
          <a:xfrm>
            <a:off x="0" y="115908"/>
            <a:ext cx="2024703" cy="235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A87F79A-BDDE-48DD-98A3-F3A6F75BC924}"/>
              </a:ext>
            </a:extLst>
          </p:cNvPr>
          <p:cNvCxnSpPr>
            <a:stCxn id="26" idx="2"/>
            <a:endCxn id="5" idx="1"/>
          </p:cNvCxnSpPr>
          <p:nvPr/>
        </p:nvCxnSpPr>
        <p:spPr>
          <a:xfrm rot="16200000" flipH="1">
            <a:off x="1488679" y="-124750"/>
            <a:ext cx="235387" cy="11880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3122CE2-61F1-4456-8899-D49DD102447C}"/>
              </a:ext>
            </a:extLst>
          </p:cNvPr>
          <p:cNvCxnSpPr>
            <a:stCxn id="26" idx="2"/>
            <a:endCxn id="7" idx="1"/>
          </p:cNvCxnSpPr>
          <p:nvPr/>
        </p:nvCxnSpPr>
        <p:spPr>
          <a:xfrm rot="16200000" flipH="1">
            <a:off x="1133787" y="230143"/>
            <a:ext cx="945158" cy="1188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B65AAEC-1586-4876-99B2-5915F63B3BAA}"/>
              </a:ext>
            </a:extLst>
          </p:cNvPr>
          <p:cNvCxnSpPr>
            <a:stCxn id="26" idx="2"/>
            <a:endCxn id="8" idx="1"/>
          </p:cNvCxnSpPr>
          <p:nvPr/>
        </p:nvCxnSpPr>
        <p:spPr>
          <a:xfrm rot="16200000" flipH="1">
            <a:off x="956373" y="407557"/>
            <a:ext cx="1299986" cy="1188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F0B3789-1869-462E-BFB0-B2EC2D73B54B}"/>
              </a:ext>
            </a:extLst>
          </p:cNvPr>
          <p:cNvCxnSpPr>
            <a:stCxn id="26" idx="2"/>
            <a:endCxn id="11" idx="1"/>
          </p:cNvCxnSpPr>
          <p:nvPr/>
        </p:nvCxnSpPr>
        <p:spPr>
          <a:xfrm rot="16200000" flipH="1">
            <a:off x="426252" y="937678"/>
            <a:ext cx="2360229" cy="118802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A3E82E1-E466-4401-81A2-8B79EF52603B}"/>
              </a:ext>
            </a:extLst>
          </p:cNvPr>
          <p:cNvCxnSpPr>
            <a:stCxn id="26" idx="2"/>
            <a:endCxn id="9" idx="1"/>
          </p:cNvCxnSpPr>
          <p:nvPr/>
        </p:nvCxnSpPr>
        <p:spPr>
          <a:xfrm rot="16200000" flipH="1">
            <a:off x="250416" y="1113513"/>
            <a:ext cx="2711901" cy="11880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1BDF283-D8F0-4EAD-85D8-B07A3500775E}"/>
              </a:ext>
            </a:extLst>
          </p:cNvPr>
          <p:cNvCxnSpPr>
            <a:stCxn id="26" idx="2"/>
            <a:endCxn id="10" idx="1"/>
          </p:cNvCxnSpPr>
          <p:nvPr/>
        </p:nvCxnSpPr>
        <p:spPr>
          <a:xfrm rot="16200000" flipH="1">
            <a:off x="-106663" y="1470593"/>
            <a:ext cx="3426058" cy="118802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9DCD1441-8EBD-4262-BAAB-9922CCAE8A1E}"/>
              </a:ext>
            </a:extLst>
          </p:cNvPr>
          <p:cNvCxnSpPr>
            <a:stCxn id="26" idx="2"/>
            <a:endCxn id="12" idx="1"/>
          </p:cNvCxnSpPr>
          <p:nvPr/>
        </p:nvCxnSpPr>
        <p:spPr>
          <a:xfrm rot="16200000" flipH="1">
            <a:off x="-284997" y="1648926"/>
            <a:ext cx="3782728" cy="11880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940302F2-C1E6-4B92-9445-EBA12A5D0648}"/>
              </a:ext>
            </a:extLst>
          </p:cNvPr>
          <p:cNvCxnSpPr>
            <a:stCxn id="26" idx="2"/>
            <a:endCxn id="13" idx="1"/>
          </p:cNvCxnSpPr>
          <p:nvPr/>
        </p:nvCxnSpPr>
        <p:spPr>
          <a:xfrm rot="16200000" flipH="1">
            <a:off x="-463444" y="1827373"/>
            <a:ext cx="4139623" cy="11880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6A74CA7C-1C98-4540-BDF7-7F93F7CD9ABD}"/>
              </a:ext>
            </a:extLst>
          </p:cNvPr>
          <p:cNvCxnSpPr>
            <a:stCxn id="26" idx="2"/>
            <a:endCxn id="14" idx="1"/>
          </p:cNvCxnSpPr>
          <p:nvPr/>
        </p:nvCxnSpPr>
        <p:spPr>
          <a:xfrm rot="16200000" flipH="1">
            <a:off x="-641892" y="2005821"/>
            <a:ext cx="4496518" cy="11880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1EA39C5-43AC-455F-B730-F982C63467AE}"/>
              </a:ext>
            </a:extLst>
          </p:cNvPr>
          <p:cNvCxnSpPr>
            <a:stCxn id="26" idx="2"/>
            <a:endCxn id="15" idx="1"/>
          </p:cNvCxnSpPr>
          <p:nvPr/>
        </p:nvCxnSpPr>
        <p:spPr>
          <a:xfrm rot="16200000" flipH="1">
            <a:off x="-820335" y="2184265"/>
            <a:ext cx="4853413" cy="11880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93295773-AAEC-4E80-A095-584194392573}"/>
              </a:ext>
            </a:extLst>
          </p:cNvPr>
          <p:cNvCxnSpPr>
            <a:stCxn id="26" idx="2"/>
            <a:endCxn id="16" idx="1"/>
          </p:cNvCxnSpPr>
          <p:nvPr/>
        </p:nvCxnSpPr>
        <p:spPr>
          <a:xfrm rot="16200000" flipH="1">
            <a:off x="-998787" y="2362717"/>
            <a:ext cx="5210308" cy="11880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B79B442F-225B-49CE-BE69-A26A879BA045}"/>
              </a:ext>
            </a:extLst>
          </p:cNvPr>
          <p:cNvCxnSpPr>
            <a:stCxn id="26" idx="2"/>
            <a:endCxn id="17" idx="1"/>
          </p:cNvCxnSpPr>
          <p:nvPr/>
        </p:nvCxnSpPr>
        <p:spPr>
          <a:xfrm rot="16200000" flipH="1">
            <a:off x="-1352640" y="2716570"/>
            <a:ext cx="5918012" cy="1188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FE3690F-01A7-48F9-88EC-D1F34362A88D}"/>
              </a:ext>
            </a:extLst>
          </p:cNvPr>
          <p:cNvCxnSpPr>
            <a:stCxn id="26" idx="2"/>
            <a:endCxn id="18" idx="1"/>
          </p:cNvCxnSpPr>
          <p:nvPr/>
        </p:nvCxnSpPr>
        <p:spPr>
          <a:xfrm rot="16200000" flipH="1">
            <a:off x="-1530743" y="2894673"/>
            <a:ext cx="6274218" cy="1188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86DCF1B-690E-427D-9935-1F859FFC24EB}"/>
              </a:ext>
            </a:extLst>
          </p:cNvPr>
          <p:cNvCxnSpPr>
            <a:stCxn id="5" idx="2"/>
            <a:endCxn id="20" idx="1"/>
          </p:cNvCxnSpPr>
          <p:nvPr/>
        </p:nvCxnSpPr>
        <p:spPr>
          <a:xfrm rot="16200000" flipH="1">
            <a:off x="3670055" y="247490"/>
            <a:ext cx="237108" cy="115172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DBC36CF-9E1C-4ED8-A289-681B7BA5EA70}"/>
              </a:ext>
            </a:extLst>
          </p:cNvPr>
          <p:cNvCxnSpPr>
            <a:stCxn id="8" idx="2"/>
            <a:endCxn id="19" idx="1"/>
          </p:cNvCxnSpPr>
          <p:nvPr/>
        </p:nvCxnSpPr>
        <p:spPr>
          <a:xfrm rot="16200000" flipH="1">
            <a:off x="3670707" y="1311425"/>
            <a:ext cx="235793" cy="11517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E5F05F6F-97AE-4ED8-ABC8-0DEECE501DA0}"/>
              </a:ext>
            </a:extLst>
          </p:cNvPr>
          <p:cNvCxnSpPr>
            <a:stCxn id="8" idx="2"/>
            <a:endCxn id="21" idx="1"/>
          </p:cNvCxnSpPr>
          <p:nvPr/>
        </p:nvCxnSpPr>
        <p:spPr>
          <a:xfrm rot="16200000" flipH="1">
            <a:off x="3494871" y="1487261"/>
            <a:ext cx="587465" cy="11517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7B847B5-BE7C-47E8-B7B4-B4A041CD026F}"/>
              </a:ext>
            </a:extLst>
          </p:cNvPr>
          <p:cNvCxnSpPr>
            <a:stCxn id="9" idx="2"/>
            <a:endCxn id="22" idx="1"/>
          </p:cNvCxnSpPr>
          <p:nvPr/>
        </p:nvCxnSpPr>
        <p:spPr>
          <a:xfrm rot="16200000" flipH="1">
            <a:off x="3670049" y="2723998"/>
            <a:ext cx="237108" cy="11517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6512E95-1016-4767-B8D7-965FC093F3BB}"/>
              </a:ext>
            </a:extLst>
          </p:cNvPr>
          <p:cNvCxnSpPr>
            <a:stCxn id="16" idx="2"/>
            <a:endCxn id="24" idx="1"/>
          </p:cNvCxnSpPr>
          <p:nvPr/>
        </p:nvCxnSpPr>
        <p:spPr>
          <a:xfrm rot="16200000" flipH="1">
            <a:off x="3671685" y="5220770"/>
            <a:ext cx="233837" cy="11517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FBEDDBE9-3DA5-4D8B-B795-CC24B528A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522" y="-10578"/>
            <a:ext cx="6372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7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63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泽林</dc:creator>
  <cp:lastModifiedBy>李 泽林</cp:lastModifiedBy>
  <cp:revision>5</cp:revision>
  <dcterms:created xsi:type="dcterms:W3CDTF">2020-06-30T08:18:18Z</dcterms:created>
  <dcterms:modified xsi:type="dcterms:W3CDTF">2020-06-30T15:37:55Z</dcterms:modified>
</cp:coreProperties>
</file>