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69" autoAdjust="0"/>
  </p:normalViewPr>
  <p:slideViewPr>
    <p:cSldViewPr>
      <p:cViewPr>
        <p:scale>
          <a:sx n="125" d="100"/>
          <a:sy n="125" d="100"/>
        </p:scale>
        <p:origin x="27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OBD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软件层次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 layer</a:t>
            </a:r>
          </a:p>
          <a:p>
            <a:r>
              <a:rPr lang="en-US" altLang="zh-CN" dirty="0" smtClean="0"/>
              <a:t>Network layer</a:t>
            </a:r>
          </a:p>
          <a:p>
            <a:r>
              <a:rPr lang="en-US" altLang="zh-CN" dirty="0" smtClean="0"/>
              <a:t>Data link layer</a:t>
            </a:r>
          </a:p>
          <a:p>
            <a:r>
              <a:rPr lang="en-US" altLang="zh-CN" dirty="0" smtClean="0"/>
              <a:t>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2883648" y="774040"/>
            <a:ext cx="2808313" cy="6039336"/>
          </a:xfrm>
          <a:prstGeom prst="roundRect">
            <a:avLst>
              <a:gd name="adj" fmla="val 130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16" y="702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Request service flow between different layers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090843" y="803055"/>
            <a:ext cx="0" cy="593831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387232" y="781351"/>
            <a:ext cx="16696" cy="59600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54295" y="53854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29665" y="1195415"/>
            <a:ext cx="1274263" cy="19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092082" y="1784644"/>
            <a:ext cx="1302590" cy="238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 rot="21185499">
            <a:off x="4607535" y="1554336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 rot="312197">
            <a:off x="4616114" y="1130065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6114" y="2248933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114" y="2654892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95658" y="2942162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 rot="312197">
            <a:off x="4572002" y="3400059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30" name="TextBox 29"/>
          <p:cNvSpPr txBox="1"/>
          <p:nvPr/>
        </p:nvSpPr>
        <p:spPr>
          <a:xfrm rot="312197">
            <a:off x="4616115" y="3757753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3971977" y="4184073"/>
            <a:ext cx="14401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9" name="圆角矩形 98"/>
          <p:cNvSpPr/>
          <p:nvPr/>
        </p:nvSpPr>
        <p:spPr>
          <a:xfrm>
            <a:off x="172473" y="778538"/>
            <a:ext cx="1224136" cy="2881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80213" y="1099020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380213" y="1384566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02" name="矩形 101"/>
          <p:cNvSpPr/>
          <p:nvPr/>
        </p:nvSpPr>
        <p:spPr>
          <a:xfrm>
            <a:off x="352493" y="2118196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03" name="矩形 102"/>
          <p:cNvSpPr/>
          <p:nvPr/>
        </p:nvSpPr>
        <p:spPr>
          <a:xfrm>
            <a:off x="352492" y="2422299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352492" y="3049128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2226" y="56273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511709" y="774040"/>
            <a:ext cx="1225848" cy="32403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1690330" y="1085782"/>
            <a:ext cx="792088" cy="21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31" name="圆角矩形 130"/>
          <p:cNvSpPr/>
          <p:nvPr/>
        </p:nvSpPr>
        <p:spPr>
          <a:xfrm>
            <a:off x="1695463" y="1381347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1690329" y="2422299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33" name="圆角矩形 132"/>
          <p:cNvSpPr/>
          <p:nvPr/>
        </p:nvSpPr>
        <p:spPr>
          <a:xfrm>
            <a:off x="1690329" y="2919742"/>
            <a:ext cx="792088" cy="4582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1690329" y="1852437"/>
            <a:ext cx="792088" cy="401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581643" y="558236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4122417" y="2526842"/>
            <a:ext cx="1272255" cy="250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4126854" y="2867913"/>
            <a:ext cx="1260378" cy="228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4080363" y="3246028"/>
            <a:ext cx="1306869" cy="10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4105776" y="3523170"/>
            <a:ext cx="1268998" cy="210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4084103" y="3800781"/>
            <a:ext cx="1308869" cy="21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43" name="圆角矩形 142"/>
          <p:cNvSpPr/>
          <p:nvPr/>
        </p:nvSpPr>
        <p:spPr>
          <a:xfrm>
            <a:off x="3045124" y="1081540"/>
            <a:ext cx="950667" cy="219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N_USData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req</a:t>
            </a:r>
            <a:endParaRPr lang="en-US" altLang="zh-CN" sz="1000" dirty="0" smtClean="0"/>
          </a:p>
        </p:txBody>
      </p:sp>
      <p:sp>
        <p:nvSpPr>
          <p:cNvPr id="147" name="圆角矩形 146"/>
          <p:cNvSpPr/>
          <p:nvPr/>
        </p:nvSpPr>
        <p:spPr>
          <a:xfrm>
            <a:off x="3002692" y="4074106"/>
            <a:ext cx="950667" cy="219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N_USData</a:t>
            </a:r>
            <a:r>
              <a:rPr lang="en-US" altLang="zh-CN" sz="1000" dirty="0" smtClean="0"/>
              <a:t> con</a:t>
            </a:r>
            <a:endParaRPr lang="en-US" altLang="zh-CN" sz="1000" dirty="0" smtClean="0"/>
          </a:p>
        </p:txBody>
      </p:sp>
      <p:sp>
        <p:nvSpPr>
          <p:cNvPr id="150" name="圆角矩形 149"/>
          <p:cNvSpPr/>
          <p:nvPr/>
        </p:nvSpPr>
        <p:spPr>
          <a:xfrm>
            <a:off x="3002693" y="4653136"/>
            <a:ext cx="950667" cy="302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N_USDataFF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ind</a:t>
            </a:r>
            <a:endParaRPr lang="en-US" altLang="zh-CN" sz="1000" dirty="0" smtClean="0"/>
          </a:p>
        </p:txBody>
      </p:sp>
      <p:cxnSp>
        <p:nvCxnSpPr>
          <p:cNvPr id="86" name="直接箭头连接符 85"/>
          <p:cNvCxnSpPr>
            <a:stCxn id="128" idx="3"/>
            <a:endCxn id="143" idx="1"/>
          </p:cNvCxnSpPr>
          <p:nvPr/>
        </p:nvCxnSpPr>
        <p:spPr>
          <a:xfrm flipV="1">
            <a:off x="2482418" y="1191508"/>
            <a:ext cx="562706" cy="424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01" idx="3"/>
            <a:endCxn id="131" idx="1"/>
          </p:cNvCxnSpPr>
          <p:nvPr/>
        </p:nvCxnSpPr>
        <p:spPr>
          <a:xfrm flipV="1">
            <a:off x="1244309" y="1482446"/>
            <a:ext cx="451154" cy="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2505395" y="1390316"/>
            <a:ext cx="2906744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endCxn id="102" idx="0"/>
          </p:cNvCxnSpPr>
          <p:nvPr/>
        </p:nvCxnSpPr>
        <p:spPr>
          <a:xfrm rot="10800000" flipV="1">
            <a:off x="784541" y="2022752"/>
            <a:ext cx="3315088" cy="95443"/>
          </a:xfrm>
          <a:prstGeom prst="bentConnector2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02" idx="3"/>
          </p:cNvCxnSpPr>
          <p:nvPr/>
        </p:nvCxnSpPr>
        <p:spPr>
          <a:xfrm flipV="1">
            <a:off x="1216589" y="2219423"/>
            <a:ext cx="4737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4" idx="2"/>
            <a:endCxn id="132" idx="0"/>
          </p:cNvCxnSpPr>
          <p:nvPr/>
        </p:nvCxnSpPr>
        <p:spPr>
          <a:xfrm>
            <a:off x="2086373" y="2253573"/>
            <a:ext cx="0" cy="168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2505395" y="2533192"/>
            <a:ext cx="1594234" cy="281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28" idx="1"/>
            <a:endCxn id="100" idx="3"/>
          </p:cNvCxnSpPr>
          <p:nvPr/>
        </p:nvCxnSpPr>
        <p:spPr>
          <a:xfrm flipH="1">
            <a:off x="1244309" y="1195750"/>
            <a:ext cx="446021" cy="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31" idx="2"/>
            <a:endCxn id="134" idx="0"/>
          </p:cNvCxnSpPr>
          <p:nvPr/>
        </p:nvCxnSpPr>
        <p:spPr>
          <a:xfrm flipH="1">
            <a:off x="2086373" y="1583544"/>
            <a:ext cx="5134" cy="268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圆角矩形 188"/>
          <p:cNvSpPr/>
          <p:nvPr/>
        </p:nvSpPr>
        <p:spPr>
          <a:xfrm>
            <a:off x="3002693" y="6381328"/>
            <a:ext cx="950667" cy="302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N_USData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ind</a:t>
            </a:r>
            <a:endParaRPr lang="en-US" altLang="zh-CN" sz="1000" dirty="0" smtClean="0"/>
          </a:p>
        </p:txBody>
      </p:sp>
      <p:cxnSp>
        <p:nvCxnSpPr>
          <p:cNvPr id="196" name="肘形连接符 195"/>
          <p:cNvCxnSpPr>
            <a:endCxn id="105" idx="0"/>
          </p:cNvCxnSpPr>
          <p:nvPr/>
        </p:nvCxnSpPr>
        <p:spPr>
          <a:xfrm rot="10800000" flipV="1">
            <a:off x="784540" y="2778002"/>
            <a:ext cx="4574972" cy="271126"/>
          </a:xfrm>
          <a:prstGeom prst="bentConnector2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05" idx="3"/>
          </p:cNvCxnSpPr>
          <p:nvPr/>
        </p:nvCxnSpPr>
        <p:spPr>
          <a:xfrm flipV="1">
            <a:off x="1216588" y="3150355"/>
            <a:ext cx="4460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4766797" y="774040"/>
            <a:ext cx="0" cy="6039336"/>
          </a:xfrm>
          <a:prstGeom prst="line">
            <a:avLst/>
          </a:prstGeom>
          <a:ln>
            <a:solidFill>
              <a:schemeClr val="accent3">
                <a:alpha val="57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5" name="圆角矩形 204"/>
          <p:cNvSpPr/>
          <p:nvPr/>
        </p:nvSpPr>
        <p:spPr>
          <a:xfrm>
            <a:off x="6055279" y="803055"/>
            <a:ext cx="1225848" cy="32403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圆角矩形 205"/>
          <p:cNvSpPr/>
          <p:nvPr/>
        </p:nvSpPr>
        <p:spPr>
          <a:xfrm>
            <a:off x="6272159" y="1428655"/>
            <a:ext cx="792088" cy="21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207" name="圆角矩形 206"/>
          <p:cNvSpPr/>
          <p:nvPr/>
        </p:nvSpPr>
        <p:spPr>
          <a:xfrm>
            <a:off x="6272159" y="1751338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208" name="圆角矩形 207"/>
          <p:cNvSpPr/>
          <p:nvPr/>
        </p:nvSpPr>
        <p:spPr>
          <a:xfrm>
            <a:off x="6233899" y="2359091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209" name="圆角矩形 208"/>
          <p:cNvSpPr/>
          <p:nvPr/>
        </p:nvSpPr>
        <p:spPr>
          <a:xfrm>
            <a:off x="6233899" y="2666693"/>
            <a:ext cx="792088" cy="4582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210" name="圆角矩形 209"/>
          <p:cNvSpPr/>
          <p:nvPr/>
        </p:nvSpPr>
        <p:spPr>
          <a:xfrm>
            <a:off x="6272159" y="2005346"/>
            <a:ext cx="792088" cy="200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con</a:t>
            </a:r>
            <a:endParaRPr lang="en-US" altLang="zh-CN" sz="1200" dirty="0" smtClean="0"/>
          </a:p>
        </p:txBody>
      </p:sp>
      <p:sp>
        <p:nvSpPr>
          <p:cNvPr id="211" name="TextBox 210"/>
          <p:cNvSpPr txBox="1"/>
          <p:nvPr/>
        </p:nvSpPr>
        <p:spPr>
          <a:xfrm>
            <a:off x="6125213" y="617942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H="1">
            <a:off x="5403928" y="1784644"/>
            <a:ext cx="826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圆角矩形 226"/>
          <p:cNvSpPr/>
          <p:nvPr/>
        </p:nvSpPr>
        <p:spPr>
          <a:xfrm>
            <a:off x="7524328" y="833746"/>
            <a:ext cx="1224136" cy="25720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7704584" y="1482447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229" name="矩形 228"/>
          <p:cNvSpPr/>
          <p:nvPr/>
        </p:nvSpPr>
        <p:spPr>
          <a:xfrm>
            <a:off x="7704584" y="1772808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230" name="矩形 229"/>
          <p:cNvSpPr/>
          <p:nvPr/>
        </p:nvSpPr>
        <p:spPr>
          <a:xfrm>
            <a:off x="7704348" y="2057919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231" name="矩形 230"/>
          <p:cNvSpPr/>
          <p:nvPr/>
        </p:nvSpPr>
        <p:spPr>
          <a:xfrm>
            <a:off x="7704347" y="2355055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232" name="矩形 231"/>
          <p:cNvSpPr/>
          <p:nvPr/>
        </p:nvSpPr>
        <p:spPr>
          <a:xfrm>
            <a:off x="7732068" y="2880757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544081" y="617942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cxnSp>
        <p:nvCxnSpPr>
          <p:cNvPr id="245" name="直接箭头连接符 244"/>
          <p:cNvCxnSpPr>
            <a:stCxn id="132" idx="1"/>
          </p:cNvCxnSpPr>
          <p:nvPr/>
        </p:nvCxnSpPr>
        <p:spPr>
          <a:xfrm flipH="1">
            <a:off x="1244309" y="2526842"/>
            <a:ext cx="446020" cy="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H="1">
            <a:off x="7064247" y="1583674"/>
            <a:ext cx="64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>
            <a:endCxn id="228" idx="0"/>
          </p:cNvCxnSpPr>
          <p:nvPr/>
        </p:nvCxnSpPr>
        <p:spPr>
          <a:xfrm>
            <a:off x="5412138" y="1390316"/>
            <a:ext cx="2724494" cy="921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圆角矩形 328"/>
          <p:cNvSpPr/>
          <p:nvPr/>
        </p:nvSpPr>
        <p:spPr>
          <a:xfrm>
            <a:off x="8144674" y="2596529"/>
            <a:ext cx="978438" cy="2294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34829" y="1725176"/>
            <a:ext cx="6421547" cy="4368119"/>
          </a:xfrm>
          <a:prstGeom prst="roundRect">
            <a:avLst>
              <a:gd name="adj" fmla="val 84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722747" y="4135191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Data flow between different layers</a:t>
            </a:r>
            <a:endParaRPr lang="zh-CN" altLang="en-US" dirty="0"/>
          </a:p>
        </p:txBody>
      </p:sp>
      <p:sp>
        <p:nvSpPr>
          <p:cNvPr id="328" name="下箭头 327"/>
          <p:cNvSpPr/>
          <p:nvPr/>
        </p:nvSpPr>
        <p:spPr>
          <a:xfrm>
            <a:off x="2592855" y="1167775"/>
            <a:ext cx="2164659" cy="5611603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87361" y="1970285"/>
            <a:ext cx="792088" cy="28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2587361" y="2456383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7425" y="3439761"/>
            <a:ext cx="792088" cy="533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2597267" y="4276133"/>
            <a:ext cx="792088" cy="21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75910" y="2825537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cxnSp>
        <p:nvCxnSpPr>
          <p:cNvPr id="21" name="肘形连接符 20"/>
          <p:cNvCxnSpPr>
            <a:endCxn id="22" idx="0"/>
          </p:cNvCxnSpPr>
          <p:nvPr/>
        </p:nvCxnSpPr>
        <p:spPr>
          <a:xfrm>
            <a:off x="3386446" y="2569208"/>
            <a:ext cx="451607" cy="143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菱形 21"/>
          <p:cNvSpPr/>
          <p:nvPr/>
        </p:nvSpPr>
        <p:spPr>
          <a:xfrm>
            <a:off x="3586025" y="271268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肘形连接符 22"/>
          <p:cNvCxnSpPr>
            <a:stCxn id="22" idx="2"/>
          </p:cNvCxnSpPr>
          <p:nvPr/>
        </p:nvCxnSpPr>
        <p:spPr>
          <a:xfrm rot="5400000">
            <a:off x="3575617" y="2645574"/>
            <a:ext cx="58768" cy="466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线形标注 2(带强调线) 23"/>
          <p:cNvSpPr/>
          <p:nvPr/>
        </p:nvSpPr>
        <p:spPr>
          <a:xfrm>
            <a:off x="4236407" y="262958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5" name="肘形连接符 24"/>
          <p:cNvCxnSpPr>
            <a:endCxn id="26" idx="0"/>
          </p:cNvCxnSpPr>
          <p:nvPr/>
        </p:nvCxnSpPr>
        <p:spPr>
          <a:xfrm>
            <a:off x="3394198" y="3168403"/>
            <a:ext cx="446999" cy="168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菱形 25"/>
          <p:cNvSpPr/>
          <p:nvPr/>
        </p:nvSpPr>
        <p:spPr>
          <a:xfrm>
            <a:off x="3589169" y="3336717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线形标注 2(带强调线) 26"/>
          <p:cNvSpPr/>
          <p:nvPr/>
        </p:nvSpPr>
        <p:spPr>
          <a:xfrm>
            <a:off x="4219225" y="316840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28" name="肘形连接符 27"/>
          <p:cNvCxnSpPr>
            <a:stCxn id="26" idx="2"/>
          </p:cNvCxnSpPr>
          <p:nvPr/>
        </p:nvCxnSpPr>
        <p:spPr>
          <a:xfrm rot="5400000">
            <a:off x="3580506" y="3285528"/>
            <a:ext cx="72949" cy="448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肘形连接符 31"/>
          <p:cNvCxnSpPr>
            <a:stCxn id="16" idx="3"/>
            <a:endCxn id="193" idx="0"/>
          </p:cNvCxnSpPr>
          <p:nvPr/>
        </p:nvCxnSpPr>
        <p:spPr>
          <a:xfrm>
            <a:off x="3389355" y="4383492"/>
            <a:ext cx="435589" cy="1823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菱形 32"/>
          <p:cNvSpPr/>
          <p:nvPr/>
        </p:nvSpPr>
        <p:spPr>
          <a:xfrm>
            <a:off x="3426004" y="4964569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=</a:t>
            </a:r>
            <a:r>
              <a:rPr lang="en-US" altLang="zh-CN" sz="800" dirty="0" smtClean="0"/>
              <a:t>=BS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8071" y="5273905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4478" y="4791924"/>
            <a:ext cx="74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Count++</a:t>
            </a:r>
            <a:endParaRPr lang="zh-CN" altLang="en-US" sz="1100" b="1" dirty="0"/>
          </a:p>
        </p:txBody>
      </p:sp>
      <p:sp>
        <p:nvSpPr>
          <p:cNvPr id="37" name="菱形 36"/>
          <p:cNvSpPr/>
          <p:nvPr/>
        </p:nvSpPr>
        <p:spPr>
          <a:xfrm>
            <a:off x="3573872" y="5402625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  <a:endCxn id="37" idx="0"/>
          </p:cNvCxnSpPr>
          <p:nvPr/>
        </p:nvCxnSpPr>
        <p:spPr>
          <a:xfrm>
            <a:off x="3824479" y="5156061"/>
            <a:ext cx="1421" cy="24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575910" y="5347791"/>
            <a:ext cx="10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&lt; FF_DL</a:t>
            </a:r>
            <a:endParaRPr lang="zh-CN" altLang="en-US" sz="1000" dirty="0"/>
          </a:p>
        </p:txBody>
      </p:sp>
      <p:cxnSp>
        <p:nvCxnSpPr>
          <p:cNvPr id="40" name="肘形连接符 39"/>
          <p:cNvCxnSpPr>
            <a:stCxn id="37" idx="3"/>
            <a:endCxn id="17" idx="3"/>
          </p:cNvCxnSpPr>
          <p:nvPr/>
        </p:nvCxnSpPr>
        <p:spPr>
          <a:xfrm flipH="1" flipV="1">
            <a:off x="3367998" y="3075010"/>
            <a:ext cx="709930" cy="2395892"/>
          </a:xfrm>
          <a:prstGeom prst="bentConnector3">
            <a:avLst>
              <a:gd name="adj1" fmla="val -322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501931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21918" y="147895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027518" y="1835063"/>
            <a:ext cx="832842" cy="38512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Data generate</a:t>
            </a:r>
          </a:p>
        </p:txBody>
      </p:sp>
      <p:cxnSp>
        <p:nvCxnSpPr>
          <p:cNvPr id="45" name="直接箭头连接符 44"/>
          <p:cNvCxnSpPr>
            <a:stCxn id="213" idx="1"/>
            <a:endCxn id="43" idx="3"/>
          </p:cNvCxnSpPr>
          <p:nvPr/>
        </p:nvCxnSpPr>
        <p:spPr>
          <a:xfrm flipH="1">
            <a:off x="7860360" y="3757587"/>
            <a:ext cx="341485" cy="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94198" y="2036919"/>
            <a:ext cx="363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89513" y="3792464"/>
            <a:ext cx="3653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01730" y="1835062"/>
            <a:ext cx="68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Count=0</a:t>
            </a:r>
            <a:endParaRPr lang="zh-CN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47628" y="3589629"/>
            <a:ext cx="5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</a:t>
            </a:r>
            <a:endParaRPr lang="zh-CN" altLang="en-US" sz="1000" b="1" dirty="0"/>
          </a:p>
        </p:txBody>
      </p:sp>
      <p:sp>
        <p:nvSpPr>
          <p:cNvPr id="77" name="圆角矩形 76"/>
          <p:cNvSpPr/>
          <p:nvPr/>
        </p:nvSpPr>
        <p:spPr>
          <a:xfrm>
            <a:off x="5547359" y="2190533"/>
            <a:ext cx="1224136" cy="15438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78" name="圆角矩形 77"/>
          <p:cNvSpPr/>
          <p:nvPr/>
        </p:nvSpPr>
        <p:spPr>
          <a:xfrm>
            <a:off x="5716476" y="2397095"/>
            <a:ext cx="868529" cy="5967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79" name="圆角矩形 78"/>
          <p:cNvSpPr/>
          <p:nvPr/>
        </p:nvSpPr>
        <p:spPr>
          <a:xfrm>
            <a:off x="5585459" y="3136652"/>
            <a:ext cx="1152128" cy="240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=1;4bit</a:t>
            </a:r>
          </a:p>
          <a:p>
            <a:r>
              <a:rPr lang="en-US" altLang="zh-CN" sz="800" dirty="0" smtClean="0"/>
              <a:t>FF_DL;12bitN/A: 1byte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470672" y="2023822"/>
            <a:ext cx="111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First Frame</a:t>
            </a:r>
            <a:endParaRPr lang="zh-CN" altLang="en-US" sz="800" dirty="0"/>
          </a:p>
        </p:txBody>
      </p:sp>
      <p:sp>
        <p:nvSpPr>
          <p:cNvPr id="81" name="圆角矩形 80"/>
          <p:cNvSpPr/>
          <p:nvPr/>
        </p:nvSpPr>
        <p:spPr>
          <a:xfrm>
            <a:off x="5725162" y="3546218"/>
            <a:ext cx="868529" cy="1301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cxnSp>
        <p:nvCxnSpPr>
          <p:cNvPr id="104" name="肘形连接符 103"/>
          <p:cNvCxnSpPr>
            <a:stCxn id="77" idx="1"/>
            <a:endCxn id="13" idx="3"/>
          </p:cNvCxnSpPr>
          <p:nvPr/>
        </p:nvCxnSpPr>
        <p:spPr>
          <a:xfrm rot="10800000">
            <a:off x="3379449" y="2113571"/>
            <a:ext cx="2167910" cy="848901"/>
          </a:xfrm>
          <a:prstGeom prst="bentConnector3">
            <a:avLst>
              <a:gd name="adj1" fmla="val 120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585459" y="4230766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5654838" y="4444992"/>
            <a:ext cx="983962" cy="467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5678561" y="5042844"/>
            <a:ext cx="960238" cy="4963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=2;4bit</a:t>
            </a:r>
          </a:p>
          <a:p>
            <a:r>
              <a:rPr lang="en-US" altLang="zh-CN" sz="800" dirty="0" smtClean="0"/>
              <a:t>SN; 4bit</a:t>
            </a:r>
          </a:p>
          <a:p>
            <a:r>
              <a:rPr lang="en-US" altLang="zh-CN" sz="800" dirty="0" smtClean="0"/>
              <a:t>N/A</a:t>
            </a:r>
            <a:r>
              <a:rPr lang="en-US" altLang="zh-CN" sz="800" dirty="0"/>
              <a:t>;</a:t>
            </a:r>
            <a:r>
              <a:rPr lang="en-US" altLang="zh-CN" sz="800" dirty="0" smtClean="0"/>
              <a:t> 1byte</a:t>
            </a:r>
          </a:p>
          <a:p>
            <a:r>
              <a:rPr lang="en-US" altLang="zh-CN" sz="800" dirty="0" smtClean="0"/>
              <a:t>N/A; 1byte</a:t>
            </a:r>
            <a:endParaRPr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8473" y="3950378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sp>
        <p:nvSpPr>
          <p:cNvPr id="113" name="圆角矩形 112"/>
          <p:cNvSpPr/>
          <p:nvPr/>
        </p:nvSpPr>
        <p:spPr>
          <a:xfrm>
            <a:off x="5678561" y="5686308"/>
            <a:ext cx="960238" cy="16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15487" y="4059610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cxnSp>
        <p:nvCxnSpPr>
          <p:cNvPr id="119" name="肘形连接符 118"/>
          <p:cNvCxnSpPr>
            <a:stCxn id="109" idx="1"/>
          </p:cNvCxnSpPr>
          <p:nvPr/>
        </p:nvCxnSpPr>
        <p:spPr>
          <a:xfrm rot="10800000">
            <a:off x="3371947" y="3888483"/>
            <a:ext cx="2213513" cy="1200164"/>
          </a:xfrm>
          <a:prstGeom prst="bentConnector3">
            <a:avLst>
              <a:gd name="adj1" fmla="val 1282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33" idx="3"/>
            <a:endCxn id="15" idx="3"/>
          </p:cNvCxnSpPr>
          <p:nvPr/>
        </p:nvCxnSpPr>
        <p:spPr>
          <a:xfrm flipH="1" flipV="1">
            <a:off x="3389513" y="3706669"/>
            <a:ext cx="833440" cy="1353646"/>
          </a:xfrm>
          <a:prstGeom prst="bentConnector3">
            <a:avLst>
              <a:gd name="adj1" fmla="val -2742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1" name="直接箭头连接符 140"/>
          <p:cNvCxnSpPr>
            <a:stCxn id="77" idx="3"/>
          </p:cNvCxnSpPr>
          <p:nvPr/>
        </p:nvCxnSpPr>
        <p:spPr>
          <a:xfrm>
            <a:off x="6771495" y="2962471"/>
            <a:ext cx="25602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9" idx="3"/>
          </p:cNvCxnSpPr>
          <p:nvPr/>
        </p:nvCxnSpPr>
        <p:spPr>
          <a:xfrm>
            <a:off x="6708478" y="5088647"/>
            <a:ext cx="33418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147816" y="1780946"/>
            <a:ext cx="967800" cy="36925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39390" y="1968844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248478" y="2702512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1" name="矩形 170"/>
          <p:cNvSpPr/>
          <p:nvPr/>
        </p:nvSpPr>
        <p:spPr>
          <a:xfrm>
            <a:off x="239389" y="3305939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72" name="矩形 171"/>
          <p:cNvSpPr/>
          <p:nvPr/>
        </p:nvSpPr>
        <p:spPr>
          <a:xfrm>
            <a:off x="239391" y="3808093"/>
            <a:ext cx="765952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3" name="矩形 172"/>
          <p:cNvSpPr/>
          <p:nvPr/>
        </p:nvSpPr>
        <p:spPr>
          <a:xfrm>
            <a:off x="238867" y="4538283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2835" y="152350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93" name="菱形 192"/>
          <p:cNvSpPr/>
          <p:nvPr/>
        </p:nvSpPr>
        <p:spPr>
          <a:xfrm>
            <a:off x="3572916" y="456579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线形标注 2(带强调线) 194"/>
          <p:cNvSpPr/>
          <p:nvPr/>
        </p:nvSpPr>
        <p:spPr>
          <a:xfrm>
            <a:off x="4204599" y="4420250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07" name="直接箭头连接符 206"/>
          <p:cNvCxnSpPr>
            <a:stCxn id="193" idx="2"/>
            <a:endCxn id="33" idx="0"/>
          </p:cNvCxnSpPr>
          <p:nvPr/>
        </p:nvCxnSpPr>
        <p:spPr>
          <a:xfrm flipH="1">
            <a:off x="3824479" y="4702348"/>
            <a:ext cx="465" cy="26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3" name="矩形 212"/>
          <p:cNvSpPr/>
          <p:nvPr/>
        </p:nvSpPr>
        <p:spPr>
          <a:xfrm>
            <a:off x="8201845" y="3274785"/>
            <a:ext cx="864096" cy="965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Mtype</a:t>
            </a:r>
            <a:r>
              <a:rPr lang="en-US" altLang="zh-CN" sz="800" dirty="0"/>
              <a:t> </a:t>
            </a:r>
          </a:p>
          <a:p>
            <a:r>
              <a:rPr lang="en-US" altLang="zh-CN" sz="800" dirty="0"/>
              <a:t>N_SA</a:t>
            </a:r>
          </a:p>
          <a:p>
            <a:r>
              <a:rPr lang="en-US" altLang="zh-CN" sz="800" dirty="0"/>
              <a:t>N_TA</a:t>
            </a:r>
          </a:p>
          <a:p>
            <a:r>
              <a:rPr lang="en-US" altLang="zh-CN" sz="800" dirty="0" err="1"/>
              <a:t>N_Tatype</a:t>
            </a:r>
            <a:endParaRPr lang="en-US" altLang="zh-CN" sz="800" dirty="0"/>
          </a:p>
          <a:p>
            <a:r>
              <a:rPr lang="en-US" altLang="zh-CN" sz="800" dirty="0"/>
              <a:t>N_AE</a:t>
            </a:r>
          </a:p>
          <a:p>
            <a:r>
              <a:rPr lang="en-US" altLang="zh-CN" sz="800" dirty="0" err="1"/>
              <a:t>MessageData</a:t>
            </a:r>
            <a:r>
              <a:rPr lang="en-US" altLang="zh-CN" sz="800" dirty="0"/>
              <a:t>[n]</a:t>
            </a:r>
          </a:p>
          <a:p>
            <a:r>
              <a:rPr lang="en-US" altLang="zh-CN" sz="800" dirty="0"/>
              <a:t>Length</a:t>
            </a:r>
          </a:p>
          <a:p>
            <a:pPr algn="ctr"/>
            <a:endParaRPr lang="zh-CN" altLang="en-US" sz="800" dirty="0"/>
          </a:p>
        </p:txBody>
      </p:sp>
      <p:sp>
        <p:nvSpPr>
          <p:cNvPr id="225" name="圆角矩形 224"/>
          <p:cNvSpPr/>
          <p:nvPr/>
        </p:nvSpPr>
        <p:spPr>
          <a:xfrm>
            <a:off x="1606837" y="3611271"/>
            <a:ext cx="648070" cy="415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Mapping of the N_PDU</a:t>
            </a:r>
            <a:endParaRPr lang="zh-CN" altLang="en-US" sz="800" dirty="0"/>
          </a:p>
        </p:txBody>
      </p:sp>
      <p:cxnSp>
        <p:nvCxnSpPr>
          <p:cNvPr id="229" name="直接箭头连接符 228"/>
          <p:cNvCxnSpPr/>
          <p:nvPr/>
        </p:nvCxnSpPr>
        <p:spPr>
          <a:xfrm flipH="1">
            <a:off x="2254907" y="3888416"/>
            <a:ext cx="342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2597425" y="3888483"/>
            <a:ext cx="795338" cy="0"/>
          </a:xfrm>
          <a:prstGeom prst="line">
            <a:avLst/>
          </a:prstGeom>
          <a:ln>
            <a:solidFill>
              <a:schemeClr val="accent6">
                <a:alpha val="5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3" name="肘形连接符 232"/>
          <p:cNvCxnSpPr>
            <a:stCxn id="13" idx="1"/>
            <a:endCxn id="225" idx="3"/>
          </p:cNvCxnSpPr>
          <p:nvPr/>
        </p:nvCxnSpPr>
        <p:spPr>
          <a:xfrm rot="10800000" flipV="1">
            <a:off x="2254907" y="2113569"/>
            <a:ext cx="332454" cy="1705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3" idx="3"/>
            <a:endCxn id="13" idx="1"/>
          </p:cNvCxnSpPr>
          <p:nvPr/>
        </p:nvCxnSpPr>
        <p:spPr>
          <a:xfrm flipH="1">
            <a:off x="2587361" y="2113570"/>
            <a:ext cx="792088" cy="0"/>
          </a:xfrm>
          <a:prstGeom prst="line">
            <a:avLst/>
          </a:prstGeom>
          <a:ln>
            <a:solidFill>
              <a:schemeClr val="accent6">
                <a:alpha val="52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225" idx="1"/>
            <a:endCxn id="169" idx="3"/>
          </p:cNvCxnSpPr>
          <p:nvPr/>
        </p:nvCxnSpPr>
        <p:spPr>
          <a:xfrm rot="10800000">
            <a:off x="1005865" y="2064443"/>
            <a:ext cx="600972" cy="17544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endCxn id="172" idx="3"/>
          </p:cNvCxnSpPr>
          <p:nvPr/>
        </p:nvCxnSpPr>
        <p:spPr>
          <a:xfrm flipH="1">
            <a:off x="1005343" y="3903690"/>
            <a:ext cx="573448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621918" y="388848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606838" y="380809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165562" y="308290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N_SDU</a:t>
            </a:r>
            <a:endParaRPr lang="zh-CN" altLang="en-US" sz="800" dirty="0"/>
          </a:p>
        </p:txBody>
      </p:sp>
      <p:sp>
        <p:nvSpPr>
          <p:cNvPr id="275" name="矩形 274"/>
          <p:cNvSpPr/>
          <p:nvPr/>
        </p:nvSpPr>
        <p:spPr>
          <a:xfrm>
            <a:off x="1674457" y="265003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279" name="直接箭头连接符 278"/>
          <p:cNvCxnSpPr>
            <a:stCxn id="170" idx="3"/>
            <a:endCxn id="275" idx="1"/>
          </p:cNvCxnSpPr>
          <p:nvPr/>
        </p:nvCxnSpPr>
        <p:spPr>
          <a:xfrm>
            <a:off x="1014953" y="2798110"/>
            <a:ext cx="659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2" idx="1"/>
            <a:endCxn id="275" idx="3"/>
          </p:cNvCxnSpPr>
          <p:nvPr/>
        </p:nvCxnSpPr>
        <p:spPr>
          <a:xfrm flipH="1">
            <a:off x="2269989" y="2780965"/>
            <a:ext cx="1316036" cy="17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74457" y="3253459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Received frame</a:t>
            </a:r>
            <a:endParaRPr lang="zh-CN" altLang="en-US" sz="800" dirty="0"/>
          </a:p>
        </p:txBody>
      </p:sp>
      <p:cxnSp>
        <p:nvCxnSpPr>
          <p:cNvPr id="308" name="直接箭头连接符 307"/>
          <p:cNvCxnSpPr>
            <a:stCxn id="26" idx="1"/>
            <a:endCxn id="302" idx="3"/>
          </p:cNvCxnSpPr>
          <p:nvPr/>
        </p:nvCxnSpPr>
        <p:spPr>
          <a:xfrm flipH="1" flipV="1">
            <a:off x="2269989" y="3401538"/>
            <a:ext cx="1319180" cy="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171" idx="3"/>
            <a:endCxn id="302" idx="1"/>
          </p:cNvCxnSpPr>
          <p:nvPr/>
        </p:nvCxnSpPr>
        <p:spPr>
          <a:xfrm>
            <a:off x="1005864" y="3401537"/>
            <a:ext cx="6685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1674457" y="448599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319" name="直接箭头连接符 318"/>
          <p:cNvCxnSpPr>
            <a:stCxn id="193" idx="1"/>
            <a:endCxn id="314" idx="3"/>
          </p:cNvCxnSpPr>
          <p:nvPr/>
        </p:nvCxnSpPr>
        <p:spPr>
          <a:xfrm flipH="1">
            <a:off x="2269989" y="4634071"/>
            <a:ext cx="1302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173" idx="3"/>
            <a:endCxn id="314" idx="1"/>
          </p:cNvCxnSpPr>
          <p:nvPr/>
        </p:nvCxnSpPr>
        <p:spPr>
          <a:xfrm>
            <a:off x="1005342" y="4633881"/>
            <a:ext cx="669115" cy="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1159879" y="443690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call</a:t>
            </a:r>
            <a:endParaRPr lang="zh-CN" altLang="en-US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39623" y="2632073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337596" y="3237318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check</a:t>
            </a:r>
            <a:endParaRPr lang="zh-CN" altLang="en-US" sz="8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39623" y="4476064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8083610" y="2383368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331" name="直接箭头连接符 330"/>
          <p:cNvCxnSpPr>
            <a:stCxn id="37" idx="2"/>
          </p:cNvCxnSpPr>
          <p:nvPr/>
        </p:nvCxnSpPr>
        <p:spPr>
          <a:xfrm flipH="1">
            <a:off x="3824478" y="5539179"/>
            <a:ext cx="1422" cy="69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直接箭头连接符 6"/>
          <p:cNvCxnSpPr>
            <a:stCxn id="13" idx="2"/>
            <a:endCxn id="14" idx="0"/>
          </p:cNvCxnSpPr>
          <p:nvPr/>
        </p:nvCxnSpPr>
        <p:spPr>
          <a:xfrm>
            <a:off x="2983405" y="2256855"/>
            <a:ext cx="0" cy="19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6" name="直接箭头连接符 225"/>
          <p:cNvCxnSpPr>
            <a:stCxn id="15" idx="2"/>
            <a:endCxn id="16" idx="0"/>
          </p:cNvCxnSpPr>
          <p:nvPr/>
        </p:nvCxnSpPr>
        <p:spPr>
          <a:xfrm flipH="1">
            <a:off x="2993311" y="3973577"/>
            <a:ext cx="158" cy="302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347864" y="492149"/>
            <a:ext cx="5261259" cy="6365851"/>
          </a:xfrm>
          <a:prstGeom prst="roundRect">
            <a:avLst>
              <a:gd name="adj" fmla="val 102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2100" y="2636913"/>
            <a:ext cx="1800199" cy="2219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96670" y="4255066"/>
            <a:ext cx="1465740" cy="24638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</a:t>
            </a:r>
            <a:r>
              <a:rPr lang="en-US" altLang="zh-CN" sz="1600" dirty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Data Segment (N_SDU to N_PDU)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0151" y="1238835"/>
            <a:ext cx="864096" cy="35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 Request</a:t>
            </a:r>
            <a:endParaRPr lang="zh-CN" altLang="en-US" sz="1200" dirty="0"/>
          </a:p>
        </p:txBody>
      </p:sp>
      <p:sp>
        <p:nvSpPr>
          <p:cNvPr id="5" name="矩形 4" title="N_USData.request"/>
          <p:cNvSpPr/>
          <p:nvPr/>
        </p:nvSpPr>
        <p:spPr>
          <a:xfrm>
            <a:off x="1006364" y="3006695"/>
            <a:ext cx="1480966" cy="152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Mtype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N_SA</a:t>
            </a:r>
          </a:p>
          <a:p>
            <a:r>
              <a:rPr lang="en-US" altLang="zh-CN" sz="1200" dirty="0" smtClean="0"/>
              <a:t>N_TA</a:t>
            </a:r>
          </a:p>
          <a:p>
            <a:r>
              <a:rPr lang="en-US" altLang="zh-CN" sz="1200" dirty="0" err="1" smtClean="0"/>
              <a:t>N_Tatype</a:t>
            </a:r>
            <a:endParaRPr lang="en-US" altLang="zh-CN" sz="1200" dirty="0" smtClean="0"/>
          </a:p>
          <a:p>
            <a:r>
              <a:rPr lang="en-US" altLang="zh-CN" sz="1200" dirty="0" smtClean="0"/>
              <a:t>N_AE</a:t>
            </a:r>
          </a:p>
          <a:p>
            <a:r>
              <a:rPr lang="en-US" altLang="zh-CN" sz="1200" dirty="0" err="1" smtClean="0"/>
              <a:t>MessageData</a:t>
            </a:r>
            <a:r>
              <a:rPr lang="en-US" altLang="zh-CN" sz="1200" dirty="0" smtClean="0"/>
              <a:t>[n]</a:t>
            </a:r>
          </a:p>
          <a:p>
            <a:r>
              <a:rPr lang="en-US" altLang="zh-CN" sz="1200" dirty="0" smtClean="0"/>
              <a:t>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357" y="272969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N_USData.request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943450" y="4666224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4965788" y="5611806"/>
            <a:ext cx="1178608" cy="5057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=1;4bit</a:t>
            </a:r>
          </a:p>
          <a:p>
            <a:r>
              <a:rPr lang="en-US" altLang="zh-CN" sz="1000" dirty="0" smtClean="0"/>
              <a:t>FF_DL;12bitN/A: 1byte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4571" y="39594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 Frame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65788" y="6343299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6248" y="861481"/>
            <a:ext cx="1466162" cy="2636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05350" y="1238835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4905350" y="2211676"/>
            <a:ext cx="1178608" cy="6120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=0;4bit</a:t>
            </a:r>
          </a:p>
          <a:p>
            <a:r>
              <a:rPr lang="en-US" altLang="zh-CN" sz="1000" dirty="0" smtClean="0"/>
              <a:t>SF_DL;4bit</a:t>
            </a:r>
            <a:endParaRPr lang="en-US" altLang="zh-CN" sz="1000" dirty="0"/>
          </a:p>
          <a:p>
            <a:r>
              <a:rPr lang="en-US" altLang="zh-CN" sz="1000" dirty="0" smtClean="0"/>
              <a:t>N/A: 1byte</a:t>
            </a:r>
          </a:p>
          <a:p>
            <a:r>
              <a:rPr lang="en-US" altLang="zh-CN" sz="1000" dirty="0" smtClean="0"/>
              <a:t>N/A: 1byte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678" y="4921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Frame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943450" y="3147207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6838701" y="3885734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92347" y="3590112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56454" y="5414949"/>
            <a:ext cx="1424623" cy="140522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 smtClean="0"/>
              <a:t>Mtype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diagnostics</a:t>
            </a:r>
            <a:endParaRPr lang="en-US" altLang="zh-CN" sz="1050" dirty="0"/>
          </a:p>
          <a:p>
            <a:r>
              <a:rPr lang="en-US" altLang="zh-CN" sz="1050" dirty="0" smtClean="0"/>
              <a:t>    remote diagnostics</a:t>
            </a:r>
          </a:p>
          <a:p>
            <a:r>
              <a:rPr lang="en-US" altLang="zh-CN" sz="1200" b="1" dirty="0" err="1" smtClean="0"/>
              <a:t>N_Tatype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Physical</a:t>
            </a:r>
          </a:p>
          <a:p>
            <a:r>
              <a:rPr lang="en-US" altLang="zh-CN" sz="1050" dirty="0" smtClean="0"/>
              <a:t>    functional</a:t>
            </a:r>
            <a:endParaRPr lang="zh-CN" altLang="en-US" sz="1050" dirty="0"/>
          </a:p>
        </p:txBody>
      </p:sp>
      <p:sp>
        <p:nvSpPr>
          <p:cNvPr id="31" name="圆角矩形 30"/>
          <p:cNvSpPr/>
          <p:nvPr/>
        </p:nvSpPr>
        <p:spPr>
          <a:xfrm>
            <a:off x="6692347" y="4110881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839289" y="4561829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6861465" y="5502017"/>
            <a:ext cx="1178608" cy="625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=2;4bit</a:t>
            </a:r>
          </a:p>
          <a:p>
            <a:r>
              <a:rPr lang="en-US" altLang="zh-CN" sz="1000" dirty="0" smtClean="0"/>
              <a:t>SN; 4bit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/>
              <a:t>;</a:t>
            </a:r>
            <a:r>
              <a:rPr lang="en-US" altLang="zh-CN" sz="1000" dirty="0" smtClean="0"/>
              <a:t> 1byte</a:t>
            </a:r>
          </a:p>
          <a:p>
            <a:r>
              <a:rPr lang="en-US" altLang="zh-CN" sz="1000" dirty="0" smtClean="0"/>
              <a:t>N/A; 1byte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45993" y="3815259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861465" y="6476234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259" y="2363820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Network layer service</a:t>
            </a:r>
            <a:endParaRPr lang="zh-CN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6866" y="488610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 layer task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96732" y="931056"/>
            <a:ext cx="133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Session layer</a:t>
            </a:r>
            <a:endParaRPr lang="zh-CN" altLang="en-US" sz="1400" b="1" dirty="0"/>
          </a:p>
        </p:txBody>
      </p:sp>
      <p:cxnSp>
        <p:nvCxnSpPr>
          <p:cNvPr id="23" name="直接箭头连接符 22"/>
          <p:cNvCxnSpPr>
            <a:stCxn id="4" idx="2"/>
          </p:cNvCxnSpPr>
          <p:nvPr/>
        </p:nvCxnSpPr>
        <p:spPr>
          <a:xfrm>
            <a:off x="1762199" y="1594659"/>
            <a:ext cx="0" cy="682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497386" y="4037162"/>
            <a:ext cx="864096" cy="43580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9" idx="2"/>
            <a:endCxn id="9" idx="1"/>
          </p:cNvCxnSpPr>
          <p:nvPr/>
        </p:nvCxnSpPr>
        <p:spPr>
          <a:xfrm rot="16200000" flipH="1">
            <a:off x="3856040" y="4546363"/>
            <a:ext cx="1014024" cy="8672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13" idx="1"/>
          </p:cNvCxnSpPr>
          <p:nvPr/>
        </p:nvCxnSpPr>
        <p:spPr>
          <a:xfrm flipV="1">
            <a:off x="4361482" y="2179769"/>
            <a:ext cx="434766" cy="207529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3"/>
            <a:endCxn id="29" idx="0"/>
          </p:cNvCxnSpPr>
          <p:nvPr/>
        </p:nvCxnSpPr>
        <p:spPr>
          <a:xfrm>
            <a:off x="2662299" y="3746810"/>
            <a:ext cx="1267135" cy="29035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262410" y="492149"/>
            <a:ext cx="2346713" cy="365793"/>
          </a:xfrm>
          <a:prstGeom prst="bentConnector3">
            <a:avLst>
              <a:gd name="adj1" fmla="val -3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16866" y="1828590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6136" y="5989465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417770" y="5598974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Data link layer data mapping with N_PDU(29bit)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8315"/>
              </p:ext>
            </p:extLst>
          </p:nvPr>
        </p:nvGraphicFramePr>
        <p:xfrm>
          <a:off x="323528" y="1268760"/>
          <a:ext cx="856895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792088"/>
              </a:tblGrid>
              <a:tr h="249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N_Mtype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N_Tatype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PDU_type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28`26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25,24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23~16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15~8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7~0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data5~8</a:t>
                      </a:r>
                    </a:p>
                  </a:txBody>
                  <a:tcPr/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diagnostic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N_TA</a:t>
                      </a:r>
                      <a:endParaRPr lang="zh-CN" altLang="en-US" sz="12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N_SA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Remote  diagnostic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4082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47864" y="1422596"/>
            <a:ext cx="864096" cy="1963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FF_ind</a:t>
            </a:r>
            <a:endParaRPr lang="zh-CN" altLang="en-US" sz="1000" b="1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1854644"/>
            <a:ext cx="864096" cy="1963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FC_req</a:t>
            </a:r>
            <a:endParaRPr lang="zh-CN" altLang="en-US" sz="1000" b="1" dirty="0"/>
          </a:p>
        </p:txBody>
      </p:sp>
      <p:sp>
        <p:nvSpPr>
          <p:cNvPr id="6" name="圆角矩形 5"/>
          <p:cNvSpPr/>
          <p:nvPr/>
        </p:nvSpPr>
        <p:spPr>
          <a:xfrm>
            <a:off x="3347864" y="2242356"/>
            <a:ext cx="864096" cy="1785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FC_con</a:t>
            </a:r>
            <a:endParaRPr lang="zh-CN" altLang="en-US" sz="1000" b="1" dirty="0"/>
          </a:p>
        </p:txBody>
      </p:sp>
      <p:sp>
        <p:nvSpPr>
          <p:cNvPr id="7" name="圆角矩形 6"/>
          <p:cNvSpPr/>
          <p:nvPr/>
        </p:nvSpPr>
        <p:spPr>
          <a:xfrm>
            <a:off x="3347864" y="2947497"/>
            <a:ext cx="864096" cy="1785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CF_ind</a:t>
            </a:r>
            <a:endParaRPr lang="zh-CN" altLang="en-US" sz="1000" b="1" dirty="0"/>
          </a:p>
        </p:txBody>
      </p:sp>
      <p:sp>
        <p:nvSpPr>
          <p:cNvPr id="8" name="流程图: 决策 7"/>
          <p:cNvSpPr/>
          <p:nvPr/>
        </p:nvSpPr>
        <p:spPr>
          <a:xfrm>
            <a:off x="3455876" y="1062556"/>
            <a:ext cx="648072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(带强调线) 8"/>
          <p:cNvSpPr/>
          <p:nvPr/>
        </p:nvSpPr>
        <p:spPr>
          <a:xfrm>
            <a:off x="4236407" y="968475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x </a:t>
            </a:r>
            <a:r>
              <a:rPr lang="en-US" altLang="zh-CN" sz="1000" dirty="0" smtClean="0"/>
              <a:t>OK</a:t>
            </a:r>
          </a:p>
        </p:txBody>
      </p:sp>
      <p:cxnSp>
        <p:nvCxnSpPr>
          <p:cNvPr id="11" name="直接箭头连接符 10"/>
          <p:cNvCxnSpPr>
            <a:stCxn id="8" idx="2"/>
            <a:endCxn id="4" idx="0"/>
          </p:cNvCxnSpPr>
          <p:nvPr/>
        </p:nvCxnSpPr>
        <p:spPr>
          <a:xfrm>
            <a:off x="3779912" y="1266380"/>
            <a:ext cx="0" cy="148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>
            <a:stCxn id="8" idx="0"/>
          </p:cNvCxnSpPr>
          <p:nvPr/>
        </p:nvCxnSpPr>
        <p:spPr>
          <a:xfrm flipV="1">
            <a:off x="3779912" y="846978"/>
            <a:ext cx="0" cy="205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4" idx="2"/>
            <a:endCxn id="5" idx="0"/>
          </p:cNvCxnSpPr>
          <p:nvPr/>
        </p:nvCxnSpPr>
        <p:spPr>
          <a:xfrm>
            <a:off x="3779912" y="1629693"/>
            <a:ext cx="0" cy="21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3779912" y="2051029"/>
            <a:ext cx="0" cy="19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3" name="流程图: 决策 22"/>
          <p:cNvSpPr/>
          <p:nvPr/>
        </p:nvSpPr>
        <p:spPr>
          <a:xfrm>
            <a:off x="3455876" y="2584543"/>
            <a:ext cx="648072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2"/>
            <a:endCxn id="7" idx="0"/>
          </p:cNvCxnSpPr>
          <p:nvPr/>
        </p:nvCxnSpPr>
        <p:spPr>
          <a:xfrm>
            <a:off x="3779912" y="2780928"/>
            <a:ext cx="0" cy="16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5" name="线形标注 2(带强调线) 24"/>
          <p:cNvSpPr/>
          <p:nvPr/>
        </p:nvSpPr>
        <p:spPr>
          <a:xfrm>
            <a:off x="4236407" y="245328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T</a:t>
            </a:r>
            <a:r>
              <a:rPr lang="en-US" altLang="zh-CN" sz="1000" dirty="0" err="1" smtClean="0"/>
              <a:t>x</a:t>
            </a:r>
            <a:r>
              <a:rPr lang="en-US" altLang="zh-CN" sz="1000" dirty="0" smtClean="0"/>
              <a:t> </a:t>
            </a:r>
            <a:r>
              <a:rPr lang="en-US" altLang="zh-CN" sz="1000" dirty="0" smtClean="0"/>
              <a:t>OK</a:t>
            </a:r>
          </a:p>
        </p:txBody>
      </p:sp>
      <p:cxnSp>
        <p:nvCxnSpPr>
          <p:cNvPr id="28" name="直接箭头连接符 27"/>
          <p:cNvCxnSpPr>
            <a:stCxn id="6" idx="2"/>
            <a:endCxn id="23" idx="0"/>
          </p:cNvCxnSpPr>
          <p:nvPr/>
        </p:nvCxnSpPr>
        <p:spPr>
          <a:xfrm>
            <a:off x="3779912" y="2420888"/>
            <a:ext cx="0" cy="16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764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513</Words>
  <Application>Microsoft Office PowerPoint</Application>
  <PresentationFormat>全屏显示(4:3)</PresentationFormat>
  <Paragraphs>358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OBD说明</vt:lpstr>
      <vt:lpstr>软件层次</vt:lpstr>
      <vt:lpstr>Request service flow between different layers</vt:lpstr>
      <vt:lpstr>Data flow between different layers</vt:lpstr>
      <vt:lpstr>Data Segment (N_SDU to N_PDU)</vt:lpstr>
      <vt:lpstr>Data link layer data mapping with N_PDU(29bit)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</dc:title>
  <dc:creator>zzz</dc:creator>
  <cp:lastModifiedBy>zzz</cp:lastModifiedBy>
  <cp:revision>89</cp:revision>
  <dcterms:created xsi:type="dcterms:W3CDTF">2014-02-13T13:16:15Z</dcterms:created>
  <dcterms:modified xsi:type="dcterms:W3CDTF">2014-02-18T15:34:49Z</dcterms:modified>
</cp:coreProperties>
</file>