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69" autoAdjust="0"/>
  </p:normalViewPr>
  <p:slideViewPr>
    <p:cSldViewPr>
      <p:cViewPr>
        <p:scale>
          <a:sx n="125" d="100"/>
          <a:sy n="125" d="100"/>
        </p:scale>
        <p:origin x="918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1555B-97D8-4054-B8CD-F07176B815F4}" type="datetimeFigureOut">
              <a:rPr lang="zh-CN" altLang="en-US" smtClean="0"/>
              <a:t>2014/2/21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AAA1C-A33D-45D0-8446-D3DF09ABF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87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AAA1C-A33D-45D0-8446-D3DF09ABF03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9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OBD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66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软件层次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Session layer</a:t>
            </a:r>
          </a:p>
          <a:p>
            <a:r>
              <a:rPr lang="en-US" altLang="zh-CN" dirty="0" smtClean="0"/>
              <a:t>Network layer</a:t>
            </a:r>
          </a:p>
          <a:p>
            <a:r>
              <a:rPr lang="en-US" altLang="zh-CN" dirty="0" smtClean="0"/>
              <a:t>Data link layer</a:t>
            </a:r>
          </a:p>
          <a:p>
            <a:r>
              <a:rPr lang="en-US" altLang="zh-CN" dirty="0" smtClean="0"/>
              <a:t>Driver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755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圆角矩形 71"/>
          <p:cNvSpPr/>
          <p:nvPr/>
        </p:nvSpPr>
        <p:spPr>
          <a:xfrm>
            <a:off x="4647458" y="794078"/>
            <a:ext cx="1313637" cy="6039336"/>
          </a:xfrm>
          <a:prstGeom prst="roundRect">
            <a:avLst>
              <a:gd name="adj" fmla="val 1305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圆角矩形 76"/>
          <p:cNvSpPr/>
          <p:nvPr/>
        </p:nvSpPr>
        <p:spPr>
          <a:xfrm>
            <a:off x="2883648" y="774040"/>
            <a:ext cx="1313637" cy="6039336"/>
          </a:xfrm>
          <a:prstGeom prst="roundRect">
            <a:avLst>
              <a:gd name="adj" fmla="val 1305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16" y="7020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Request service flow between different layers</a:t>
            </a:r>
            <a:endParaRPr lang="zh-CN" altLang="en-US" sz="32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3476928" y="875063"/>
            <a:ext cx="0" cy="5938313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5387232" y="781351"/>
            <a:ext cx="16696" cy="596001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3949515" y="538544"/>
            <a:ext cx="108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accent4"/>
                </a:solidFill>
              </a:rPr>
              <a:t>Session Layer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3476928" y="1772808"/>
            <a:ext cx="1927000" cy="232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21185499">
            <a:off x="4275205" y="1710655"/>
            <a:ext cx="320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FC</a:t>
            </a:r>
            <a:endParaRPr lang="zh-CN" altLang="en-US" sz="1000" dirty="0"/>
          </a:p>
        </p:txBody>
      </p:sp>
      <p:sp>
        <p:nvSpPr>
          <p:cNvPr id="20" name="TextBox 19"/>
          <p:cNvSpPr txBox="1"/>
          <p:nvPr/>
        </p:nvSpPr>
        <p:spPr>
          <a:xfrm rot="312197">
            <a:off x="4274514" y="1086392"/>
            <a:ext cx="320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74515" y="2451862"/>
            <a:ext cx="320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CF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74515" y="2735763"/>
            <a:ext cx="320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71785" y="3082581"/>
            <a:ext cx="320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FC</a:t>
            </a:r>
            <a:endParaRPr lang="zh-CN" altLang="en-US" sz="1000" dirty="0"/>
          </a:p>
        </p:txBody>
      </p:sp>
      <p:sp>
        <p:nvSpPr>
          <p:cNvPr id="28" name="TextBox 27"/>
          <p:cNvSpPr txBox="1"/>
          <p:nvPr/>
        </p:nvSpPr>
        <p:spPr>
          <a:xfrm rot="312197">
            <a:off x="4276054" y="3446829"/>
            <a:ext cx="320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CF</a:t>
            </a:r>
          </a:p>
        </p:txBody>
      </p:sp>
      <p:sp>
        <p:nvSpPr>
          <p:cNvPr id="30" name="TextBox 29"/>
          <p:cNvSpPr txBox="1"/>
          <p:nvPr/>
        </p:nvSpPr>
        <p:spPr>
          <a:xfrm rot="312197">
            <a:off x="4274515" y="3721108"/>
            <a:ext cx="320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CF</a:t>
            </a:r>
          </a:p>
        </p:txBody>
      </p:sp>
      <p:sp>
        <p:nvSpPr>
          <p:cNvPr id="99" name="圆角矩形 98"/>
          <p:cNvSpPr/>
          <p:nvPr/>
        </p:nvSpPr>
        <p:spPr>
          <a:xfrm>
            <a:off x="172473" y="778538"/>
            <a:ext cx="1224136" cy="2881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366352" y="1099020"/>
            <a:ext cx="864096" cy="20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L_Req</a:t>
            </a:r>
            <a:r>
              <a:rPr lang="en-US" altLang="zh-CN" sz="1100" dirty="0" smtClean="0"/>
              <a:t> FF</a:t>
            </a:r>
            <a:endParaRPr lang="zh-CN" altLang="en-US" sz="1100" dirty="0"/>
          </a:p>
        </p:txBody>
      </p:sp>
      <p:sp>
        <p:nvSpPr>
          <p:cNvPr id="101" name="矩形 100"/>
          <p:cNvSpPr/>
          <p:nvPr/>
        </p:nvSpPr>
        <p:spPr>
          <a:xfrm>
            <a:off x="366352" y="1384566"/>
            <a:ext cx="864096" cy="20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L_Con</a:t>
            </a:r>
            <a:r>
              <a:rPr lang="en-US" altLang="zh-CN" sz="1100" dirty="0" smtClean="0"/>
              <a:t> FF</a:t>
            </a:r>
            <a:endParaRPr lang="zh-CN" altLang="en-US" sz="1100" dirty="0"/>
          </a:p>
        </p:txBody>
      </p:sp>
      <p:sp>
        <p:nvSpPr>
          <p:cNvPr id="102" name="矩形 101"/>
          <p:cNvSpPr/>
          <p:nvPr/>
        </p:nvSpPr>
        <p:spPr>
          <a:xfrm>
            <a:off x="366352" y="2118196"/>
            <a:ext cx="864096" cy="20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L_Ind</a:t>
            </a:r>
            <a:r>
              <a:rPr lang="en-US" altLang="zh-CN" sz="1100" dirty="0" smtClean="0"/>
              <a:t> FC</a:t>
            </a:r>
            <a:endParaRPr lang="zh-CN" altLang="en-US" sz="1100" dirty="0"/>
          </a:p>
        </p:txBody>
      </p:sp>
      <p:sp>
        <p:nvSpPr>
          <p:cNvPr id="103" name="矩形 102"/>
          <p:cNvSpPr/>
          <p:nvPr/>
        </p:nvSpPr>
        <p:spPr>
          <a:xfrm>
            <a:off x="366352" y="2422299"/>
            <a:ext cx="864096" cy="20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L_Req</a:t>
            </a:r>
            <a:r>
              <a:rPr lang="en-US" altLang="zh-CN" sz="1100" dirty="0" smtClean="0"/>
              <a:t> CF</a:t>
            </a:r>
            <a:endParaRPr lang="zh-CN" altLang="en-US" sz="1100" dirty="0"/>
          </a:p>
        </p:txBody>
      </p:sp>
      <p:sp>
        <p:nvSpPr>
          <p:cNvPr id="105" name="矩形 104"/>
          <p:cNvSpPr/>
          <p:nvPr/>
        </p:nvSpPr>
        <p:spPr>
          <a:xfrm>
            <a:off x="366352" y="3049128"/>
            <a:ext cx="864096" cy="20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L_Con</a:t>
            </a:r>
            <a:r>
              <a:rPr lang="en-US" altLang="zh-CN" sz="1100" dirty="0" smtClean="0"/>
              <a:t> CF</a:t>
            </a:r>
            <a:endParaRPr lang="zh-CN" altLang="en-US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92226" y="562734"/>
            <a:ext cx="108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2"/>
                </a:solidFill>
              </a:rPr>
              <a:t>Data Link Layer</a:t>
            </a:r>
          </a:p>
        </p:txBody>
      </p:sp>
      <p:sp>
        <p:nvSpPr>
          <p:cNvPr id="126" name="圆角矩形 125"/>
          <p:cNvSpPr/>
          <p:nvPr/>
        </p:nvSpPr>
        <p:spPr>
          <a:xfrm>
            <a:off x="1511709" y="774040"/>
            <a:ext cx="1225848" cy="28862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圆角矩形 127"/>
          <p:cNvSpPr/>
          <p:nvPr/>
        </p:nvSpPr>
        <p:spPr>
          <a:xfrm>
            <a:off x="1692896" y="1085782"/>
            <a:ext cx="792088" cy="2199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FF </a:t>
            </a:r>
            <a:r>
              <a:rPr lang="en-US" altLang="zh-CN" sz="1200" dirty="0" err="1" smtClean="0"/>
              <a:t>Req</a:t>
            </a:r>
            <a:endParaRPr lang="en-US" altLang="zh-CN" sz="1200" dirty="0" smtClean="0"/>
          </a:p>
        </p:txBody>
      </p:sp>
      <p:sp>
        <p:nvSpPr>
          <p:cNvPr id="131" name="圆角矩形 130"/>
          <p:cNvSpPr/>
          <p:nvPr/>
        </p:nvSpPr>
        <p:spPr>
          <a:xfrm>
            <a:off x="1692896" y="1381347"/>
            <a:ext cx="792088" cy="2021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FF Con</a:t>
            </a:r>
          </a:p>
        </p:txBody>
      </p:sp>
      <p:sp>
        <p:nvSpPr>
          <p:cNvPr id="132" name="圆角矩形 131"/>
          <p:cNvSpPr/>
          <p:nvPr/>
        </p:nvSpPr>
        <p:spPr>
          <a:xfrm>
            <a:off x="1692896" y="2422299"/>
            <a:ext cx="792088" cy="2090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CF </a:t>
            </a:r>
            <a:r>
              <a:rPr lang="en-US" altLang="zh-CN" sz="1200" dirty="0" err="1" smtClean="0"/>
              <a:t>Req</a:t>
            </a:r>
            <a:endParaRPr lang="en-US" altLang="zh-CN" sz="1200" dirty="0" smtClean="0"/>
          </a:p>
        </p:txBody>
      </p:sp>
      <p:sp>
        <p:nvSpPr>
          <p:cNvPr id="133" name="圆角矩形 132"/>
          <p:cNvSpPr/>
          <p:nvPr/>
        </p:nvSpPr>
        <p:spPr>
          <a:xfrm>
            <a:off x="1692896" y="2919742"/>
            <a:ext cx="792088" cy="4582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CF Con</a:t>
            </a:r>
          </a:p>
        </p:txBody>
      </p:sp>
      <p:sp>
        <p:nvSpPr>
          <p:cNvPr id="134" name="圆角矩形 133"/>
          <p:cNvSpPr/>
          <p:nvPr/>
        </p:nvSpPr>
        <p:spPr>
          <a:xfrm>
            <a:off x="1690329" y="1852437"/>
            <a:ext cx="792088" cy="401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FC </a:t>
            </a:r>
            <a:r>
              <a:rPr lang="en-US" altLang="zh-CN" sz="1200" dirty="0" err="1" smtClean="0"/>
              <a:t>Ind</a:t>
            </a:r>
            <a:endParaRPr lang="en-US" altLang="zh-CN" sz="1200" dirty="0" smtClean="0"/>
          </a:p>
        </p:txBody>
      </p:sp>
      <p:sp>
        <p:nvSpPr>
          <p:cNvPr id="136" name="TextBox 135"/>
          <p:cNvSpPr txBox="1"/>
          <p:nvPr/>
        </p:nvSpPr>
        <p:spPr>
          <a:xfrm>
            <a:off x="1581643" y="558236"/>
            <a:ext cx="108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accent2"/>
                </a:solidFill>
              </a:rPr>
              <a:t>Network Layer</a:t>
            </a:r>
          </a:p>
        </p:txBody>
      </p:sp>
      <p:cxnSp>
        <p:nvCxnSpPr>
          <p:cNvPr id="137" name="直接箭头连接符 136"/>
          <p:cNvCxnSpPr/>
          <p:nvPr/>
        </p:nvCxnSpPr>
        <p:spPr>
          <a:xfrm>
            <a:off x="3478026" y="2531422"/>
            <a:ext cx="1916646" cy="246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>
            <a:off x="3476928" y="2778002"/>
            <a:ext cx="1910304" cy="318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 flipH="1">
            <a:off x="3476928" y="3246028"/>
            <a:ext cx="1910305" cy="104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3478027" y="3523169"/>
            <a:ext cx="1896747" cy="210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3478027" y="3793708"/>
            <a:ext cx="1914945" cy="224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3002693" y="879085"/>
            <a:ext cx="950667" cy="2199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N_USData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req</a:t>
            </a:r>
            <a:endParaRPr lang="en-US" altLang="zh-CN" sz="1000" dirty="0" smtClean="0"/>
          </a:p>
        </p:txBody>
      </p:sp>
      <p:cxnSp>
        <p:nvCxnSpPr>
          <p:cNvPr id="86" name="直接箭头连接符 85"/>
          <p:cNvCxnSpPr>
            <a:stCxn id="128" idx="3"/>
            <a:endCxn id="143" idx="1"/>
          </p:cNvCxnSpPr>
          <p:nvPr/>
        </p:nvCxnSpPr>
        <p:spPr>
          <a:xfrm flipV="1">
            <a:off x="2484984" y="989053"/>
            <a:ext cx="517709" cy="206697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101" idx="3"/>
            <a:endCxn id="131" idx="1"/>
          </p:cNvCxnSpPr>
          <p:nvPr/>
        </p:nvCxnSpPr>
        <p:spPr>
          <a:xfrm flipV="1">
            <a:off x="1230448" y="1482446"/>
            <a:ext cx="462448" cy="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H="1">
            <a:off x="2505395" y="1390316"/>
            <a:ext cx="2906744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肘形连接符 163"/>
          <p:cNvCxnSpPr>
            <a:endCxn id="102" idx="0"/>
          </p:cNvCxnSpPr>
          <p:nvPr/>
        </p:nvCxnSpPr>
        <p:spPr>
          <a:xfrm rot="10800000" flipV="1">
            <a:off x="798400" y="2005346"/>
            <a:ext cx="4596274" cy="112850"/>
          </a:xfrm>
          <a:prstGeom prst="bentConnector2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>
            <a:stCxn id="102" idx="3"/>
          </p:cNvCxnSpPr>
          <p:nvPr/>
        </p:nvCxnSpPr>
        <p:spPr>
          <a:xfrm>
            <a:off x="1230448" y="2219424"/>
            <a:ext cx="4598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134" idx="2"/>
            <a:endCxn id="132" idx="0"/>
          </p:cNvCxnSpPr>
          <p:nvPr/>
        </p:nvCxnSpPr>
        <p:spPr>
          <a:xfrm>
            <a:off x="2086373" y="2253573"/>
            <a:ext cx="2567" cy="168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>
            <a:off x="2505395" y="2533192"/>
            <a:ext cx="1594234" cy="2810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>
            <a:stCxn id="128" idx="1"/>
            <a:endCxn id="100" idx="3"/>
          </p:cNvCxnSpPr>
          <p:nvPr/>
        </p:nvCxnSpPr>
        <p:spPr>
          <a:xfrm flipH="1">
            <a:off x="1230448" y="1195750"/>
            <a:ext cx="462448" cy="4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 flipH="1">
            <a:off x="2087657" y="1583544"/>
            <a:ext cx="2567" cy="268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肘形连接符 195"/>
          <p:cNvCxnSpPr>
            <a:endCxn id="105" idx="0"/>
          </p:cNvCxnSpPr>
          <p:nvPr/>
        </p:nvCxnSpPr>
        <p:spPr>
          <a:xfrm rot="10800000" flipV="1">
            <a:off x="798400" y="2778002"/>
            <a:ext cx="4561112" cy="271126"/>
          </a:xfrm>
          <a:prstGeom prst="bentConnector2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>
            <a:stCxn id="105" idx="3"/>
          </p:cNvCxnSpPr>
          <p:nvPr/>
        </p:nvCxnSpPr>
        <p:spPr>
          <a:xfrm>
            <a:off x="1230448" y="3150356"/>
            <a:ext cx="432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/>
        </p:nvCxnSpPr>
        <p:spPr>
          <a:xfrm>
            <a:off x="4426400" y="808955"/>
            <a:ext cx="0" cy="6039336"/>
          </a:xfrm>
          <a:prstGeom prst="line">
            <a:avLst/>
          </a:prstGeom>
          <a:ln>
            <a:solidFill>
              <a:schemeClr val="accent3">
                <a:alpha val="57000"/>
              </a:schemeClr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5" name="圆角矩形 204"/>
          <p:cNvSpPr/>
          <p:nvPr/>
        </p:nvSpPr>
        <p:spPr>
          <a:xfrm>
            <a:off x="6055279" y="803055"/>
            <a:ext cx="1225848" cy="27201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圆角矩形 205"/>
          <p:cNvSpPr/>
          <p:nvPr/>
        </p:nvSpPr>
        <p:spPr>
          <a:xfrm>
            <a:off x="6272159" y="1428656"/>
            <a:ext cx="792088" cy="1583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FF </a:t>
            </a:r>
            <a:r>
              <a:rPr lang="en-US" altLang="zh-CN" sz="1200" dirty="0" err="1" smtClean="0"/>
              <a:t>Ind</a:t>
            </a:r>
            <a:endParaRPr lang="en-US" altLang="zh-CN" sz="1200" dirty="0" smtClean="0"/>
          </a:p>
        </p:txBody>
      </p:sp>
      <p:sp>
        <p:nvSpPr>
          <p:cNvPr id="207" name="圆角矩形 206"/>
          <p:cNvSpPr/>
          <p:nvPr/>
        </p:nvSpPr>
        <p:spPr>
          <a:xfrm>
            <a:off x="6272159" y="1698602"/>
            <a:ext cx="792088" cy="1688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FC </a:t>
            </a:r>
            <a:r>
              <a:rPr lang="en-US" altLang="zh-CN" sz="1200" dirty="0" err="1" smtClean="0"/>
              <a:t>Req</a:t>
            </a:r>
            <a:endParaRPr lang="en-US" altLang="zh-CN" sz="1200" dirty="0" smtClean="0"/>
          </a:p>
        </p:txBody>
      </p:sp>
      <p:sp>
        <p:nvSpPr>
          <p:cNvPr id="208" name="圆角矩形 207"/>
          <p:cNvSpPr/>
          <p:nvPr/>
        </p:nvSpPr>
        <p:spPr>
          <a:xfrm>
            <a:off x="6272159" y="2673459"/>
            <a:ext cx="792088" cy="26356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CF </a:t>
            </a:r>
            <a:r>
              <a:rPr lang="en-US" altLang="zh-CN" sz="1200" dirty="0" err="1" smtClean="0"/>
              <a:t>Ind</a:t>
            </a:r>
            <a:endParaRPr lang="en-US" altLang="zh-CN" sz="1200" dirty="0" smtClean="0"/>
          </a:p>
        </p:txBody>
      </p:sp>
      <p:sp>
        <p:nvSpPr>
          <p:cNvPr id="209" name="圆角矩形 208"/>
          <p:cNvSpPr/>
          <p:nvPr/>
        </p:nvSpPr>
        <p:spPr>
          <a:xfrm>
            <a:off x="6272159" y="3049128"/>
            <a:ext cx="792088" cy="2796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CF </a:t>
            </a:r>
            <a:r>
              <a:rPr lang="en-US" altLang="zh-CN" sz="1200" dirty="0" err="1" smtClean="0"/>
              <a:t>Ind</a:t>
            </a:r>
            <a:endParaRPr lang="en-US" altLang="zh-CN" sz="1200" dirty="0" smtClean="0"/>
          </a:p>
        </p:txBody>
      </p:sp>
      <p:sp>
        <p:nvSpPr>
          <p:cNvPr id="210" name="圆角矩形 209"/>
          <p:cNvSpPr/>
          <p:nvPr/>
        </p:nvSpPr>
        <p:spPr>
          <a:xfrm>
            <a:off x="6272159" y="1975263"/>
            <a:ext cx="792088" cy="2783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FC con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6125213" y="617942"/>
            <a:ext cx="108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accent2"/>
                </a:solidFill>
              </a:rPr>
              <a:t>Network Layer</a:t>
            </a:r>
          </a:p>
        </p:txBody>
      </p:sp>
      <p:sp>
        <p:nvSpPr>
          <p:cNvPr id="227" name="圆角矩形 226"/>
          <p:cNvSpPr/>
          <p:nvPr/>
        </p:nvSpPr>
        <p:spPr>
          <a:xfrm>
            <a:off x="7524328" y="833746"/>
            <a:ext cx="1224136" cy="26894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 227"/>
          <p:cNvSpPr/>
          <p:nvPr/>
        </p:nvSpPr>
        <p:spPr>
          <a:xfrm>
            <a:off x="7712457" y="1501293"/>
            <a:ext cx="864096" cy="14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L_Req</a:t>
            </a:r>
            <a:r>
              <a:rPr lang="en-US" altLang="zh-CN" sz="1100" dirty="0" smtClean="0"/>
              <a:t> FF</a:t>
            </a:r>
            <a:endParaRPr lang="zh-CN" altLang="en-US" sz="1100" dirty="0"/>
          </a:p>
        </p:txBody>
      </p:sp>
      <p:sp>
        <p:nvSpPr>
          <p:cNvPr id="229" name="矩形 228"/>
          <p:cNvSpPr/>
          <p:nvPr/>
        </p:nvSpPr>
        <p:spPr>
          <a:xfrm>
            <a:off x="7712457" y="1937378"/>
            <a:ext cx="864096" cy="144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L_Con</a:t>
            </a:r>
            <a:r>
              <a:rPr lang="en-US" altLang="zh-CN" sz="1100" dirty="0" smtClean="0"/>
              <a:t> FF</a:t>
            </a:r>
            <a:endParaRPr lang="zh-CN" altLang="en-US" sz="1100" dirty="0"/>
          </a:p>
        </p:txBody>
      </p:sp>
      <p:sp>
        <p:nvSpPr>
          <p:cNvPr id="230" name="矩形 229"/>
          <p:cNvSpPr/>
          <p:nvPr/>
        </p:nvSpPr>
        <p:spPr>
          <a:xfrm>
            <a:off x="7712457" y="2715802"/>
            <a:ext cx="864096" cy="143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L_Ind</a:t>
            </a:r>
            <a:r>
              <a:rPr lang="en-US" altLang="zh-CN" sz="1100" dirty="0" smtClean="0"/>
              <a:t> </a:t>
            </a:r>
            <a:r>
              <a:rPr lang="en-US" altLang="zh-CN" sz="1100" dirty="0" smtClean="0"/>
              <a:t>CF</a:t>
            </a:r>
            <a:endParaRPr lang="zh-CN" altLang="en-US" sz="1100" dirty="0"/>
          </a:p>
        </p:txBody>
      </p:sp>
      <p:sp>
        <p:nvSpPr>
          <p:cNvPr id="231" name="矩形 230"/>
          <p:cNvSpPr/>
          <p:nvPr/>
        </p:nvSpPr>
        <p:spPr>
          <a:xfrm>
            <a:off x="7712457" y="3035178"/>
            <a:ext cx="864096" cy="148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L_Req</a:t>
            </a:r>
            <a:r>
              <a:rPr lang="en-US" altLang="zh-CN" sz="1100" dirty="0" smtClean="0"/>
              <a:t> </a:t>
            </a:r>
            <a:r>
              <a:rPr lang="en-US" altLang="zh-CN" sz="1100" dirty="0" smtClean="0"/>
              <a:t>CF</a:t>
            </a:r>
            <a:endParaRPr lang="zh-CN" altLang="en-US" sz="1100" dirty="0"/>
          </a:p>
        </p:txBody>
      </p:sp>
      <p:sp>
        <p:nvSpPr>
          <p:cNvPr id="233" name="TextBox 232"/>
          <p:cNvSpPr txBox="1"/>
          <p:nvPr/>
        </p:nvSpPr>
        <p:spPr>
          <a:xfrm>
            <a:off x="7544081" y="617942"/>
            <a:ext cx="108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2"/>
                </a:solidFill>
              </a:rPr>
              <a:t>Data Link Layer</a:t>
            </a:r>
          </a:p>
        </p:txBody>
      </p:sp>
      <p:cxnSp>
        <p:nvCxnSpPr>
          <p:cNvPr id="245" name="直接箭头连接符 244"/>
          <p:cNvCxnSpPr>
            <a:stCxn id="132" idx="1"/>
          </p:cNvCxnSpPr>
          <p:nvPr/>
        </p:nvCxnSpPr>
        <p:spPr>
          <a:xfrm flipH="1">
            <a:off x="1244309" y="2526842"/>
            <a:ext cx="448587" cy="9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/>
          <p:cNvCxnSpPr/>
          <p:nvPr/>
        </p:nvCxnSpPr>
        <p:spPr>
          <a:xfrm flipH="1">
            <a:off x="7064247" y="1583674"/>
            <a:ext cx="640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肘形连接符 251"/>
          <p:cNvCxnSpPr>
            <a:endCxn id="228" idx="0"/>
          </p:cNvCxnSpPr>
          <p:nvPr/>
        </p:nvCxnSpPr>
        <p:spPr>
          <a:xfrm>
            <a:off x="5412138" y="1390316"/>
            <a:ext cx="2732367" cy="1109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肘形连接符 252"/>
          <p:cNvCxnSpPr>
            <a:stCxn id="229" idx="2"/>
          </p:cNvCxnSpPr>
          <p:nvPr/>
        </p:nvCxnSpPr>
        <p:spPr>
          <a:xfrm rot="5400000">
            <a:off x="7542998" y="1603357"/>
            <a:ext cx="122759" cy="10802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06" idx="2"/>
            <a:endCxn id="207" idx="0"/>
          </p:cNvCxnSpPr>
          <p:nvPr/>
        </p:nvCxnSpPr>
        <p:spPr>
          <a:xfrm>
            <a:off x="6668203" y="1587022"/>
            <a:ext cx="0" cy="111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230" idx="1"/>
          </p:cNvCxnSpPr>
          <p:nvPr/>
        </p:nvCxnSpPr>
        <p:spPr>
          <a:xfrm>
            <a:off x="5403928" y="2775563"/>
            <a:ext cx="2308529" cy="1197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230" idx="2"/>
          </p:cNvCxnSpPr>
          <p:nvPr/>
        </p:nvCxnSpPr>
        <p:spPr>
          <a:xfrm rot="5400000">
            <a:off x="7575480" y="2348041"/>
            <a:ext cx="57799" cy="10802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229" idx="1"/>
          </p:cNvCxnSpPr>
          <p:nvPr/>
        </p:nvCxnSpPr>
        <p:spPr>
          <a:xfrm>
            <a:off x="5403928" y="2005345"/>
            <a:ext cx="2308529" cy="439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10" idx="2"/>
            <a:endCxn id="208" idx="0"/>
          </p:cNvCxnSpPr>
          <p:nvPr/>
        </p:nvCxnSpPr>
        <p:spPr>
          <a:xfrm>
            <a:off x="6668203" y="2253572"/>
            <a:ext cx="0" cy="419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endCxn id="231" idx="1"/>
          </p:cNvCxnSpPr>
          <p:nvPr/>
        </p:nvCxnSpPr>
        <p:spPr>
          <a:xfrm>
            <a:off x="5412139" y="3109254"/>
            <a:ext cx="230031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231" idx="2"/>
          </p:cNvCxnSpPr>
          <p:nvPr/>
        </p:nvCxnSpPr>
        <p:spPr>
          <a:xfrm rot="5400000">
            <a:off x="7577230" y="2670356"/>
            <a:ext cx="54301" cy="10802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7712457" y="1708969"/>
            <a:ext cx="864096" cy="14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L_Req</a:t>
            </a:r>
            <a:r>
              <a:rPr lang="en-US" altLang="zh-CN" sz="1100" dirty="0" smtClean="0"/>
              <a:t> </a:t>
            </a:r>
            <a:r>
              <a:rPr lang="en-US" altLang="zh-CN" sz="1100" dirty="0" smtClean="0"/>
              <a:t>CF</a:t>
            </a:r>
            <a:endParaRPr lang="zh-CN" altLang="en-US" sz="1100" dirty="0"/>
          </a:p>
        </p:txBody>
      </p:sp>
      <p:cxnSp>
        <p:nvCxnSpPr>
          <p:cNvPr id="52" name="直接箭头连接符 51"/>
          <p:cNvCxnSpPr>
            <a:stCxn id="207" idx="3"/>
            <a:endCxn id="129" idx="1"/>
          </p:cNvCxnSpPr>
          <p:nvPr/>
        </p:nvCxnSpPr>
        <p:spPr>
          <a:xfrm flipV="1">
            <a:off x="7064247" y="1781317"/>
            <a:ext cx="648210" cy="1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207" idx="2"/>
            <a:endCxn id="210" idx="0"/>
          </p:cNvCxnSpPr>
          <p:nvPr/>
        </p:nvCxnSpPr>
        <p:spPr>
          <a:xfrm>
            <a:off x="6668203" y="1867479"/>
            <a:ext cx="0" cy="107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28" idx="2"/>
            <a:endCxn id="131" idx="0"/>
          </p:cNvCxnSpPr>
          <p:nvPr/>
        </p:nvCxnSpPr>
        <p:spPr>
          <a:xfrm>
            <a:off x="2088940" y="1305717"/>
            <a:ext cx="0" cy="75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132" idx="2"/>
            <a:endCxn id="133" idx="0"/>
          </p:cNvCxnSpPr>
          <p:nvPr/>
        </p:nvCxnSpPr>
        <p:spPr>
          <a:xfrm>
            <a:off x="2088940" y="2631384"/>
            <a:ext cx="0" cy="288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208" idx="2"/>
            <a:endCxn id="209" idx="0"/>
          </p:cNvCxnSpPr>
          <p:nvPr/>
        </p:nvCxnSpPr>
        <p:spPr>
          <a:xfrm>
            <a:off x="6668203" y="2937028"/>
            <a:ext cx="0" cy="11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3" idx="2"/>
          </p:cNvCxnSpPr>
          <p:nvPr/>
        </p:nvCxnSpPr>
        <p:spPr>
          <a:xfrm>
            <a:off x="3478027" y="1099020"/>
            <a:ext cx="1925901" cy="2909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91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圆角矩形 328"/>
          <p:cNvSpPr/>
          <p:nvPr/>
        </p:nvSpPr>
        <p:spPr>
          <a:xfrm>
            <a:off x="8144674" y="2596529"/>
            <a:ext cx="978438" cy="229441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534829" y="1725176"/>
            <a:ext cx="6421547" cy="4368119"/>
          </a:xfrm>
          <a:prstGeom prst="roundRect">
            <a:avLst>
              <a:gd name="adj" fmla="val 846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圆角矩形 115"/>
          <p:cNvSpPr/>
          <p:nvPr/>
        </p:nvSpPr>
        <p:spPr>
          <a:xfrm>
            <a:off x="5722747" y="4135191"/>
            <a:ext cx="1123019" cy="17157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fontAlgn="t"/>
            <a:r>
              <a:rPr lang="en-US" altLang="zh-CN" sz="800" dirty="0"/>
              <a:t>N_AI</a:t>
            </a:r>
            <a:r>
              <a:rPr lang="en-US" altLang="zh-CN" sz="800" dirty="0" smtClean="0"/>
              <a:t>:</a:t>
            </a:r>
          </a:p>
          <a:p>
            <a:pPr fontAlgn="t"/>
            <a:endParaRPr lang="en-US" altLang="zh-CN" sz="800" dirty="0"/>
          </a:p>
          <a:p>
            <a:pPr fontAlgn="t"/>
            <a:endParaRPr lang="en-US" altLang="zh-CN" sz="800" dirty="0" smtClean="0"/>
          </a:p>
          <a:p>
            <a:pPr fontAlgn="t"/>
            <a:endParaRPr lang="en-US" altLang="zh-CN" sz="800" dirty="0"/>
          </a:p>
          <a:p>
            <a:pPr fontAlgn="t"/>
            <a:endParaRPr lang="en-US" altLang="zh-CN" sz="800" dirty="0"/>
          </a:p>
          <a:p>
            <a:pPr fontAlgn="t"/>
            <a:r>
              <a:rPr lang="en-US" altLang="zh-CN" sz="800" dirty="0" smtClean="0"/>
              <a:t>N_PCI:</a:t>
            </a:r>
          </a:p>
          <a:p>
            <a:pPr fontAlgn="t"/>
            <a:endParaRPr lang="en-US" altLang="zh-CN" sz="800" dirty="0" smtClean="0"/>
          </a:p>
          <a:p>
            <a:pPr fontAlgn="t"/>
            <a:endParaRPr lang="en-US" altLang="zh-CN" sz="800" dirty="0"/>
          </a:p>
          <a:p>
            <a:pPr fontAlgn="t"/>
            <a:endParaRPr lang="en-US" altLang="zh-CN" sz="800" dirty="0"/>
          </a:p>
          <a:p>
            <a:pPr fontAlgn="t"/>
            <a:endParaRPr lang="en-US" altLang="zh-CN" sz="800" dirty="0" smtClean="0"/>
          </a:p>
          <a:p>
            <a:pPr fontAlgn="t"/>
            <a:r>
              <a:rPr lang="en-US" altLang="zh-CN" sz="800" dirty="0" err="1" smtClean="0"/>
              <a:t>N_Data</a:t>
            </a:r>
            <a:r>
              <a:rPr lang="en-US" altLang="zh-CN" sz="800" dirty="0" smtClean="0"/>
              <a:t>:</a:t>
            </a:r>
            <a:endParaRPr lang="zh-CN" altLang="en-US" sz="800" dirty="0"/>
          </a:p>
          <a:p>
            <a:pPr algn="ctr"/>
            <a:endParaRPr lang="zh-CN" altLang="en-US" sz="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Data flow between different layers</a:t>
            </a:r>
            <a:endParaRPr lang="zh-CN" altLang="en-US" dirty="0"/>
          </a:p>
        </p:txBody>
      </p:sp>
      <p:sp>
        <p:nvSpPr>
          <p:cNvPr id="328" name="下箭头 327"/>
          <p:cNvSpPr/>
          <p:nvPr/>
        </p:nvSpPr>
        <p:spPr>
          <a:xfrm>
            <a:off x="2592855" y="1167775"/>
            <a:ext cx="2164659" cy="5611603"/>
          </a:xfrm>
          <a:prstGeom prst="downArrow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587361" y="1970285"/>
            <a:ext cx="792088" cy="2865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FF </a:t>
            </a:r>
            <a:r>
              <a:rPr lang="en-US" altLang="zh-CN" sz="1200" dirty="0" err="1" smtClean="0"/>
              <a:t>Req</a:t>
            </a:r>
            <a:endParaRPr lang="en-US" altLang="zh-CN" sz="1200" dirty="0" smtClean="0"/>
          </a:p>
        </p:txBody>
      </p:sp>
      <p:sp>
        <p:nvSpPr>
          <p:cNvPr id="14" name="圆角矩形 13"/>
          <p:cNvSpPr/>
          <p:nvPr/>
        </p:nvSpPr>
        <p:spPr>
          <a:xfrm>
            <a:off x="2587361" y="2456383"/>
            <a:ext cx="792088" cy="2021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FF Con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597425" y="3439761"/>
            <a:ext cx="792088" cy="5338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CF </a:t>
            </a:r>
            <a:r>
              <a:rPr lang="en-US" altLang="zh-CN" sz="1200" dirty="0" err="1" smtClean="0"/>
              <a:t>Req</a:t>
            </a:r>
            <a:endParaRPr lang="en-US" altLang="zh-CN" sz="1200" dirty="0" smtClean="0"/>
          </a:p>
        </p:txBody>
      </p:sp>
      <p:sp>
        <p:nvSpPr>
          <p:cNvPr id="16" name="圆角矩形 15"/>
          <p:cNvSpPr/>
          <p:nvPr/>
        </p:nvSpPr>
        <p:spPr>
          <a:xfrm>
            <a:off x="2597267" y="4276133"/>
            <a:ext cx="792088" cy="214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CF Con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575910" y="2825537"/>
            <a:ext cx="792088" cy="4989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FC  </a:t>
            </a:r>
            <a:r>
              <a:rPr lang="en-US" altLang="zh-CN" sz="1200" dirty="0" err="1" smtClean="0"/>
              <a:t>Ind</a:t>
            </a:r>
            <a:endParaRPr lang="en-US" altLang="zh-CN" sz="1200" dirty="0" smtClean="0"/>
          </a:p>
        </p:txBody>
      </p:sp>
      <p:cxnSp>
        <p:nvCxnSpPr>
          <p:cNvPr id="21" name="肘形连接符 20"/>
          <p:cNvCxnSpPr>
            <a:endCxn id="22" idx="0"/>
          </p:cNvCxnSpPr>
          <p:nvPr/>
        </p:nvCxnSpPr>
        <p:spPr>
          <a:xfrm>
            <a:off x="3386446" y="2569208"/>
            <a:ext cx="451607" cy="14348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2" name="菱形 21"/>
          <p:cNvSpPr/>
          <p:nvPr/>
        </p:nvSpPr>
        <p:spPr>
          <a:xfrm>
            <a:off x="3586025" y="2712688"/>
            <a:ext cx="504056" cy="136554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3" name="肘形连接符 22"/>
          <p:cNvCxnSpPr>
            <a:stCxn id="22" idx="2"/>
          </p:cNvCxnSpPr>
          <p:nvPr/>
        </p:nvCxnSpPr>
        <p:spPr>
          <a:xfrm rot="5400000">
            <a:off x="3575617" y="2645574"/>
            <a:ext cx="58768" cy="46610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4" name="线形标注 2(带强调线) 23"/>
          <p:cNvSpPr/>
          <p:nvPr/>
        </p:nvSpPr>
        <p:spPr>
          <a:xfrm>
            <a:off x="4236407" y="2629589"/>
            <a:ext cx="536754" cy="168522"/>
          </a:xfrm>
          <a:prstGeom prst="accentCallout2">
            <a:avLst>
              <a:gd name="adj1" fmla="val 18750"/>
              <a:gd name="adj2" fmla="val -8333"/>
              <a:gd name="adj3" fmla="val 15924"/>
              <a:gd name="adj4" fmla="val -36537"/>
              <a:gd name="adj5" fmla="val 119848"/>
              <a:gd name="adj6" fmla="val -7594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Tx</a:t>
            </a:r>
            <a:r>
              <a:rPr lang="en-US" altLang="zh-CN" sz="1000" dirty="0" smtClean="0"/>
              <a:t> OK</a:t>
            </a:r>
          </a:p>
        </p:txBody>
      </p:sp>
      <p:cxnSp>
        <p:nvCxnSpPr>
          <p:cNvPr id="25" name="肘形连接符 24"/>
          <p:cNvCxnSpPr>
            <a:endCxn id="26" idx="0"/>
          </p:cNvCxnSpPr>
          <p:nvPr/>
        </p:nvCxnSpPr>
        <p:spPr>
          <a:xfrm>
            <a:off x="3394198" y="3168403"/>
            <a:ext cx="446999" cy="1683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6" name="菱形 25"/>
          <p:cNvSpPr/>
          <p:nvPr/>
        </p:nvSpPr>
        <p:spPr>
          <a:xfrm>
            <a:off x="3589169" y="3336717"/>
            <a:ext cx="504056" cy="136554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线形标注 2(带强调线) 26"/>
          <p:cNvSpPr/>
          <p:nvPr/>
        </p:nvSpPr>
        <p:spPr>
          <a:xfrm>
            <a:off x="4219225" y="3168403"/>
            <a:ext cx="518955" cy="182053"/>
          </a:xfrm>
          <a:prstGeom prst="accentCallout2">
            <a:avLst>
              <a:gd name="adj1" fmla="val 18750"/>
              <a:gd name="adj2" fmla="val -8333"/>
              <a:gd name="adj3" fmla="val 20110"/>
              <a:gd name="adj4" fmla="val -38006"/>
              <a:gd name="adj5" fmla="val 137079"/>
              <a:gd name="adj6" fmla="val -715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Rx OK</a:t>
            </a:r>
          </a:p>
        </p:txBody>
      </p:sp>
      <p:cxnSp>
        <p:nvCxnSpPr>
          <p:cNvPr id="28" name="肘形连接符 27"/>
          <p:cNvCxnSpPr>
            <a:stCxn id="26" idx="2"/>
          </p:cNvCxnSpPr>
          <p:nvPr/>
        </p:nvCxnSpPr>
        <p:spPr>
          <a:xfrm rot="5400000">
            <a:off x="3580506" y="3285528"/>
            <a:ext cx="72949" cy="44843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2" name="肘形连接符 31"/>
          <p:cNvCxnSpPr>
            <a:stCxn id="16" idx="3"/>
            <a:endCxn id="193" idx="0"/>
          </p:cNvCxnSpPr>
          <p:nvPr/>
        </p:nvCxnSpPr>
        <p:spPr>
          <a:xfrm>
            <a:off x="3389355" y="4383492"/>
            <a:ext cx="435589" cy="18230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3" name="菱形 32"/>
          <p:cNvSpPr/>
          <p:nvPr/>
        </p:nvSpPr>
        <p:spPr>
          <a:xfrm>
            <a:off x="3426004" y="4964569"/>
            <a:ext cx="796949" cy="191492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=</a:t>
            </a:r>
            <a:r>
              <a:rPr lang="en-US" altLang="zh-CN" sz="800" dirty="0" smtClean="0"/>
              <a:t>=BS</a:t>
            </a:r>
            <a:endParaRPr lang="zh-CN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3998071" y="5273905"/>
            <a:ext cx="395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</a:t>
            </a:r>
            <a:endParaRPr lang="zh-CN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3824478" y="4791924"/>
            <a:ext cx="742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Count++</a:t>
            </a:r>
            <a:endParaRPr lang="zh-CN" altLang="en-US" sz="1100" b="1" dirty="0"/>
          </a:p>
        </p:txBody>
      </p:sp>
      <p:sp>
        <p:nvSpPr>
          <p:cNvPr id="37" name="菱形 36"/>
          <p:cNvSpPr/>
          <p:nvPr/>
        </p:nvSpPr>
        <p:spPr>
          <a:xfrm>
            <a:off x="3573872" y="5402625"/>
            <a:ext cx="504056" cy="136554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8" name="直接箭头连接符 37"/>
          <p:cNvCxnSpPr>
            <a:stCxn id="33" idx="2"/>
            <a:endCxn id="37" idx="0"/>
          </p:cNvCxnSpPr>
          <p:nvPr/>
        </p:nvCxnSpPr>
        <p:spPr>
          <a:xfrm>
            <a:off x="3824479" y="5156061"/>
            <a:ext cx="1421" cy="246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9" name="TextBox 38"/>
          <p:cNvSpPr txBox="1"/>
          <p:nvPr/>
        </p:nvSpPr>
        <p:spPr>
          <a:xfrm>
            <a:off x="2575910" y="5347791"/>
            <a:ext cx="1016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Count &lt; FF_DL</a:t>
            </a:r>
            <a:endParaRPr lang="zh-CN" altLang="en-US" sz="1000" dirty="0"/>
          </a:p>
        </p:txBody>
      </p:sp>
      <p:cxnSp>
        <p:nvCxnSpPr>
          <p:cNvPr id="40" name="肘形连接符 39"/>
          <p:cNvCxnSpPr>
            <a:stCxn id="37" idx="3"/>
            <a:endCxn id="17" idx="3"/>
          </p:cNvCxnSpPr>
          <p:nvPr/>
        </p:nvCxnSpPr>
        <p:spPr>
          <a:xfrm flipH="1" flipV="1">
            <a:off x="3367998" y="3075010"/>
            <a:ext cx="709930" cy="2395892"/>
          </a:xfrm>
          <a:prstGeom prst="bentConnector3">
            <a:avLst>
              <a:gd name="adj1" fmla="val -32200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1" name="TextBox 40"/>
          <p:cNvSpPr txBox="1"/>
          <p:nvPr/>
        </p:nvSpPr>
        <p:spPr>
          <a:xfrm>
            <a:off x="4140200" y="5019311"/>
            <a:ext cx="395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</a:t>
            </a:r>
            <a:endParaRPr lang="zh-CN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1621918" y="1478955"/>
            <a:ext cx="108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accent2"/>
                </a:solidFill>
              </a:rPr>
              <a:t>Network Layer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7027518" y="1835063"/>
            <a:ext cx="832842" cy="38512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Data generate</a:t>
            </a:r>
          </a:p>
        </p:txBody>
      </p:sp>
      <p:cxnSp>
        <p:nvCxnSpPr>
          <p:cNvPr id="45" name="直接箭头连接符 44"/>
          <p:cNvCxnSpPr>
            <a:stCxn id="213" idx="1"/>
            <a:endCxn id="43" idx="3"/>
          </p:cNvCxnSpPr>
          <p:nvPr/>
        </p:nvCxnSpPr>
        <p:spPr>
          <a:xfrm flipH="1">
            <a:off x="7860360" y="3757587"/>
            <a:ext cx="341485" cy="3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3394198" y="2036919"/>
            <a:ext cx="36333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3389513" y="3792464"/>
            <a:ext cx="36531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101730" y="1835062"/>
            <a:ext cx="683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/>
              <a:t>Count=0</a:t>
            </a:r>
            <a:endParaRPr lang="zh-CN" altLang="en-US" sz="1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947628" y="3589629"/>
            <a:ext cx="541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/>
              <a:t>Count</a:t>
            </a:r>
            <a:endParaRPr lang="zh-CN" altLang="en-US" sz="1000" b="1" dirty="0"/>
          </a:p>
        </p:txBody>
      </p:sp>
      <p:sp>
        <p:nvSpPr>
          <p:cNvPr id="77" name="圆角矩形 76"/>
          <p:cNvSpPr/>
          <p:nvPr/>
        </p:nvSpPr>
        <p:spPr>
          <a:xfrm>
            <a:off x="5547359" y="2190533"/>
            <a:ext cx="1224136" cy="15438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fontAlgn="t"/>
            <a:r>
              <a:rPr lang="en-US" altLang="zh-CN" sz="800" dirty="0"/>
              <a:t>N_AI</a:t>
            </a:r>
            <a:r>
              <a:rPr lang="en-US" altLang="zh-CN" sz="800" dirty="0" smtClean="0"/>
              <a:t>:</a:t>
            </a:r>
          </a:p>
          <a:p>
            <a:pPr fontAlgn="t"/>
            <a:endParaRPr lang="en-US" altLang="zh-CN" sz="800" dirty="0"/>
          </a:p>
          <a:p>
            <a:pPr fontAlgn="t"/>
            <a:endParaRPr lang="en-US" altLang="zh-CN" sz="800" dirty="0" smtClean="0"/>
          </a:p>
          <a:p>
            <a:pPr fontAlgn="t"/>
            <a:endParaRPr lang="en-US" altLang="zh-CN" sz="800" dirty="0" smtClean="0"/>
          </a:p>
          <a:p>
            <a:pPr fontAlgn="t"/>
            <a:endParaRPr lang="en-US" altLang="zh-CN" sz="800" dirty="0"/>
          </a:p>
          <a:p>
            <a:pPr fontAlgn="t"/>
            <a:endParaRPr lang="en-US" altLang="zh-CN" sz="800" dirty="0"/>
          </a:p>
          <a:p>
            <a:pPr fontAlgn="t"/>
            <a:r>
              <a:rPr lang="en-US" altLang="zh-CN" sz="800" dirty="0" smtClean="0"/>
              <a:t>N_PCI:</a:t>
            </a:r>
          </a:p>
          <a:p>
            <a:pPr fontAlgn="t"/>
            <a:endParaRPr lang="en-US" altLang="zh-CN" sz="800" dirty="0"/>
          </a:p>
          <a:p>
            <a:pPr fontAlgn="t"/>
            <a:endParaRPr lang="en-US" altLang="zh-CN" sz="800" dirty="0"/>
          </a:p>
          <a:p>
            <a:pPr fontAlgn="t"/>
            <a:r>
              <a:rPr lang="en-US" altLang="zh-CN" sz="800" dirty="0" err="1" smtClean="0"/>
              <a:t>N_Data</a:t>
            </a:r>
            <a:r>
              <a:rPr lang="en-US" altLang="zh-CN" sz="800" dirty="0" smtClean="0"/>
              <a:t>:</a:t>
            </a:r>
            <a:endParaRPr lang="zh-CN" altLang="en-US" sz="800" dirty="0"/>
          </a:p>
          <a:p>
            <a:pPr algn="ctr"/>
            <a:endParaRPr lang="zh-CN" altLang="en-US" sz="800" dirty="0"/>
          </a:p>
        </p:txBody>
      </p:sp>
      <p:sp>
        <p:nvSpPr>
          <p:cNvPr id="78" name="圆角矩形 77"/>
          <p:cNvSpPr/>
          <p:nvPr/>
        </p:nvSpPr>
        <p:spPr>
          <a:xfrm>
            <a:off x="5716476" y="2397095"/>
            <a:ext cx="868529" cy="5967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800" dirty="0" smtClean="0"/>
              <a:t>N_SA : 1byte</a:t>
            </a:r>
          </a:p>
          <a:p>
            <a:r>
              <a:rPr lang="en-US" altLang="zh-CN" sz="800" dirty="0" smtClean="0"/>
              <a:t>N_TA : </a:t>
            </a:r>
            <a:r>
              <a:rPr lang="en-US" altLang="zh-CN" sz="800" dirty="0"/>
              <a:t> 1byte</a:t>
            </a:r>
          </a:p>
          <a:p>
            <a:r>
              <a:rPr lang="en-US" altLang="zh-CN" sz="800" dirty="0" err="1" smtClean="0"/>
              <a:t>N_Tatype</a:t>
            </a:r>
            <a:r>
              <a:rPr lang="en-US" altLang="zh-CN" sz="800" dirty="0" smtClean="0"/>
              <a:t> : </a:t>
            </a:r>
            <a:r>
              <a:rPr lang="en-US" altLang="zh-CN" sz="800" dirty="0" err="1" smtClean="0"/>
              <a:t>enum</a:t>
            </a:r>
            <a:endParaRPr lang="en-US" altLang="zh-CN" sz="800" dirty="0" smtClean="0"/>
          </a:p>
          <a:p>
            <a:r>
              <a:rPr lang="en-US" altLang="zh-CN" sz="800" dirty="0" smtClean="0"/>
              <a:t>N_AE : 1byte</a:t>
            </a:r>
            <a:endParaRPr lang="zh-CN" altLang="en-US" sz="800" dirty="0"/>
          </a:p>
        </p:txBody>
      </p:sp>
      <p:sp>
        <p:nvSpPr>
          <p:cNvPr id="79" name="圆角矩形 78"/>
          <p:cNvSpPr/>
          <p:nvPr/>
        </p:nvSpPr>
        <p:spPr>
          <a:xfrm>
            <a:off x="5585459" y="3136652"/>
            <a:ext cx="1152128" cy="24036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800" dirty="0" err="1" smtClean="0"/>
              <a:t>N_PCItype</a:t>
            </a:r>
            <a:r>
              <a:rPr lang="en-US" altLang="zh-CN" sz="800" dirty="0" smtClean="0"/>
              <a:t>=1;4bit</a:t>
            </a:r>
          </a:p>
          <a:p>
            <a:r>
              <a:rPr lang="en-US" altLang="zh-CN" sz="800" dirty="0" smtClean="0"/>
              <a:t>FF_DL;12bitN/A: 1byte</a:t>
            </a:r>
            <a:endParaRPr lang="zh-CN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5470672" y="2023822"/>
            <a:ext cx="1114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First Frame</a:t>
            </a:r>
            <a:endParaRPr lang="zh-CN" altLang="en-US" sz="800" dirty="0"/>
          </a:p>
        </p:txBody>
      </p:sp>
      <p:sp>
        <p:nvSpPr>
          <p:cNvPr id="81" name="圆角矩形 80"/>
          <p:cNvSpPr/>
          <p:nvPr/>
        </p:nvSpPr>
        <p:spPr>
          <a:xfrm>
            <a:off x="5725162" y="3546218"/>
            <a:ext cx="868529" cy="13011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800" dirty="0" smtClean="0"/>
              <a:t>SF_DL </a:t>
            </a:r>
            <a:r>
              <a:rPr lang="en-US" altLang="zh-CN" sz="800" dirty="0" err="1" smtClean="0"/>
              <a:t>Datas</a:t>
            </a:r>
            <a:endParaRPr lang="zh-CN" altLang="en-US" sz="800" dirty="0"/>
          </a:p>
        </p:txBody>
      </p:sp>
      <p:cxnSp>
        <p:nvCxnSpPr>
          <p:cNvPr id="104" name="肘形连接符 103"/>
          <p:cNvCxnSpPr>
            <a:stCxn id="77" idx="1"/>
            <a:endCxn id="13" idx="3"/>
          </p:cNvCxnSpPr>
          <p:nvPr/>
        </p:nvCxnSpPr>
        <p:spPr>
          <a:xfrm rot="10800000">
            <a:off x="3379449" y="2113571"/>
            <a:ext cx="2167910" cy="848901"/>
          </a:xfrm>
          <a:prstGeom prst="bentConnector3">
            <a:avLst>
              <a:gd name="adj1" fmla="val 12039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9" name="圆角矩形 108"/>
          <p:cNvSpPr/>
          <p:nvPr/>
        </p:nvSpPr>
        <p:spPr>
          <a:xfrm>
            <a:off x="5585459" y="4230766"/>
            <a:ext cx="1123019" cy="17157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fontAlgn="t"/>
            <a:r>
              <a:rPr lang="en-US" altLang="zh-CN" sz="800" dirty="0"/>
              <a:t>N_AI</a:t>
            </a:r>
            <a:r>
              <a:rPr lang="en-US" altLang="zh-CN" sz="800" dirty="0" smtClean="0"/>
              <a:t>:</a:t>
            </a:r>
          </a:p>
          <a:p>
            <a:pPr fontAlgn="t"/>
            <a:endParaRPr lang="en-US" altLang="zh-CN" sz="800" dirty="0"/>
          </a:p>
          <a:p>
            <a:pPr fontAlgn="t"/>
            <a:endParaRPr lang="en-US" altLang="zh-CN" sz="800" dirty="0" smtClean="0"/>
          </a:p>
          <a:p>
            <a:pPr fontAlgn="t"/>
            <a:endParaRPr lang="en-US" altLang="zh-CN" sz="800" dirty="0"/>
          </a:p>
          <a:p>
            <a:pPr fontAlgn="t"/>
            <a:endParaRPr lang="en-US" altLang="zh-CN" sz="800" dirty="0"/>
          </a:p>
          <a:p>
            <a:pPr fontAlgn="t"/>
            <a:r>
              <a:rPr lang="en-US" altLang="zh-CN" sz="800" dirty="0" smtClean="0"/>
              <a:t>N_PCI:</a:t>
            </a:r>
          </a:p>
          <a:p>
            <a:pPr fontAlgn="t"/>
            <a:endParaRPr lang="en-US" altLang="zh-CN" sz="800" dirty="0" smtClean="0"/>
          </a:p>
          <a:p>
            <a:pPr fontAlgn="t"/>
            <a:endParaRPr lang="en-US" altLang="zh-CN" sz="800" dirty="0"/>
          </a:p>
          <a:p>
            <a:pPr fontAlgn="t"/>
            <a:endParaRPr lang="en-US" altLang="zh-CN" sz="800" dirty="0"/>
          </a:p>
          <a:p>
            <a:pPr fontAlgn="t"/>
            <a:endParaRPr lang="en-US" altLang="zh-CN" sz="800" dirty="0" smtClean="0"/>
          </a:p>
          <a:p>
            <a:pPr fontAlgn="t"/>
            <a:r>
              <a:rPr lang="en-US" altLang="zh-CN" sz="800" dirty="0" err="1" smtClean="0"/>
              <a:t>N_Data</a:t>
            </a:r>
            <a:r>
              <a:rPr lang="en-US" altLang="zh-CN" sz="800" dirty="0" smtClean="0"/>
              <a:t>:</a:t>
            </a:r>
            <a:endParaRPr lang="zh-CN" altLang="en-US" sz="800" dirty="0"/>
          </a:p>
          <a:p>
            <a:pPr algn="ctr"/>
            <a:endParaRPr lang="zh-CN" altLang="en-US" sz="800" dirty="0"/>
          </a:p>
        </p:txBody>
      </p:sp>
      <p:sp>
        <p:nvSpPr>
          <p:cNvPr id="110" name="圆角矩形 109"/>
          <p:cNvSpPr/>
          <p:nvPr/>
        </p:nvSpPr>
        <p:spPr>
          <a:xfrm>
            <a:off x="5654838" y="4444992"/>
            <a:ext cx="983962" cy="4676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800" dirty="0" smtClean="0"/>
              <a:t>N_SA : 1byte</a:t>
            </a:r>
          </a:p>
          <a:p>
            <a:r>
              <a:rPr lang="en-US" altLang="zh-CN" sz="800" dirty="0" smtClean="0"/>
              <a:t>N_TA : </a:t>
            </a:r>
            <a:r>
              <a:rPr lang="en-US" altLang="zh-CN" sz="800" dirty="0"/>
              <a:t> 1byte</a:t>
            </a:r>
          </a:p>
          <a:p>
            <a:r>
              <a:rPr lang="en-US" altLang="zh-CN" sz="800" dirty="0" err="1" smtClean="0"/>
              <a:t>N_Tatype</a:t>
            </a:r>
            <a:r>
              <a:rPr lang="en-US" altLang="zh-CN" sz="800" dirty="0" smtClean="0"/>
              <a:t> : </a:t>
            </a:r>
            <a:r>
              <a:rPr lang="en-US" altLang="zh-CN" sz="800" dirty="0" err="1" smtClean="0"/>
              <a:t>enum</a:t>
            </a:r>
            <a:endParaRPr lang="en-US" altLang="zh-CN" sz="800" dirty="0" smtClean="0"/>
          </a:p>
          <a:p>
            <a:r>
              <a:rPr lang="en-US" altLang="zh-CN" sz="800" dirty="0" smtClean="0"/>
              <a:t>N_AE : 1byte</a:t>
            </a:r>
            <a:endParaRPr lang="zh-CN" altLang="en-US" sz="800" dirty="0"/>
          </a:p>
        </p:txBody>
      </p:sp>
      <p:sp>
        <p:nvSpPr>
          <p:cNvPr id="111" name="圆角矩形 110"/>
          <p:cNvSpPr/>
          <p:nvPr/>
        </p:nvSpPr>
        <p:spPr>
          <a:xfrm>
            <a:off x="5678561" y="5042844"/>
            <a:ext cx="960238" cy="4963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800" dirty="0" err="1" smtClean="0"/>
              <a:t>N_PCItype</a:t>
            </a:r>
            <a:r>
              <a:rPr lang="en-US" altLang="zh-CN" sz="800" dirty="0" smtClean="0"/>
              <a:t>=2;4bit</a:t>
            </a:r>
          </a:p>
          <a:p>
            <a:r>
              <a:rPr lang="en-US" altLang="zh-CN" sz="800" dirty="0" smtClean="0"/>
              <a:t>SN; 4bit</a:t>
            </a:r>
          </a:p>
          <a:p>
            <a:r>
              <a:rPr lang="en-US" altLang="zh-CN" sz="800" dirty="0" smtClean="0"/>
              <a:t>N/A</a:t>
            </a:r>
            <a:r>
              <a:rPr lang="en-US" altLang="zh-CN" sz="800" dirty="0"/>
              <a:t>;</a:t>
            </a:r>
            <a:r>
              <a:rPr lang="en-US" altLang="zh-CN" sz="800" dirty="0" smtClean="0"/>
              <a:t> 1byte</a:t>
            </a:r>
          </a:p>
          <a:p>
            <a:r>
              <a:rPr lang="en-US" altLang="zh-CN" sz="800" dirty="0" smtClean="0"/>
              <a:t>N/A; 1byte</a:t>
            </a:r>
            <a:endParaRPr lang="zh-CN" altLang="en-US" sz="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5768473" y="3950378"/>
            <a:ext cx="1031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Consecutive Frame</a:t>
            </a:r>
            <a:endParaRPr lang="zh-CN" altLang="en-US" sz="800" dirty="0"/>
          </a:p>
        </p:txBody>
      </p:sp>
      <p:sp>
        <p:nvSpPr>
          <p:cNvPr id="113" name="圆角矩形 112"/>
          <p:cNvSpPr/>
          <p:nvPr/>
        </p:nvSpPr>
        <p:spPr>
          <a:xfrm>
            <a:off x="5678561" y="5686308"/>
            <a:ext cx="960238" cy="164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800" dirty="0" smtClean="0"/>
              <a:t>SF_DL </a:t>
            </a:r>
            <a:r>
              <a:rPr lang="en-US" altLang="zh-CN" sz="800" dirty="0" err="1" smtClean="0"/>
              <a:t>Datas</a:t>
            </a:r>
            <a:endParaRPr lang="zh-CN" altLang="en-US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515487" y="4059610"/>
            <a:ext cx="1031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Consecutive Frame</a:t>
            </a:r>
            <a:endParaRPr lang="zh-CN" altLang="en-US" sz="800" dirty="0"/>
          </a:p>
        </p:txBody>
      </p:sp>
      <p:cxnSp>
        <p:nvCxnSpPr>
          <p:cNvPr id="119" name="肘形连接符 118"/>
          <p:cNvCxnSpPr>
            <a:stCxn id="109" idx="1"/>
          </p:cNvCxnSpPr>
          <p:nvPr/>
        </p:nvCxnSpPr>
        <p:spPr>
          <a:xfrm rot="10800000">
            <a:off x="3371947" y="3888483"/>
            <a:ext cx="2213513" cy="1200164"/>
          </a:xfrm>
          <a:prstGeom prst="bentConnector3">
            <a:avLst>
              <a:gd name="adj1" fmla="val 12821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6" name="肘形连接符 135"/>
          <p:cNvCxnSpPr>
            <a:stCxn id="33" idx="3"/>
            <a:endCxn id="15" idx="3"/>
          </p:cNvCxnSpPr>
          <p:nvPr/>
        </p:nvCxnSpPr>
        <p:spPr>
          <a:xfrm flipH="1" flipV="1">
            <a:off x="3389513" y="3706669"/>
            <a:ext cx="833440" cy="1353646"/>
          </a:xfrm>
          <a:prstGeom prst="bentConnector3">
            <a:avLst>
              <a:gd name="adj1" fmla="val -27428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41" name="直接箭头连接符 140"/>
          <p:cNvCxnSpPr>
            <a:stCxn id="77" idx="3"/>
          </p:cNvCxnSpPr>
          <p:nvPr/>
        </p:nvCxnSpPr>
        <p:spPr>
          <a:xfrm>
            <a:off x="6771495" y="2962471"/>
            <a:ext cx="256023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109" idx="3"/>
          </p:cNvCxnSpPr>
          <p:nvPr/>
        </p:nvCxnSpPr>
        <p:spPr>
          <a:xfrm>
            <a:off x="6708478" y="5088647"/>
            <a:ext cx="334181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8" name="圆角矩形 167"/>
          <p:cNvSpPr/>
          <p:nvPr/>
        </p:nvSpPr>
        <p:spPr>
          <a:xfrm>
            <a:off x="147816" y="1780946"/>
            <a:ext cx="967800" cy="36925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239390" y="1968844"/>
            <a:ext cx="766475" cy="191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L_Req</a:t>
            </a:r>
            <a:r>
              <a:rPr lang="en-US" altLang="zh-CN" sz="1100" dirty="0" smtClean="0"/>
              <a:t> FF</a:t>
            </a:r>
            <a:endParaRPr lang="zh-CN" altLang="en-US" sz="1100" dirty="0"/>
          </a:p>
        </p:txBody>
      </p:sp>
      <p:sp>
        <p:nvSpPr>
          <p:cNvPr id="170" name="矩形 169"/>
          <p:cNvSpPr/>
          <p:nvPr/>
        </p:nvSpPr>
        <p:spPr>
          <a:xfrm>
            <a:off x="248478" y="2702512"/>
            <a:ext cx="766475" cy="191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L_Con</a:t>
            </a:r>
            <a:r>
              <a:rPr lang="en-US" altLang="zh-CN" sz="1100" dirty="0" smtClean="0"/>
              <a:t> FF</a:t>
            </a:r>
            <a:endParaRPr lang="zh-CN" altLang="en-US" sz="1100" dirty="0"/>
          </a:p>
        </p:txBody>
      </p:sp>
      <p:sp>
        <p:nvSpPr>
          <p:cNvPr id="171" name="矩形 170"/>
          <p:cNvSpPr/>
          <p:nvPr/>
        </p:nvSpPr>
        <p:spPr>
          <a:xfrm>
            <a:off x="239389" y="3305939"/>
            <a:ext cx="766475" cy="191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L_Ind</a:t>
            </a:r>
            <a:r>
              <a:rPr lang="en-US" altLang="zh-CN" sz="1100" dirty="0" smtClean="0"/>
              <a:t> FC</a:t>
            </a:r>
            <a:endParaRPr lang="zh-CN" altLang="en-US" sz="1100" dirty="0"/>
          </a:p>
        </p:txBody>
      </p:sp>
      <p:sp>
        <p:nvSpPr>
          <p:cNvPr id="172" name="矩形 171"/>
          <p:cNvSpPr/>
          <p:nvPr/>
        </p:nvSpPr>
        <p:spPr>
          <a:xfrm>
            <a:off x="239391" y="3808093"/>
            <a:ext cx="765952" cy="191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L_Req</a:t>
            </a:r>
            <a:r>
              <a:rPr lang="en-US" altLang="zh-CN" sz="1100" dirty="0" smtClean="0"/>
              <a:t> CF</a:t>
            </a:r>
            <a:endParaRPr lang="zh-CN" altLang="en-US" sz="1100" dirty="0"/>
          </a:p>
        </p:txBody>
      </p:sp>
      <p:sp>
        <p:nvSpPr>
          <p:cNvPr id="173" name="矩形 172"/>
          <p:cNvSpPr/>
          <p:nvPr/>
        </p:nvSpPr>
        <p:spPr>
          <a:xfrm>
            <a:off x="238867" y="4538283"/>
            <a:ext cx="766475" cy="191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L_Con</a:t>
            </a:r>
            <a:r>
              <a:rPr lang="en-US" altLang="zh-CN" sz="1100" dirty="0" smtClean="0"/>
              <a:t> CF</a:t>
            </a:r>
            <a:endParaRPr lang="zh-CN" altLang="en-US" sz="1100" dirty="0"/>
          </a:p>
        </p:txBody>
      </p:sp>
      <p:sp>
        <p:nvSpPr>
          <p:cNvPr id="174" name="TextBox 173"/>
          <p:cNvSpPr txBox="1"/>
          <p:nvPr/>
        </p:nvSpPr>
        <p:spPr>
          <a:xfrm>
            <a:off x="102835" y="1523505"/>
            <a:ext cx="108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2"/>
                </a:solidFill>
              </a:rPr>
              <a:t>Data Link Layer</a:t>
            </a:r>
          </a:p>
        </p:txBody>
      </p:sp>
      <p:sp>
        <p:nvSpPr>
          <p:cNvPr id="193" name="菱形 192"/>
          <p:cNvSpPr/>
          <p:nvPr/>
        </p:nvSpPr>
        <p:spPr>
          <a:xfrm>
            <a:off x="3572916" y="4565794"/>
            <a:ext cx="504056" cy="136554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5" name="线形标注 2(带强调线) 194"/>
          <p:cNvSpPr/>
          <p:nvPr/>
        </p:nvSpPr>
        <p:spPr>
          <a:xfrm>
            <a:off x="4204599" y="4420250"/>
            <a:ext cx="536754" cy="168522"/>
          </a:xfrm>
          <a:prstGeom prst="accentCallout2">
            <a:avLst>
              <a:gd name="adj1" fmla="val 18750"/>
              <a:gd name="adj2" fmla="val -8333"/>
              <a:gd name="adj3" fmla="val 15924"/>
              <a:gd name="adj4" fmla="val -36537"/>
              <a:gd name="adj5" fmla="val 119848"/>
              <a:gd name="adj6" fmla="val -7594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Tx</a:t>
            </a:r>
            <a:r>
              <a:rPr lang="en-US" altLang="zh-CN" sz="1000" dirty="0" smtClean="0"/>
              <a:t> OK</a:t>
            </a:r>
          </a:p>
        </p:txBody>
      </p:sp>
      <p:cxnSp>
        <p:nvCxnSpPr>
          <p:cNvPr id="207" name="直接箭头连接符 206"/>
          <p:cNvCxnSpPr>
            <a:stCxn id="193" idx="2"/>
            <a:endCxn id="33" idx="0"/>
          </p:cNvCxnSpPr>
          <p:nvPr/>
        </p:nvCxnSpPr>
        <p:spPr>
          <a:xfrm flipH="1">
            <a:off x="3824479" y="4702348"/>
            <a:ext cx="465" cy="262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13" name="矩形 212"/>
          <p:cNvSpPr/>
          <p:nvPr/>
        </p:nvSpPr>
        <p:spPr>
          <a:xfrm>
            <a:off x="8201845" y="3274785"/>
            <a:ext cx="864096" cy="965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/>
              <a:t>Mtype</a:t>
            </a:r>
            <a:r>
              <a:rPr lang="en-US" altLang="zh-CN" sz="800" dirty="0"/>
              <a:t> </a:t>
            </a:r>
          </a:p>
          <a:p>
            <a:r>
              <a:rPr lang="en-US" altLang="zh-CN" sz="800" dirty="0"/>
              <a:t>N_SA</a:t>
            </a:r>
          </a:p>
          <a:p>
            <a:r>
              <a:rPr lang="en-US" altLang="zh-CN" sz="800" dirty="0"/>
              <a:t>N_TA</a:t>
            </a:r>
          </a:p>
          <a:p>
            <a:r>
              <a:rPr lang="en-US" altLang="zh-CN" sz="800" dirty="0" err="1"/>
              <a:t>N_Tatype</a:t>
            </a:r>
            <a:endParaRPr lang="en-US" altLang="zh-CN" sz="800" dirty="0"/>
          </a:p>
          <a:p>
            <a:r>
              <a:rPr lang="en-US" altLang="zh-CN" sz="800" dirty="0"/>
              <a:t>N_AE</a:t>
            </a:r>
          </a:p>
          <a:p>
            <a:r>
              <a:rPr lang="en-US" altLang="zh-CN" sz="800" dirty="0" err="1"/>
              <a:t>MessageData</a:t>
            </a:r>
            <a:r>
              <a:rPr lang="en-US" altLang="zh-CN" sz="800" dirty="0"/>
              <a:t>[n]</a:t>
            </a:r>
          </a:p>
          <a:p>
            <a:r>
              <a:rPr lang="en-US" altLang="zh-CN" sz="800" dirty="0"/>
              <a:t>Length</a:t>
            </a:r>
          </a:p>
          <a:p>
            <a:pPr algn="ctr"/>
            <a:endParaRPr lang="zh-CN" altLang="en-US" sz="800" dirty="0"/>
          </a:p>
        </p:txBody>
      </p:sp>
      <p:sp>
        <p:nvSpPr>
          <p:cNvPr id="225" name="圆角矩形 224"/>
          <p:cNvSpPr/>
          <p:nvPr/>
        </p:nvSpPr>
        <p:spPr>
          <a:xfrm>
            <a:off x="1606837" y="3611271"/>
            <a:ext cx="648070" cy="415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smtClean="0"/>
              <a:t>Mapping of the N_PDU</a:t>
            </a:r>
            <a:endParaRPr lang="zh-CN" altLang="en-US" sz="800" dirty="0"/>
          </a:p>
        </p:txBody>
      </p:sp>
      <p:cxnSp>
        <p:nvCxnSpPr>
          <p:cNvPr id="229" name="直接箭头连接符 228"/>
          <p:cNvCxnSpPr/>
          <p:nvPr/>
        </p:nvCxnSpPr>
        <p:spPr>
          <a:xfrm flipH="1">
            <a:off x="2254907" y="3888416"/>
            <a:ext cx="3425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1" name="直接连接符 230"/>
          <p:cNvCxnSpPr/>
          <p:nvPr/>
        </p:nvCxnSpPr>
        <p:spPr>
          <a:xfrm flipH="1">
            <a:off x="2597425" y="3888483"/>
            <a:ext cx="795338" cy="0"/>
          </a:xfrm>
          <a:prstGeom prst="line">
            <a:avLst/>
          </a:prstGeom>
          <a:ln>
            <a:solidFill>
              <a:schemeClr val="accent6">
                <a:alpha val="55000"/>
              </a:schemeClr>
            </a:solidFill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3" name="肘形连接符 232"/>
          <p:cNvCxnSpPr>
            <a:stCxn id="13" idx="1"/>
            <a:endCxn id="225" idx="3"/>
          </p:cNvCxnSpPr>
          <p:nvPr/>
        </p:nvCxnSpPr>
        <p:spPr>
          <a:xfrm rot="10800000" flipV="1">
            <a:off x="2254907" y="2113569"/>
            <a:ext cx="332454" cy="17053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13" idx="3"/>
            <a:endCxn id="13" idx="1"/>
          </p:cNvCxnSpPr>
          <p:nvPr/>
        </p:nvCxnSpPr>
        <p:spPr>
          <a:xfrm flipH="1">
            <a:off x="2587361" y="2113570"/>
            <a:ext cx="792088" cy="0"/>
          </a:xfrm>
          <a:prstGeom prst="line">
            <a:avLst/>
          </a:prstGeom>
          <a:ln>
            <a:solidFill>
              <a:schemeClr val="accent6">
                <a:alpha val="52000"/>
              </a:schemeClr>
            </a:solidFill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1" name="肘形连接符 250"/>
          <p:cNvCxnSpPr>
            <a:stCxn id="225" idx="1"/>
            <a:endCxn id="169" idx="3"/>
          </p:cNvCxnSpPr>
          <p:nvPr/>
        </p:nvCxnSpPr>
        <p:spPr>
          <a:xfrm rot="10800000">
            <a:off x="1005865" y="2064443"/>
            <a:ext cx="600972" cy="175447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3" name="直接连接符 252"/>
          <p:cNvCxnSpPr>
            <a:endCxn id="172" idx="3"/>
          </p:cNvCxnSpPr>
          <p:nvPr/>
        </p:nvCxnSpPr>
        <p:spPr>
          <a:xfrm flipH="1">
            <a:off x="1005343" y="3903690"/>
            <a:ext cx="573448" cy="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7" name="直接连接符 256"/>
          <p:cNvCxnSpPr/>
          <p:nvPr/>
        </p:nvCxnSpPr>
        <p:spPr>
          <a:xfrm>
            <a:off x="1621918" y="3888483"/>
            <a:ext cx="648071" cy="0"/>
          </a:xfrm>
          <a:prstGeom prst="line">
            <a:avLst/>
          </a:prstGeom>
          <a:ln>
            <a:solidFill>
              <a:schemeClr val="accent6">
                <a:alpha val="48000"/>
              </a:schemeClr>
            </a:solidFill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8" name="直接连接符 257"/>
          <p:cNvCxnSpPr/>
          <p:nvPr/>
        </p:nvCxnSpPr>
        <p:spPr>
          <a:xfrm>
            <a:off x="1606838" y="3808093"/>
            <a:ext cx="648071" cy="0"/>
          </a:xfrm>
          <a:prstGeom prst="line">
            <a:avLst/>
          </a:prstGeom>
          <a:ln>
            <a:solidFill>
              <a:schemeClr val="accent6">
                <a:alpha val="48000"/>
              </a:schemeClr>
            </a:solidFill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8165562" y="3082906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N_SDU</a:t>
            </a:r>
            <a:endParaRPr lang="zh-CN" altLang="en-US" sz="800" dirty="0"/>
          </a:p>
        </p:txBody>
      </p:sp>
      <p:sp>
        <p:nvSpPr>
          <p:cNvPr id="275" name="矩形 274"/>
          <p:cNvSpPr/>
          <p:nvPr/>
        </p:nvSpPr>
        <p:spPr>
          <a:xfrm>
            <a:off x="1674457" y="2650032"/>
            <a:ext cx="595532" cy="29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Sent frame</a:t>
            </a:r>
            <a:endParaRPr lang="zh-CN" altLang="en-US" sz="800" dirty="0"/>
          </a:p>
        </p:txBody>
      </p:sp>
      <p:cxnSp>
        <p:nvCxnSpPr>
          <p:cNvPr id="279" name="直接箭头连接符 278"/>
          <p:cNvCxnSpPr>
            <a:stCxn id="170" idx="3"/>
            <a:endCxn id="275" idx="1"/>
          </p:cNvCxnSpPr>
          <p:nvPr/>
        </p:nvCxnSpPr>
        <p:spPr>
          <a:xfrm>
            <a:off x="1014953" y="2798110"/>
            <a:ext cx="65950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3" name="直接箭头连接符 282"/>
          <p:cNvCxnSpPr>
            <a:stCxn id="22" idx="1"/>
            <a:endCxn id="275" idx="3"/>
          </p:cNvCxnSpPr>
          <p:nvPr/>
        </p:nvCxnSpPr>
        <p:spPr>
          <a:xfrm flipH="1">
            <a:off x="2269989" y="2780965"/>
            <a:ext cx="1316036" cy="17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矩形 301"/>
          <p:cNvSpPr/>
          <p:nvPr/>
        </p:nvSpPr>
        <p:spPr>
          <a:xfrm>
            <a:off x="1674457" y="3253459"/>
            <a:ext cx="595532" cy="29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Received frame</a:t>
            </a:r>
            <a:endParaRPr lang="zh-CN" altLang="en-US" sz="800" dirty="0"/>
          </a:p>
        </p:txBody>
      </p:sp>
      <p:cxnSp>
        <p:nvCxnSpPr>
          <p:cNvPr id="308" name="直接箭头连接符 307"/>
          <p:cNvCxnSpPr>
            <a:stCxn id="26" idx="1"/>
            <a:endCxn id="302" idx="3"/>
          </p:cNvCxnSpPr>
          <p:nvPr/>
        </p:nvCxnSpPr>
        <p:spPr>
          <a:xfrm flipH="1" flipV="1">
            <a:off x="2269989" y="3401538"/>
            <a:ext cx="1319180" cy="3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>
            <a:stCxn id="171" idx="3"/>
            <a:endCxn id="302" idx="1"/>
          </p:cNvCxnSpPr>
          <p:nvPr/>
        </p:nvCxnSpPr>
        <p:spPr>
          <a:xfrm>
            <a:off x="1005864" y="3401537"/>
            <a:ext cx="66859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4" name="矩形 313"/>
          <p:cNvSpPr/>
          <p:nvPr/>
        </p:nvSpPr>
        <p:spPr>
          <a:xfrm>
            <a:off x="1674457" y="4485992"/>
            <a:ext cx="595532" cy="29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Sent frame</a:t>
            </a:r>
            <a:endParaRPr lang="zh-CN" altLang="en-US" sz="800" dirty="0"/>
          </a:p>
        </p:txBody>
      </p:sp>
      <p:cxnSp>
        <p:nvCxnSpPr>
          <p:cNvPr id="319" name="直接箭头连接符 318"/>
          <p:cNvCxnSpPr>
            <a:stCxn id="193" idx="1"/>
            <a:endCxn id="314" idx="3"/>
          </p:cNvCxnSpPr>
          <p:nvPr/>
        </p:nvCxnSpPr>
        <p:spPr>
          <a:xfrm flipH="1">
            <a:off x="2269989" y="4634071"/>
            <a:ext cx="13029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/>
          <p:cNvCxnSpPr>
            <a:stCxn id="173" idx="3"/>
            <a:endCxn id="314" idx="1"/>
          </p:cNvCxnSpPr>
          <p:nvPr/>
        </p:nvCxnSpPr>
        <p:spPr>
          <a:xfrm>
            <a:off x="1005342" y="4633881"/>
            <a:ext cx="669115" cy="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1159879" y="4436903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smtClean="0"/>
              <a:t>call</a:t>
            </a:r>
            <a:endParaRPr lang="zh-CN" altLang="en-US" sz="800" dirty="0"/>
          </a:p>
        </p:txBody>
      </p:sp>
      <p:sp>
        <p:nvSpPr>
          <p:cNvPr id="325" name="TextBox 324"/>
          <p:cNvSpPr txBox="1"/>
          <p:nvPr/>
        </p:nvSpPr>
        <p:spPr>
          <a:xfrm>
            <a:off x="2339623" y="2632073"/>
            <a:ext cx="472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check</a:t>
            </a:r>
            <a:endParaRPr lang="zh-CN" altLang="en-US" sz="800" dirty="0"/>
          </a:p>
        </p:txBody>
      </p:sp>
      <p:sp>
        <p:nvSpPr>
          <p:cNvPr id="326" name="TextBox 325"/>
          <p:cNvSpPr txBox="1"/>
          <p:nvPr/>
        </p:nvSpPr>
        <p:spPr>
          <a:xfrm>
            <a:off x="2337596" y="3237318"/>
            <a:ext cx="472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check</a:t>
            </a:r>
            <a:endParaRPr lang="zh-CN" altLang="en-US" sz="800" dirty="0"/>
          </a:p>
        </p:txBody>
      </p:sp>
      <p:sp>
        <p:nvSpPr>
          <p:cNvPr id="327" name="TextBox 326"/>
          <p:cNvSpPr txBox="1"/>
          <p:nvPr/>
        </p:nvSpPr>
        <p:spPr>
          <a:xfrm>
            <a:off x="2339623" y="4476064"/>
            <a:ext cx="472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check</a:t>
            </a:r>
            <a:endParaRPr lang="zh-CN" altLang="en-US" sz="800" dirty="0"/>
          </a:p>
        </p:txBody>
      </p:sp>
      <p:sp>
        <p:nvSpPr>
          <p:cNvPr id="330" name="TextBox 329"/>
          <p:cNvSpPr txBox="1"/>
          <p:nvPr/>
        </p:nvSpPr>
        <p:spPr>
          <a:xfrm>
            <a:off x="8083610" y="2383368"/>
            <a:ext cx="108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accent4"/>
                </a:solidFill>
              </a:rPr>
              <a:t>Session Layer</a:t>
            </a:r>
          </a:p>
        </p:txBody>
      </p:sp>
      <p:cxnSp>
        <p:nvCxnSpPr>
          <p:cNvPr id="331" name="直接箭头连接符 330"/>
          <p:cNvCxnSpPr>
            <a:stCxn id="37" idx="2"/>
          </p:cNvCxnSpPr>
          <p:nvPr/>
        </p:nvCxnSpPr>
        <p:spPr>
          <a:xfrm flipH="1">
            <a:off x="3824478" y="5539179"/>
            <a:ext cx="1422" cy="698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7" name="直接箭头连接符 6"/>
          <p:cNvCxnSpPr>
            <a:stCxn id="13" idx="2"/>
            <a:endCxn id="14" idx="0"/>
          </p:cNvCxnSpPr>
          <p:nvPr/>
        </p:nvCxnSpPr>
        <p:spPr>
          <a:xfrm>
            <a:off x="2983405" y="2256855"/>
            <a:ext cx="0" cy="199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26" name="直接箭头连接符 225"/>
          <p:cNvCxnSpPr>
            <a:stCxn id="15" idx="2"/>
            <a:endCxn id="16" idx="0"/>
          </p:cNvCxnSpPr>
          <p:nvPr/>
        </p:nvCxnSpPr>
        <p:spPr>
          <a:xfrm flipH="1">
            <a:off x="2993311" y="3973577"/>
            <a:ext cx="158" cy="302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6967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3347864" y="492149"/>
            <a:ext cx="5261259" cy="6365851"/>
          </a:xfrm>
          <a:prstGeom prst="roundRect">
            <a:avLst>
              <a:gd name="adj" fmla="val 1024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862100" y="2636913"/>
            <a:ext cx="1800199" cy="22197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796670" y="4255066"/>
            <a:ext cx="1465740" cy="24638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fontAlgn="t"/>
            <a:r>
              <a:rPr lang="en-US" altLang="zh-CN" sz="1600" dirty="0"/>
              <a:t>N_AI</a:t>
            </a:r>
            <a:r>
              <a:rPr lang="en-US" altLang="zh-CN" sz="1600" dirty="0" smtClean="0"/>
              <a:t>:</a:t>
            </a:r>
          </a:p>
          <a:p>
            <a:pPr fontAlgn="t"/>
            <a:endParaRPr lang="en-US" altLang="zh-CN" sz="1600" dirty="0"/>
          </a:p>
          <a:p>
            <a:pPr fontAlgn="t"/>
            <a:endParaRPr lang="en-US" altLang="zh-CN" sz="1600" dirty="0"/>
          </a:p>
          <a:p>
            <a:pPr fontAlgn="t"/>
            <a:endParaRPr lang="en-US" altLang="zh-CN" sz="1600" dirty="0"/>
          </a:p>
          <a:p>
            <a:pPr fontAlgn="t"/>
            <a:r>
              <a:rPr lang="en-US" altLang="zh-CN" sz="1600" dirty="0" smtClean="0"/>
              <a:t>N_PCI</a:t>
            </a:r>
            <a:r>
              <a:rPr lang="en-US" altLang="zh-CN" sz="1600" dirty="0"/>
              <a:t>:</a:t>
            </a:r>
          </a:p>
          <a:p>
            <a:pPr fontAlgn="t"/>
            <a:endParaRPr lang="en-US" altLang="zh-CN" sz="1600" dirty="0"/>
          </a:p>
          <a:p>
            <a:pPr fontAlgn="t"/>
            <a:endParaRPr lang="en-US" altLang="zh-CN" sz="1600" dirty="0" smtClean="0"/>
          </a:p>
          <a:p>
            <a:pPr fontAlgn="t"/>
            <a:r>
              <a:rPr lang="en-US" altLang="zh-CN" sz="1600" dirty="0" err="1" smtClean="0"/>
              <a:t>N_Data</a:t>
            </a:r>
            <a:r>
              <a:rPr lang="en-US" altLang="zh-CN" sz="1600" dirty="0" smtClean="0"/>
              <a:t>:</a:t>
            </a:r>
            <a:endParaRPr lang="zh-CN" altLang="en-US" sz="1600" dirty="0"/>
          </a:p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0405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Data Segment (N_SDU to N_PDU)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30151" y="1238835"/>
            <a:ext cx="864096" cy="355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Function Request</a:t>
            </a:r>
            <a:endParaRPr lang="zh-CN" altLang="en-US" sz="1200" dirty="0"/>
          </a:p>
        </p:txBody>
      </p:sp>
      <p:sp>
        <p:nvSpPr>
          <p:cNvPr id="5" name="矩形 4" title="N_USData.request"/>
          <p:cNvSpPr/>
          <p:nvPr/>
        </p:nvSpPr>
        <p:spPr>
          <a:xfrm>
            <a:off x="1006364" y="3006695"/>
            <a:ext cx="1480966" cy="1522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/>
              <a:t>Mtype</a:t>
            </a:r>
            <a:r>
              <a:rPr lang="en-US" altLang="zh-CN" sz="1200" dirty="0" smtClean="0"/>
              <a:t> </a:t>
            </a:r>
          </a:p>
          <a:p>
            <a:r>
              <a:rPr lang="en-US" altLang="zh-CN" sz="1200" dirty="0" smtClean="0"/>
              <a:t>N_SA</a:t>
            </a:r>
          </a:p>
          <a:p>
            <a:r>
              <a:rPr lang="en-US" altLang="zh-CN" sz="1200" dirty="0" smtClean="0"/>
              <a:t>N_TA</a:t>
            </a:r>
          </a:p>
          <a:p>
            <a:r>
              <a:rPr lang="en-US" altLang="zh-CN" sz="1200" dirty="0" err="1" smtClean="0"/>
              <a:t>N_Tatype</a:t>
            </a:r>
            <a:endParaRPr lang="en-US" altLang="zh-CN" sz="1200" dirty="0" smtClean="0"/>
          </a:p>
          <a:p>
            <a:r>
              <a:rPr lang="en-US" altLang="zh-CN" sz="1200" dirty="0" smtClean="0"/>
              <a:t>N_AE</a:t>
            </a:r>
          </a:p>
          <a:p>
            <a:r>
              <a:rPr lang="en-US" altLang="zh-CN" sz="1200" dirty="0" err="1" smtClean="0"/>
              <a:t>MessageData</a:t>
            </a:r>
            <a:r>
              <a:rPr lang="en-US" altLang="zh-CN" sz="1200" dirty="0" smtClean="0"/>
              <a:t>[n]</a:t>
            </a:r>
          </a:p>
          <a:p>
            <a:r>
              <a:rPr lang="en-US" altLang="zh-CN" sz="1200" dirty="0" smtClean="0"/>
              <a:t>Length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4357" y="2729697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N_USData.request</a:t>
            </a:r>
            <a:endParaRPr lang="zh-CN" altLang="en-US" sz="1200" dirty="0"/>
          </a:p>
        </p:txBody>
      </p:sp>
      <p:sp>
        <p:nvSpPr>
          <p:cNvPr id="8" name="圆角矩形 7"/>
          <p:cNvSpPr/>
          <p:nvPr/>
        </p:nvSpPr>
        <p:spPr>
          <a:xfrm>
            <a:off x="4943450" y="4666224"/>
            <a:ext cx="1178608" cy="5897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smtClean="0"/>
              <a:t>N_SA : 1byte</a:t>
            </a:r>
          </a:p>
          <a:p>
            <a:r>
              <a:rPr lang="en-US" altLang="zh-CN" sz="1000" dirty="0" smtClean="0"/>
              <a:t>N_TA : </a:t>
            </a:r>
            <a:r>
              <a:rPr lang="en-US" altLang="zh-CN" sz="1000" dirty="0"/>
              <a:t> 1byte</a:t>
            </a:r>
          </a:p>
          <a:p>
            <a:r>
              <a:rPr lang="en-US" altLang="zh-CN" sz="1000" dirty="0" err="1" smtClean="0"/>
              <a:t>N_Tatype</a:t>
            </a:r>
            <a:r>
              <a:rPr lang="en-US" altLang="zh-CN" sz="1000" dirty="0" smtClean="0"/>
              <a:t> : </a:t>
            </a:r>
            <a:r>
              <a:rPr lang="en-US" altLang="zh-CN" sz="1000" dirty="0" err="1" smtClean="0"/>
              <a:t>enum</a:t>
            </a:r>
            <a:endParaRPr lang="en-US" altLang="zh-CN" sz="1000" dirty="0" smtClean="0"/>
          </a:p>
          <a:p>
            <a:r>
              <a:rPr lang="en-US" altLang="zh-CN" sz="1000" dirty="0" smtClean="0"/>
              <a:t>N_AE : 1byte</a:t>
            </a:r>
            <a:endParaRPr lang="zh-CN" altLang="en-US" sz="1000" dirty="0"/>
          </a:p>
        </p:txBody>
      </p:sp>
      <p:sp>
        <p:nvSpPr>
          <p:cNvPr id="10" name="圆角矩形 9"/>
          <p:cNvSpPr/>
          <p:nvPr/>
        </p:nvSpPr>
        <p:spPr>
          <a:xfrm>
            <a:off x="4965788" y="5611806"/>
            <a:ext cx="1178608" cy="5057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err="1" smtClean="0"/>
              <a:t>N_PCItype</a:t>
            </a:r>
            <a:r>
              <a:rPr lang="en-US" altLang="zh-CN" sz="1000" dirty="0" smtClean="0"/>
              <a:t>=1;4bit</a:t>
            </a:r>
          </a:p>
          <a:p>
            <a:r>
              <a:rPr lang="en-US" altLang="zh-CN" sz="1000" dirty="0" smtClean="0"/>
              <a:t>FF_DL;12bit</a:t>
            </a:r>
          </a:p>
          <a:p>
            <a:r>
              <a:rPr lang="en-US" altLang="zh-CN" sz="1000" dirty="0" smtClean="0"/>
              <a:t>N/A</a:t>
            </a:r>
            <a:r>
              <a:rPr lang="en-US" altLang="zh-CN" sz="1000" dirty="0" smtClean="0"/>
              <a:t>: 1byte</a:t>
            </a:r>
            <a:endParaRPr lang="zh-CN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664571" y="395944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First Frame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965788" y="6343299"/>
            <a:ext cx="1178608" cy="2076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smtClean="0"/>
              <a:t>SF_DL </a:t>
            </a:r>
            <a:r>
              <a:rPr lang="en-US" altLang="zh-CN" sz="1000" dirty="0" err="1" smtClean="0"/>
              <a:t>Datas</a:t>
            </a:r>
            <a:endParaRPr lang="zh-CN" altLang="en-US" sz="1000" dirty="0"/>
          </a:p>
        </p:txBody>
      </p:sp>
      <p:sp>
        <p:nvSpPr>
          <p:cNvPr id="13" name="圆角矩形 12"/>
          <p:cNvSpPr/>
          <p:nvPr/>
        </p:nvSpPr>
        <p:spPr>
          <a:xfrm>
            <a:off x="4796248" y="861481"/>
            <a:ext cx="1466162" cy="26365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fontAlgn="t"/>
            <a:r>
              <a:rPr lang="en-US" altLang="zh-CN" sz="1600" dirty="0"/>
              <a:t>N_AI</a:t>
            </a:r>
            <a:r>
              <a:rPr lang="en-US" altLang="zh-CN" sz="1600" dirty="0" smtClean="0"/>
              <a:t>:</a:t>
            </a:r>
          </a:p>
          <a:p>
            <a:pPr fontAlgn="t"/>
            <a:endParaRPr lang="en-US" altLang="zh-CN" sz="1600" dirty="0"/>
          </a:p>
          <a:p>
            <a:pPr fontAlgn="t"/>
            <a:endParaRPr lang="en-US" altLang="zh-CN" sz="1600" dirty="0"/>
          </a:p>
          <a:p>
            <a:pPr fontAlgn="t"/>
            <a:endParaRPr lang="en-US" altLang="zh-CN" sz="1600" dirty="0"/>
          </a:p>
          <a:p>
            <a:pPr fontAlgn="t"/>
            <a:r>
              <a:rPr lang="en-US" altLang="zh-CN" sz="1600" dirty="0" smtClean="0"/>
              <a:t>N_PCI:</a:t>
            </a:r>
          </a:p>
          <a:p>
            <a:pPr fontAlgn="t"/>
            <a:endParaRPr lang="en-US" altLang="zh-CN" sz="1600" dirty="0"/>
          </a:p>
          <a:p>
            <a:pPr fontAlgn="t"/>
            <a:endParaRPr lang="en-US" altLang="zh-CN" sz="1600" dirty="0"/>
          </a:p>
          <a:p>
            <a:pPr fontAlgn="t"/>
            <a:endParaRPr lang="en-US" altLang="zh-CN" sz="1600" dirty="0"/>
          </a:p>
          <a:p>
            <a:pPr fontAlgn="t"/>
            <a:r>
              <a:rPr lang="en-US" altLang="zh-CN" sz="1600" dirty="0" err="1" smtClean="0"/>
              <a:t>N_Data</a:t>
            </a:r>
            <a:r>
              <a:rPr lang="en-US" altLang="zh-CN" sz="1600" dirty="0" smtClean="0"/>
              <a:t>:</a:t>
            </a:r>
            <a:endParaRPr lang="zh-CN" altLang="en-US" sz="1600" dirty="0"/>
          </a:p>
          <a:p>
            <a:pPr algn="ctr"/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905350" y="1238835"/>
            <a:ext cx="1178608" cy="5897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smtClean="0"/>
              <a:t>N_SA : 1byte</a:t>
            </a:r>
          </a:p>
          <a:p>
            <a:r>
              <a:rPr lang="en-US" altLang="zh-CN" sz="1000" dirty="0" smtClean="0"/>
              <a:t>N_TA : </a:t>
            </a:r>
            <a:r>
              <a:rPr lang="en-US" altLang="zh-CN" sz="1000" dirty="0"/>
              <a:t> 1byte</a:t>
            </a:r>
          </a:p>
          <a:p>
            <a:r>
              <a:rPr lang="en-US" altLang="zh-CN" sz="1000" dirty="0" err="1" smtClean="0"/>
              <a:t>N_Tatype</a:t>
            </a:r>
            <a:r>
              <a:rPr lang="en-US" altLang="zh-CN" sz="1000" dirty="0" smtClean="0"/>
              <a:t> : </a:t>
            </a:r>
            <a:r>
              <a:rPr lang="en-US" altLang="zh-CN" sz="1000" dirty="0" err="1" smtClean="0"/>
              <a:t>enum</a:t>
            </a:r>
            <a:endParaRPr lang="en-US" altLang="zh-CN" sz="1000" dirty="0" smtClean="0"/>
          </a:p>
          <a:p>
            <a:r>
              <a:rPr lang="en-US" altLang="zh-CN" sz="1000" dirty="0" smtClean="0"/>
              <a:t>N_AE : 1byte</a:t>
            </a:r>
            <a:endParaRPr lang="zh-CN" altLang="en-US" sz="1000" dirty="0"/>
          </a:p>
        </p:txBody>
      </p:sp>
      <p:sp>
        <p:nvSpPr>
          <p:cNvPr id="15" name="圆角矩形 14"/>
          <p:cNvSpPr/>
          <p:nvPr/>
        </p:nvSpPr>
        <p:spPr>
          <a:xfrm>
            <a:off x="4905350" y="2211676"/>
            <a:ext cx="1178608" cy="61206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err="1" smtClean="0"/>
              <a:t>N_PCItype</a:t>
            </a:r>
            <a:r>
              <a:rPr lang="en-US" altLang="zh-CN" sz="1000" dirty="0" smtClean="0"/>
              <a:t>=0;4bit</a:t>
            </a:r>
          </a:p>
          <a:p>
            <a:r>
              <a:rPr lang="en-US" altLang="zh-CN" sz="1000" dirty="0" smtClean="0"/>
              <a:t>SF_DL;4bit</a:t>
            </a:r>
            <a:endParaRPr lang="en-US" altLang="zh-CN" sz="1000" dirty="0"/>
          </a:p>
          <a:p>
            <a:r>
              <a:rPr lang="en-US" altLang="zh-CN" sz="1000" dirty="0" smtClean="0"/>
              <a:t>N/A: 1byte</a:t>
            </a:r>
          </a:p>
          <a:p>
            <a:r>
              <a:rPr lang="en-US" altLang="zh-CN" sz="1000" dirty="0" smtClean="0"/>
              <a:t>N/A: 1byte</a:t>
            </a:r>
            <a:endParaRPr lang="zh-CN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651678" y="49214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Single Frame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4943450" y="3147207"/>
            <a:ext cx="1178608" cy="2076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smtClean="0"/>
              <a:t>SF_DL </a:t>
            </a:r>
            <a:r>
              <a:rPr lang="en-US" altLang="zh-CN" sz="1000" dirty="0" err="1" smtClean="0"/>
              <a:t>Datas</a:t>
            </a:r>
            <a:endParaRPr lang="zh-CN" altLang="en-US" sz="1000" dirty="0"/>
          </a:p>
        </p:txBody>
      </p:sp>
      <p:sp>
        <p:nvSpPr>
          <p:cNvPr id="18" name="圆角矩形 17"/>
          <p:cNvSpPr/>
          <p:nvPr/>
        </p:nvSpPr>
        <p:spPr>
          <a:xfrm>
            <a:off x="6838701" y="3885734"/>
            <a:ext cx="1512168" cy="26371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92347" y="3590112"/>
            <a:ext cx="206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Consecutive Frame</a:t>
            </a:r>
            <a:endParaRPr lang="zh-CN" altLang="en-US" dirty="0"/>
          </a:p>
        </p:txBody>
      </p:sp>
      <p:sp>
        <p:nvSpPr>
          <p:cNvPr id="7" name="折角形 6"/>
          <p:cNvSpPr/>
          <p:nvPr/>
        </p:nvSpPr>
        <p:spPr>
          <a:xfrm>
            <a:off x="56454" y="5414949"/>
            <a:ext cx="1424623" cy="1405227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b="1" dirty="0" err="1" smtClean="0"/>
              <a:t>Mtype</a:t>
            </a:r>
            <a:r>
              <a:rPr lang="en-US" altLang="zh-CN" sz="1200" b="1" dirty="0" smtClean="0"/>
              <a:t>:</a:t>
            </a:r>
          </a:p>
          <a:p>
            <a:r>
              <a:rPr lang="en-US" altLang="zh-CN" sz="1050" dirty="0" smtClean="0"/>
              <a:t>    diagnostics</a:t>
            </a:r>
            <a:endParaRPr lang="en-US" altLang="zh-CN" sz="1050" dirty="0"/>
          </a:p>
          <a:p>
            <a:r>
              <a:rPr lang="en-US" altLang="zh-CN" sz="1050" dirty="0" smtClean="0"/>
              <a:t>    remote diagnostics</a:t>
            </a:r>
          </a:p>
          <a:p>
            <a:r>
              <a:rPr lang="en-US" altLang="zh-CN" sz="1200" b="1" dirty="0" err="1" smtClean="0"/>
              <a:t>N_Tatype</a:t>
            </a:r>
            <a:r>
              <a:rPr lang="en-US" altLang="zh-CN" sz="1200" b="1" dirty="0" smtClean="0"/>
              <a:t>:</a:t>
            </a:r>
          </a:p>
          <a:p>
            <a:r>
              <a:rPr lang="en-US" altLang="zh-CN" sz="1050" dirty="0" smtClean="0"/>
              <a:t>    Physical</a:t>
            </a:r>
          </a:p>
          <a:p>
            <a:r>
              <a:rPr lang="en-US" altLang="zh-CN" sz="1050" dirty="0" smtClean="0"/>
              <a:t>    functional</a:t>
            </a:r>
            <a:endParaRPr lang="zh-CN" altLang="en-US" sz="1050" dirty="0"/>
          </a:p>
        </p:txBody>
      </p:sp>
      <p:sp>
        <p:nvSpPr>
          <p:cNvPr id="31" name="圆角矩形 30"/>
          <p:cNvSpPr/>
          <p:nvPr/>
        </p:nvSpPr>
        <p:spPr>
          <a:xfrm>
            <a:off x="6692347" y="4110881"/>
            <a:ext cx="1512168" cy="26371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fontAlgn="t"/>
            <a:r>
              <a:rPr lang="en-US" altLang="zh-CN" sz="1600" dirty="0"/>
              <a:t>N_AI</a:t>
            </a:r>
            <a:r>
              <a:rPr lang="en-US" altLang="zh-CN" sz="1600" dirty="0" smtClean="0"/>
              <a:t>:</a:t>
            </a:r>
          </a:p>
          <a:p>
            <a:pPr fontAlgn="t"/>
            <a:endParaRPr lang="en-US" altLang="zh-CN" sz="1600" dirty="0"/>
          </a:p>
          <a:p>
            <a:pPr fontAlgn="t"/>
            <a:endParaRPr lang="en-US" altLang="zh-CN" sz="1600" dirty="0"/>
          </a:p>
          <a:p>
            <a:pPr fontAlgn="t"/>
            <a:endParaRPr lang="en-US" altLang="zh-CN" sz="1600" dirty="0"/>
          </a:p>
          <a:p>
            <a:pPr fontAlgn="t"/>
            <a:r>
              <a:rPr lang="en-US" altLang="zh-CN" sz="1600" dirty="0" smtClean="0"/>
              <a:t>N_PCI:</a:t>
            </a:r>
          </a:p>
          <a:p>
            <a:pPr fontAlgn="t"/>
            <a:endParaRPr lang="en-US" altLang="zh-CN" sz="1600" dirty="0"/>
          </a:p>
          <a:p>
            <a:pPr fontAlgn="t"/>
            <a:endParaRPr lang="en-US" altLang="zh-CN" sz="1600" dirty="0"/>
          </a:p>
          <a:p>
            <a:pPr fontAlgn="t"/>
            <a:endParaRPr lang="en-US" altLang="zh-CN" sz="1600" dirty="0" smtClean="0"/>
          </a:p>
          <a:p>
            <a:pPr fontAlgn="t"/>
            <a:r>
              <a:rPr lang="en-US" altLang="zh-CN" sz="1600" dirty="0" err="1" smtClean="0"/>
              <a:t>N_Data</a:t>
            </a:r>
            <a:r>
              <a:rPr lang="en-US" altLang="zh-CN" sz="1600" dirty="0" smtClean="0"/>
              <a:t>:</a:t>
            </a:r>
            <a:endParaRPr lang="zh-CN" altLang="en-US" sz="1600" dirty="0"/>
          </a:p>
          <a:p>
            <a:pPr algn="ctr"/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6839289" y="4561829"/>
            <a:ext cx="1178608" cy="5897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smtClean="0"/>
              <a:t>N_SA : 1byte</a:t>
            </a:r>
          </a:p>
          <a:p>
            <a:r>
              <a:rPr lang="en-US" altLang="zh-CN" sz="1000" dirty="0" smtClean="0"/>
              <a:t>N_TA : </a:t>
            </a:r>
            <a:r>
              <a:rPr lang="en-US" altLang="zh-CN" sz="1000" dirty="0"/>
              <a:t> 1byte</a:t>
            </a:r>
          </a:p>
          <a:p>
            <a:r>
              <a:rPr lang="en-US" altLang="zh-CN" sz="1000" dirty="0" err="1" smtClean="0"/>
              <a:t>N_Tatype</a:t>
            </a:r>
            <a:r>
              <a:rPr lang="en-US" altLang="zh-CN" sz="1000" dirty="0" smtClean="0"/>
              <a:t> : </a:t>
            </a:r>
            <a:r>
              <a:rPr lang="en-US" altLang="zh-CN" sz="1000" dirty="0" err="1" smtClean="0"/>
              <a:t>enum</a:t>
            </a:r>
            <a:endParaRPr lang="en-US" altLang="zh-CN" sz="1000" dirty="0" smtClean="0"/>
          </a:p>
          <a:p>
            <a:r>
              <a:rPr lang="en-US" altLang="zh-CN" sz="1000" dirty="0" smtClean="0"/>
              <a:t>N_AE : 1byte</a:t>
            </a:r>
            <a:endParaRPr lang="zh-CN" altLang="en-US" sz="1000" dirty="0"/>
          </a:p>
        </p:txBody>
      </p:sp>
      <p:sp>
        <p:nvSpPr>
          <p:cNvPr id="33" name="圆角矩形 32"/>
          <p:cNvSpPr/>
          <p:nvPr/>
        </p:nvSpPr>
        <p:spPr>
          <a:xfrm>
            <a:off x="6861465" y="5502017"/>
            <a:ext cx="1178608" cy="6259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err="1" smtClean="0"/>
              <a:t>N_PCItype</a:t>
            </a:r>
            <a:r>
              <a:rPr lang="en-US" altLang="zh-CN" sz="1000" dirty="0" smtClean="0"/>
              <a:t>=2;4bit</a:t>
            </a:r>
          </a:p>
          <a:p>
            <a:r>
              <a:rPr lang="en-US" altLang="zh-CN" sz="1000" dirty="0" smtClean="0"/>
              <a:t>SN; 4bit</a:t>
            </a:r>
          </a:p>
          <a:p>
            <a:r>
              <a:rPr lang="en-US" altLang="zh-CN" sz="1000" dirty="0" smtClean="0"/>
              <a:t>N/A</a:t>
            </a:r>
            <a:r>
              <a:rPr lang="en-US" altLang="zh-CN" sz="1000" dirty="0"/>
              <a:t>;</a:t>
            </a:r>
            <a:r>
              <a:rPr lang="en-US" altLang="zh-CN" sz="1000" dirty="0" smtClean="0"/>
              <a:t> 1byte</a:t>
            </a:r>
          </a:p>
          <a:p>
            <a:r>
              <a:rPr lang="en-US" altLang="zh-CN" sz="1000" dirty="0" smtClean="0"/>
              <a:t>N/A; 1byte</a:t>
            </a:r>
            <a:endParaRPr lang="zh-CN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6545993" y="3815259"/>
            <a:ext cx="206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Consecutive Frame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6861465" y="6476234"/>
            <a:ext cx="1178608" cy="2076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smtClean="0"/>
              <a:t>SF_DL </a:t>
            </a:r>
            <a:r>
              <a:rPr lang="en-US" altLang="zh-CN" sz="1000" dirty="0" err="1" smtClean="0"/>
              <a:t>Datas</a:t>
            </a:r>
            <a:endParaRPr lang="zh-CN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259" y="2363820"/>
            <a:ext cx="1800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Network layer service</a:t>
            </a:r>
            <a:endParaRPr lang="zh-CN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16866" y="488610"/>
            <a:ext cx="206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Network layer task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96732" y="931056"/>
            <a:ext cx="1332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Session layer</a:t>
            </a:r>
            <a:endParaRPr lang="zh-CN" altLang="en-US" sz="1400" b="1" dirty="0"/>
          </a:p>
        </p:txBody>
      </p:sp>
      <p:cxnSp>
        <p:nvCxnSpPr>
          <p:cNvPr id="23" name="直接箭头连接符 22"/>
          <p:cNvCxnSpPr>
            <a:stCxn id="4" idx="2"/>
          </p:cNvCxnSpPr>
          <p:nvPr/>
        </p:nvCxnSpPr>
        <p:spPr>
          <a:xfrm>
            <a:off x="1762199" y="1594659"/>
            <a:ext cx="0" cy="682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流程图: 决策 28"/>
          <p:cNvSpPr/>
          <p:nvPr/>
        </p:nvSpPr>
        <p:spPr>
          <a:xfrm>
            <a:off x="3497386" y="4037162"/>
            <a:ext cx="864096" cy="435807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肘形连接符 35"/>
          <p:cNvCxnSpPr>
            <a:stCxn id="29" idx="2"/>
            <a:endCxn id="9" idx="1"/>
          </p:cNvCxnSpPr>
          <p:nvPr/>
        </p:nvCxnSpPr>
        <p:spPr>
          <a:xfrm rot="16200000" flipH="1">
            <a:off x="3856040" y="4546363"/>
            <a:ext cx="1014024" cy="86723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29" idx="3"/>
            <a:endCxn id="13" idx="1"/>
          </p:cNvCxnSpPr>
          <p:nvPr/>
        </p:nvCxnSpPr>
        <p:spPr>
          <a:xfrm flipV="1">
            <a:off x="4361482" y="2179769"/>
            <a:ext cx="434766" cy="2075297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3" idx="3"/>
            <a:endCxn id="29" idx="0"/>
          </p:cNvCxnSpPr>
          <p:nvPr/>
        </p:nvCxnSpPr>
        <p:spPr>
          <a:xfrm>
            <a:off x="2662299" y="3746810"/>
            <a:ext cx="1267135" cy="290352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/>
          <p:nvPr/>
        </p:nvCxnSpPr>
        <p:spPr>
          <a:xfrm>
            <a:off x="6262410" y="492149"/>
            <a:ext cx="2346713" cy="365793"/>
          </a:xfrm>
          <a:prstGeom prst="bentConnector3">
            <a:avLst>
              <a:gd name="adj1" fmla="val -33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16866" y="1828590"/>
            <a:ext cx="675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N_PDU</a:t>
            </a:r>
            <a:endParaRPr lang="zh-CN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076136" y="5989465"/>
            <a:ext cx="675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N_PDU</a:t>
            </a:r>
            <a:endParaRPr lang="zh-CN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8417770" y="5598974"/>
            <a:ext cx="675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N_PDU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1345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Data link layer data mapping with N_PDU(29bit)</a:t>
            </a:r>
            <a:endParaRPr lang="zh-CN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18315"/>
              </p:ext>
            </p:extLst>
          </p:nvPr>
        </p:nvGraphicFramePr>
        <p:xfrm>
          <a:off x="323528" y="1268760"/>
          <a:ext cx="856895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864096"/>
                <a:gridCol w="864096"/>
                <a:gridCol w="576064"/>
                <a:gridCol w="576064"/>
                <a:gridCol w="576064"/>
                <a:gridCol w="576064"/>
                <a:gridCol w="576064"/>
                <a:gridCol w="576064"/>
                <a:gridCol w="576064"/>
                <a:gridCol w="576064"/>
                <a:gridCol w="576064"/>
                <a:gridCol w="792088"/>
              </a:tblGrid>
              <a:tr h="249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N_Mtype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N_Tatype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PDU_type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28`26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25,24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23~16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15~8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7~0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data1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data2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data3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data4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data5~8</a:t>
                      </a:r>
                    </a:p>
                  </a:txBody>
                  <a:tcPr/>
                </a:tc>
              </a:tr>
              <a:tr h="249910">
                <a:tc rowSpan="8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diagnostic</a:t>
                      </a:r>
                      <a:endParaRPr lang="zh-CN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physical</a:t>
                      </a:r>
                      <a:endParaRPr lang="zh-CN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0xDA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N_TA</a:t>
                      </a:r>
                      <a:endParaRPr lang="zh-CN" altLang="en-US" sz="1200" dirty="0" smtClean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N_SA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0xDA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0xDA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FC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0xDA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functional</a:t>
                      </a:r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SF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0xDB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0xDB</a:t>
                      </a:r>
                      <a:endParaRPr lang="zh-CN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0xDB</a:t>
                      </a:r>
                      <a:endParaRPr lang="zh-CN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FC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0xDB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9910">
                <a:tc rowSpan="8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Remote  diagnostic</a:t>
                      </a:r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physical</a:t>
                      </a:r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SF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0xCE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N_AE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0xCE</a:t>
                      </a:r>
                      <a:endParaRPr lang="zh-CN" altLang="en-US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N_AE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0xCE</a:t>
                      </a:r>
                      <a:endParaRPr lang="zh-CN" altLang="en-US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N_AE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FC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0xCE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N_AE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functional</a:t>
                      </a:r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SF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0xCD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N_AE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0xCD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N_AE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0xCD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N_AE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0xCD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N_AE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08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34082"/>
          </a:xfrm>
        </p:spPr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375756" y="2072200"/>
            <a:ext cx="864096" cy="19638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 smtClean="0"/>
              <a:t>FF_ind</a:t>
            </a:r>
            <a:endParaRPr lang="zh-CN" altLang="en-US" sz="1000" b="1" dirty="0"/>
          </a:p>
        </p:txBody>
      </p:sp>
      <p:sp>
        <p:nvSpPr>
          <p:cNvPr id="5" name="圆角矩形 4"/>
          <p:cNvSpPr/>
          <p:nvPr/>
        </p:nvSpPr>
        <p:spPr>
          <a:xfrm>
            <a:off x="2375756" y="2504248"/>
            <a:ext cx="864096" cy="19638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 smtClean="0"/>
              <a:t>FC_req</a:t>
            </a:r>
            <a:endParaRPr lang="zh-CN" altLang="en-US" sz="1000" b="1" dirty="0"/>
          </a:p>
        </p:txBody>
      </p:sp>
      <p:sp>
        <p:nvSpPr>
          <p:cNvPr id="6" name="圆角矩形 5"/>
          <p:cNvSpPr/>
          <p:nvPr/>
        </p:nvSpPr>
        <p:spPr>
          <a:xfrm>
            <a:off x="2375756" y="2891960"/>
            <a:ext cx="864096" cy="17853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 smtClean="0"/>
              <a:t>FC_con</a:t>
            </a:r>
            <a:endParaRPr lang="zh-CN" altLang="en-US" sz="1000" b="1" dirty="0"/>
          </a:p>
        </p:txBody>
      </p:sp>
      <p:sp>
        <p:nvSpPr>
          <p:cNvPr id="7" name="圆角矩形 6"/>
          <p:cNvSpPr/>
          <p:nvPr/>
        </p:nvSpPr>
        <p:spPr>
          <a:xfrm>
            <a:off x="2375756" y="3597101"/>
            <a:ext cx="864096" cy="17853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 smtClean="0"/>
              <a:t>CF_ind</a:t>
            </a:r>
            <a:endParaRPr lang="zh-CN" altLang="en-US" sz="1000" b="1" dirty="0"/>
          </a:p>
        </p:txBody>
      </p:sp>
      <p:sp>
        <p:nvSpPr>
          <p:cNvPr id="8" name="流程图: 决策 7"/>
          <p:cNvSpPr/>
          <p:nvPr/>
        </p:nvSpPr>
        <p:spPr>
          <a:xfrm>
            <a:off x="2483768" y="1712160"/>
            <a:ext cx="648072" cy="196385"/>
          </a:xfrm>
          <a:prstGeom prst="flowChartDecisi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线形标注 2(带强调线) 8"/>
          <p:cNvSpPr/>
          <p:nvPr/>
        </p:nvSpPr>
        <p:spPr>
          <a:xfrm>
            <a:off x="3264299" y="1618079"/>
            <a:ext cx="536754" cy="168522"/>
          </a:xfrm>
          <a:prstGeom prst="accentCallout2">
            <a:avLst>
              <a:gd name="adj1" fmla="val 18750"/>
              <a:gd name="adj2" fmla="val -8333"/>
              <a:gd name="adj3" fmla="val 15924"/>
              <a:gd name="adj4" fmla="val -36537"/>
              <a:gd name="adj5" fmla="val 119848"/>
              <a:gd name="adj6" fmla="val -7594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R</a:t>
            </a:r>
            <a:r>
              <a:rPr lang="en-US" altLang="zh-CN" sz="1000" dirty="0" smtClean="0"/>
              <a:t>x OK</a:t>
            </a:r>
          </a:p>
        </p:txBody>
      </p:sp>
      <p:cxnSp>
        <p:nvCxnSpPr>
          <p:cNvPr id="11" name="直接箭头连接符 10"/>
          <p:cNvCxnSpPr>
            <a:stCxn id="8" idx="2"/>
            <a:endCxn id="4" idx="0"/>
          </p:cNvCxnSpPr>
          <p:nvPr/>
        </p:nvCxnSpPr>
        <p:spPr>
          <a:xfrm>
            <a:off x="2807804" y="1915984"/>
            <a:ext cx="0" cy="148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13" name="直接箭头连接符 12"/>
          <p:cNvCxnSpPr>
            <a:stCxn id="8" idx="0"/>
          </p:cNvCxnSpPr>
          <p:nvPr/>
        </p:nvCxnSpPr>
        <p:spPr>
          <a:xfrm flipV="1">
            <a:off x="2807804" y="1496582"/>
            <a:ext cx="0" cy="20531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16" name="直接箭头连接符 15"/>
          <p:cNvCxnSpPr>
            <a:stCxn id="4" idx="2"/>
            <a:endCxn id="5" idx="0"/>
          </p:cNvCxnSpPr>
          <p:nvPr/>
        </p:nvCxnSpPr>
        <p:spPr>
          <a:xfrm>
            <a:off x="2807804" y="2279297"/>
            <a:ext cx="0" cy="214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>
            <a:stCxn id="5" idx="2"/>
            <a:endCxn id="6" idx="0"/>
          </p:cNvCxnSpPr>
          <p:nvPr/>
        </p:nvCxnSpPr>
        <p:spPr>
          <a:xfrm>
            <a:off x="2807804" y="2700633"/>
            <a:ext cx="0" cy="191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23" name="流程图: 决策 22"/>
          <p:cNvSpPr/>
          <p:nvPr/>
        </p:nvSpPr>
        <p:spPr>
          <a:xfrm>
            <a:off x="2483768" y="3234147"/>
            <a:ext cx="648072" cy="196385"/>
          </a:xfrm>
          <a:prstGeom prst="flowChartDecisi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23" idx="2"/>
            <a:endCxn id="7" idx="0"/>
          </p:cNvCxnSpPr>
          <p:nvPr/>
        </p:nvCxnSpPr>
        <p:spPr>
          <a:xfrm>
            <a:off x="2807804" y="3430532"/>
            <a:ext cx="0" cy="166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25" name="线形标注 2(带强调线) 24"/>
          <p:cNvSpPr/>
          <p:nvPr/>
        </p:nvSpPr>
        <p:spPr>
          <a:xfrm>
            <a:off x="3264299" y="3102893"/>
            <a:ext cx="536754" cy="168522"/>
          </a:xfrm>
          <a:prstGeom prst="accentCallout2">
            <a:avLst>
              <a:gd name="adj1" fmla="val 18750"/>
              <a:gd name="adj2" fmla="val -8333"/>
              <a:gd name="adj3" fmla="val 15924"/>
              <a:gd name="adj4" fmla="val -36537"/>
              <a:gd name="adj5" fmla="val 119848"/>
              <a:gd name="adj6" fmla="val -7594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T</a:t>
            </a:r>
            <a:r>
              <a:rPr lang="en-US" altLang="zh-CN" sz="1000" dirty="0" err="1" smtClean="0"/>
              <a:t>x</a:t>
            </a:r>
            <a:r>
              <a:rPr lang="en-US" altLang="zh-CN" sz="1000" dirty="0" smtClean="0"/>
              <a:t> OK</a:t>
            </a:r>
          </a:p>
        </p:txBody>
      </p:sp>
      <p:cxnSp>
        <p:nvCxnSpPr>
          <p:cNvPr id="28" name="直接箭头连接符 27"/>
          <p:cNvCxnSpPr>
            <a:stCxn id="6" idx="2"/>
            <a:endCxn id="23" idx="0"/>
          </p:cNvCxnSpPr>
          <p:nvPr/>
        </p:nvCxnSpPr>
        <p:spPr>
          <a:xfrm>
            <a:off x="2807804" y="3070492"/>
            <a:ext cx="0" cy="163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17" name="流程图: 决策 16"/>
          <p:cNvSpPr/>
          <p:nvPr/>
        </p:nvSpPr>
        <p:spPr>
          <a:xfrm>
            <a:off x="2483768" y="3934588"/>
            <a:ext cx="648072" cy="196385"/>
          </a:xfrm>
          <a:prstGeom prst="flowChartDecisi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线形标注 2(带强调线) 17"/>
          <p:cNvSpPr/>
          <p:nvPr/>
        </p:nvSpPr>
        <p:spPr>
          <a:xfrm>
            <a:off x="3264299" y="3865875"/>
            <a:ext cx="536754" cy="168522"/>
          </a:xfrm>
          <a:prstGeom prst="accentCallout2">
            <a:avLst>
              <a:gd name="adj1" fmla="val 18750"/>
              <a:gd name="adj2" fmla="val -8333"/>
              <a:gd name="adj3" fmla="val 15924"/>
              <a:gd name="adj4" fmla="val -36537"/>
              <a:gd name="adj5" fmla="val 119848"/>
              <a:gd name="adj6" fmla="val -7594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R</a:t>
            </a:r>
            <a:r>
              <a:rPr lang="en-US" altLang="zh-CN" sz="1000" dirty="0" smtClean="0"/>
              <a:t>x OK</a:t>
            </a:r>
          </a:p>
        </p:txBody>
      </p:sp>
      <p:cxnSp>
        <p:nvCxnSpPr>
          <p:cNvPr id="10" name="直接箭头连接符 9"/>
          <p:cNvCxnSpPr>
            <a:stCxn id="7" idx="2"/>
            <a:endCxn id="17" idx="0"/>
          </p:cNvCxnSpPr>
          <p:nvPr/>
        </p:nvCxnSpPr>
        <p:spPr>
          <a:xfrm>
            <a:off x="2807804" y="3775633"/>
            <a:ext cx="0" cy="158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21" name="流程图: 决策 20"/>
          <p:cNvSpPr/>
          <p:nvPr/>
        </p:nvSpPr>
        <p:spPr>
          <a:xfrm>
            <a:off x="2393758" y="4316842"/>
            <a:ext cx="828092" cy="195418"/>
          </a:xfrm>
          <a:prstGeom prst="flowChartDecisi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800" dirty="0" smtClean="0"/>
              <a:t>&lt;</a:t>
            </a:r>
            <a:r>
              <a:rPr lang="en-US" altLang="zh-CN" sz="800" dirty="0" smtClean="0"/>
              <a:t>BS</a:t>
            </a:r>
            <a:endParaRPr lang="zh-CN" altLang="en-US" sz="800" dirty="0"/>
          </a:p>
        </p:txBody>
      </p:sp>
      <p:cxnSp>
        <p:nvCxnSpPr>
          <p:cNvPr id="14" name="肘形连接符 13"/>
          <p:cNvCxnSpPr>
            <a:stCxn id="21" idx="3"/>
            <a:endCxn id="7" idx="3"/>
          </p:cNvCxnSpPr>
          <p:nvPr/>
        </p:nvCxnSpPr>
        <p:spPr>
          <a:xfrm flipV="1">
            <a:off x="3221850" y="3686367"/>
            <a:ext cx="18002" cy="728184"/>
          </a:xfrm>
          <a:prstGeom prst="bentConnector3">
            <a:avLst>
              <a:gd name="adj1" fmla="val 3909577"/>
            </a:avLst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20" name="TextBox 19"/>
          <p:cNvSpPr txBox="1"/>
          <p:nvPr/>
        </p:nvSpPr>
        <p:spPr>
          <a:xfrm>
            <a:off x="3131840" y="4152381"/>
            <a:ext cx="378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Yes</a:t>
            </a:r>
            <a:endParaRPr lang="zh-CN" altLang="en-US" sz="1000" dirty="0"/>
          </a:p>
        </p:txBody>
      </p:sp>
      <p:sp>
        <p:nvSpPr>
          <p:cNvPr id="29" name="流程图: 决策 28"/>
          <p:cNvSpPr/>
          <p:nvPr/>
        </p:nvSpPr>
        <p:spPr>
          <a:xfrm>
            <a:off x="2456765" y="4612974"/>
            <a:ext cx="702078" cy="196385"/>
          </a:xfrm>
          <a:prstGeom prst="flowChartDecisi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=BS</a:t>
            </a:r>
            <a:endParaRPr lang="zh-CN" altLang="en-US" sz="800" dirty="0"/>
          </a:p>
        </p:txBody>
      </p:sp>
      <p:cxnSp>
        <p:nvCxnSpPr>
          <p:cNvPr id="30" name="肘形连接符 29"/>
          <p:cNvCxnSpPr>
            <a:stCxn id="29" idx="3"/>
            <a:endCxn id="5" idx="3"/>
          </p:cNvCxnSpPr>
          <p:nvPr/>
        </p:nvCxnSpPr>
        <p:spPr>
          <a:xfrm flipV="1">
            <a:off x="3158843" y="2602441"/>
            <a:ext cx="81009" cy="2108726"/>
          </a:xfrm>
          <a:prstGeom prst="bentConnector3">
            <a:avLst>
              <a:gd name="adj1" fmla="val 1125293"/>
            </a:avLst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>
            <a:stCxn id="17" idx="2"/>
            <a:endCxn id="21" idx="0"/>
          </p:cNvCxnSpPr>
          <p:nvPr/>
        </p:nvCxnSpPr>
        <p:spPr>
          <a:xfrm>
            <a:off x="2807804" y="4130973"/>
            <a:ext cx="0" cy="185869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38" name="TextBox 37"/>
          <p:cNvSpPr txBox="1"/>
          <p:nvPr/>
        </p:nvSpPr>
        <p:spPr>
          <a:xfrm>
            <a:off x="3034489" y="4489864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Count &lt; FF_DL</a:t>
            </a:r>
            <a:endParaRPr lang="zh-CN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2231740" y="4100796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Count++</a:t>
            </a:r>
            <a:endParaRPr lang="zh-CN" altLang="en-US" sz="1000" dirty="0"/>
          </a:p>
        </p:txBody>
      </p:sp>
      <p:cxnSp>
        <p:nvCxnSpPr>
          <p:cNvPr id="49" name="直接箭头连接符 48"/>
          <p:cNvCxnSpPr>
            <a:stCxn id="29" idx="2"/>
          </p:cNvCxnSpPr>
          <p:nvPr/>
        </p:nvCxnSpPr>
        <p:spPr>
          <a:xfrm>
            <a:off x="2807804" y="4809359"/>
            <a:ext cx="0" cy="27735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50" name="TextBox 49"/>
          <p:cNvSpPr txBox="1"/>
          <p:nvPr/>
        </p:nvSpPr>
        <p:spPr>
          <a:xfrm>
            <a:off x="1587383" y="458805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Count = FF_DL</a:t>
            </a:r>
            <a:endParaRPr lang="zh-CN" altLang="en-US" sz="1000" dirty="0"/>
          </a:p>
        </p:txBody>
      </p:sp>
      <p:cxnSp>
        <p:nvCxnSpPr>
          <p:cNvPr id="52" name="直接箭头连接符 51"/>
          <p:cNvCxnSpPr>
            <a:stCxn id="21" idx="2"/>
            <a:endCxn id="29" idx="0"/>
          </p:cNvCxnSpPr>
          <p:nvPr/>
        </p:nvCxnSpPr>
        <p:spPr>
          <a:xfrm>
            <a:off x="2807804" y="4512260"/>
            <a:ext cx="0" cy="100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53" name="圆角矩形 52"/>
          <p:cNvSpPr/>
          <p:nvPr/>
        </p:nvSpPr>
        <p:spPr>
          <a:xfrm>
            <a:off x="4381715" y="991438"/>
            <a:ext cx="1465740" cy="19978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fontAlgn="t"/>
            <a:r>
              <a:rPr lang="en-US" altLang="zh-CN" sz="1000" dirty="0"/>
              <a:t>N_AI</a:t>
            </a:r>
            <a:r>
              <a:rPr lang="en-US" altLang="zh-CN" sz="1000" dirty="0" smtClean="0"/>
              <a:t>:</a:t>
            </a:r>
          </a:p>
          <a:p>
            <a:pPr fontAlgn="t"/>
            <a:endParaRPr lang="en-US" altLang="zh-CN" sz="1000" dirty="0" smtClean="0"/>
          </a:p>
          <a:p>
            <a:pPr fontAlgn="t"/>
            <a:endParaRPr lang="en-US" altLang="zh-CN" sz="1000" dirty="0"/>
          </a:p>
          <a:p>
            <a:pPr fontAlgn="t"/>
            <a:endParaRPr lang="en-US" altLang="zh-CN" sz="1000" dirty="0"/>
          </a:p>
          <a:p>
            <a:pPr fontAlgn="t"/>
            <a:endParaRPr lang="en-US" altLang="zh-CN" sz="1000" dirty="0"/>
          </a:p>
          <a:p>
            <a:pPr fontAlgn="t"/>
            <a:r>
              <a:rPr lang="en-US" altLang="zh-CN" sz="1000" dirty="0" smtClean="0"/>
              <a:t>N_PCI</a:t>
            </a:r>
            <a:r>
              <a:rPr lang="en-US" altLang="zh-CN" sz="1000" dirty="0" smtClean="0"/>
              <a:t>:</a:t>
            </a:r>
            <a:endParaRPr lang="en-US" altLang="zh-CN" sz="1000" dirty="0"/>
          </a:p>
          <a:p>
            <a:pPr fontAlgn="t"/>
            <a:endParaRPr lang="en-US" altLang="zh-CN" sz="1000" dirty="0"/>
          </a:p>
          <a:p>
            <a:pPr fontAlgn="t"/>
            <a:endParaRPr lang="en-US" altLang="zh-CN" sz="1000" dirty="0"/>
          </a:p>
          <a:p>
            <a:pPr fontAlgn="t"/>
            <a:endParaRPr lang="en-US" altLang="zh-CN" sz="1000" dirty="0" smtClean="0"/>
          </a:p>
          <a:p>
            <a:pPr fontAlgn="t"/>
            <a:r>
              <a:rPr lang="en-US" altLang="zh-CN" sz="1000" dirty="0" err="1" smtClean="0"/>
              <a:t>N_Data</a:t>
            </a:r>
            <a:r>
              <a:rPr lang="en-US" altLang="zh-CN" sz="1000" dirty="0" smtClean="0"/>
              <a:t>:</a:t>
            </a:r>
            <a:endParaRPr lang="zh-CN" altLang="en-US" sz="1000" dirty="0"/>
          </a:p>
          <a:p>
            <a:pPr algn="ctr"/>
            <a:endParaRPr lang="zh-CN" altLang="en-US" sz="1000" dirty="0"/>
          </a:p>
        </p:txBody>
      </p:sp>
      <p:sp>
        <p:nvSpPr>
          <p:cNvPr id="54" name="圆角矩形 53"/>
          <p:cNvSpPr/>
          <p:nvPr/>
        </p:nvSpPr>
        <p:spPr>
          <a:xfrm>
            <a:off x="4525281" y="1241457"/>
            <a:ext cx="1178608" cy="5897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smtClean="0"/>
              <a:t>N_SA : 1byte</a:t>
            </a:r>
          </a:p>
          <a:p>
            <a:r>
              <a:rPr lang="en-US" altLang="zh-CN" sz="1000" dirty="0" smtClean="0"/>
              <a:t>N_TA : </a:t>
            </a:r>
            <a:r>
              <a:rPr lang="en-US" altLang="zh-CN" sz="1000" dirty="0"/>
              <a:t> 1byte</a:t>
            </a:r>
          </a:p>
          <a:p>
            <a:r>
              <a:rPr lang="en-US" altLang="zh-CN" sz="1000" dirty="0" err="1" smtClean="0"/>
              <a:t>N_Tatype</a:t>
            </a:r>
            <a:r>
              <a:rPr lang="en-US" altLang="zh-CN" sz="1000" dirty="0" smtClean="0"/>
              <a:t> : </a:t>
            </a:r>
            <a:r>
              <a:rPr lang="en-US" altLang="zh-CN" sz="1000" dirty="0" err="1" smtClean="0"/>
              <a:t>enum</a:t>
            </a:r>
            <a:endParaRPr lang="en-US" altLang="zh-CN" sz="1000" dirty="0" smtClean="0"/>
          </a:p>
          <a:p>
            <a:r>
              <a:rPr lang="en-US" altLang="zh-CN" sz="1000" dirty="0" smtClean="0"/>
              <a:t>N_AE : 1byte</a:t>
            </a:r>
            <a:endParaRPr lang="zh-CN" altLang="en-US" sz="1000" dirty="0"/>
          </a:p>
        </p:txBody>
      </p:sp>
      <p:sp>
        <p:nvSpPr>
          <p:cNvPr id="55" name="圆角矩形 54"/>
          <p:cNvSpPr/>
          <p:nvPr/>
        </p:nvSpPr>
        <p:spPr>
          <a:xfrm>
            <a:off x="4517215" y="2045900"/>
            <a:ext cx="1178608" cy="4402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err="1" smtClean="0"/>
              <a:t>N_PCItype</a:t>
            </a:r>
            <a:r>
              <a:rPr lang="en-US" altLang="zh-CN" sz="1000" dirty="0" smtClean="0"/>
              <a:t>=1;4bit</a:t>
            </a:r>
          </a:p>
          <a:p>
            <a:r>
              <a:rPr lang="en-US" altLang="zh-CN" sz="1000" dirty="0" smtClean="0"/>
              <a:t>FF_DL;12bit</a:t>
            </a:r>
          </a:p>
          <a:p>
            <a:r>
              <a:rPr lang="en-US" altLang="zh-CN" sz="1000" dirty="0" smtClean="0"/>
              <a:t>N/A</a:t>
            </a:r>
            <a:r>
              <a:rPr lang="en-US" altLang="zh-CN" sz="1000" dirty="0" smtClean="0"/>
              <a:t>: 1byte</a:t>
            </a:r>
            <a:endParaRPr lang="zh-CN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4350435" y="744134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First Frame</a:t>
            </a:r>
            <a:endParaRPr lang="zh-CN" altLang="en-US" sz="1000" dirty="0"/>
          </a:p>
        </p:txBody>
      </p:sp>
      <p:sp>
        <p:nvSpPr>
          <p:cNvPr id="57" name="圆角矩形 56"/>
          <p:cNvSpPr/>
          <p:nvPr/>
        </p:nvSpPr>
        <p:spPr>
          <a:xfrm>
            <a:off x="4537891" y="2660533"/>
            <a:ext cx="1178608" cy="2076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smtClean="0"/>
              <a:t>SF_DL </a:t>
            </a:r>
            <a:r>
              <a:rPr lang="en-US" altLang="zh-CN" sz="1000" dirty="0" err="1" smtClean="0"/>
              <a:t>Datas</a:t>
            </a:r>
            <a:endParaRPr lang="zh-CN" altLang="en-US" sz="1000" dirty="0"/>
          </a:p>
        </p:txBody>
      </p:sp>
      <p:sp>
        <p:nvSpPr>
          <p:cNvPr id="58" name="圆角矩形 57"/>
          <p:cNvSpPr/>
          <p:nvPr/>
        </p:nvSpPr>
        <p:spPr>
          <a:xfrm>
            <a:off x="4335287" y="3332339"/>
            <a:ext cx="1512168" cy="21984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fontAlgn="t"/>
            <a:r>
              <a:rPr lang="en-US" altLang="zh-CN" sz="1000" dirty="0"/>
              <a:t>N_AI</a:t>
            </a:r>
            <a:r>
              <a:rPr lang="en-US" altLang="zh-CN" sz="1000" dirty="0" smtClean="0"/>
              <a:t>:</a:t>
            </a:r>
          </a:p>
          <a:p>
            <a:pPr fontAlgn="t"/>
            <a:endParaRPr lang="en-US" altLang="zh-CN" sz="1000" dirty="0" smtClean="0"/>
          </a:p>
          <a:p>
            <a:pPr fontAlgn="t"/>
            <a:endParaRPr lang="en-US" altLang="zh-CN" sz="1000" dirty="0"/>
          </a:p>
          <a:p>
            <a:pPr fontAlgn="t"/>
            <a:endParaRPr lang="en-US" altLang="zh-CN" sz="1000" dirty="0"/>
          </a:p>
          <a:p>
            <a:pPr fontAlgn="t"/>
            <a:endParaRPr lang="en-US" altLang="zh-CN" sz="1000" dirty="0"/>
          </a:p>
          <a:p>
            <a:pPr fontAlgn="t"/>
            <a:r>
              <a:rPr lang="en-US" altLang="zh-CN" sz="1000" dirty="0" smtClean="0"/>
              <a:t>N_PCI</a:t>
            </a:r>
            <a:r>
              <a:rPr lang="en-US" altLang="zh-CN" sz="1000" dirty="0" smtClean="0"/>
              <a:t>:</a:t>
            </a:r>
            <a:endParaRPr lang="en-US" altLang="zh-CN" sz="1000" dirty="0"/>
          </a:p>
          <a:p>
            <a:pPr fontAlgn="t"/>
            <a:endParaRPr lang="en-US" altLang="zh-CN" sz="1000" dirty="0" smtClean="0"/>
          </a:p>
          <a:p>
            <a:pPr fontAlgn="t"/>
            <a:endParaRPr lang="en-US" altLang="zh-CN" sz="1000" dirty="0"/>
          </a:p>
          <a:p>
            <a:pPr fontAlgn="t"/>
            <a:endParaRPr lang="en-US" altLang="zh-CN" sz="1000" dirty="0"/>
          </a:p>
          <a:p>
            <a:pPr fontAlgn="t"/>
            <a:endParaRPr lang="en-US" altLang="zh-CN" sz="1000" dirty="0" smtClean="0"/>
          </a:p>
          <a:p>
            <a:pPr fontAlgn="t"/>
            <a:r>
              <a:rPr lang="en-US" altLang="zh-CN" sz="1000" dirty="0" err="1" smtClean="0"/>
              <a:t>N_Data</a:t>
            </a:r>
            <a:r>
              <a:rPr lang="en-US" altLang="zh-CN" sz="1000" dirty="0" smtClean="0"/>
              <a:t>:</a:t>
            </a:r>
            <a:endParaRPr lang="zh-CN" altLang="en-US" sz="1000" dirty="0"/>
          </a:p>
          <a:p>
            <a:pPr algn="ctr"/>
            <a:endParaRPr lang="zh-CN" altLang="en-US" sz="1000" dirty="0"/>
          </a:p>
        </p:txBody>
      </p:sp>
      <p:sp>
        <p:nvSpPr>
          <p:cNvPr id="59" name="圆角矩形 58"/>
          <p:cNvSpPr/>
          <p:nvPr/>
        </p:nvSpPr>
        <p:spPr>
          <a:xfrm>
            <a:off x="4482229" y="3619913"/>
            <a:ext cx="1178608" cy="5897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smtClean="0"/>
              <a:t>N_SA : 1byte</a:t>
            </a:r>
          </a:p>
          <a:p>
            <a:r>
              <a:rPr lang="en-US" altLang="zh-CN" sz="1000" dirty="0" smtClean="0"/>
              <a:t>N_TA : </a:t>
            </a:r>
            <a:r>
              <a:rPr lang="en-US" altLang="zh-CN" sz="1000" dirty="0"/>
              <a:t> 1byte</a:t>
            </a:r>
          </a:p>
          <a:p>
            <a:r>
              <a:rPr lang="en-US" altLang="zh-CN" sz="1000" dirty="0" err="1" smtClean="0"/>
              <a:t>N_Tatype</a:t>
            </a:r>
            <a:r>
              <a:rPr lang="en-US" altLang="zh-CN" sz="1000" dirty="0" smtClean="0"/>
              <a:t> : </a:t>
            </a:r>
            <a:r>
              <a:rPr lang="en-US" altLang="zh-CN" sz="1000" dirty="0" err="1" smtClean="0"/>
              <a:t>enum</a:t>
            </a:r>
            <a:endParaRPr lang="en-US" altLang="zh-CN" sz="1000" dirty="0" smtClean="0"/>
          </a:p>
          <a:p>
            <a:r>
              <a:rPr lang="en-US" altLang="zh-CN" sz="1000" dirty="0" smtClean="0"/>
              <a:t>N_AE : 1byte</a:t>
            </a:r>
            <a:endParaRPr lang="zh-CN" altLang="en-US" sz="1000" dirty="0"/>
          </a:p>
        </p:txBody>
      </p:sp>
      <p:sp>
        <p:nvSpPr>
          <p:cNvPr id="60" name="圆角矩形 59"/>
          <p:cNvSpPr/>
          <p:nvPr/>
        </p:nvSpPr>
        <p:spPr>
          <a:xfrm>
            <a:off x="4482229" y="4377381"/>
            <a:ext cx="1178608" cy="57985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err="1" smtClean="0"/>
              <a:t>N_PCItype</a:t>
            </a:r>
            <a:r>
              <a:rPr lang="en-US" altLang="zh-CN" sz="1000" dirty="0" smtClean="0"/>
              <a:t>=2;4bit</a:t>
            </a:r>
          </a:p>
          <a:p>
            <a:r>
              <a:rPr lang="en-US" altLang="zh-CN" sz="1000" dirty="0" smtClean="0"/>
              <a:t>SN; 4bit</a:t>
            </a:r>
          </a:p>
          <a:p>
            <a:r>
              <a:rPr lang="en-US" altLang="zh-CN" sz="1000" dirty="0" smtClean="0"/>
              <a:t>N/A</a:t>
            </a:r>
            <a:r>
              <a:rPr lang="en-US" altLang="zh-CN" sz="1000" dirty="0"/>
              <a:t>;</a:t>
            </a:r>
            <a:r>
              <a:rPr lang="en-US" altLang="zh-CN" sz="1000" dirty="0" smtClean="0"/>
              <a:t> 1byte</a:t>
            </a:r>
          </a:p>
          <a:p>
            <a:r>
              <a:rPr lang="en-US" altLang="zh-CN" sz="1000" dirty="0" smtClean="0"/>
              <a:t>N/A; 1byte</a:t>
            </a:r>
            <a:endParaRPr lang="zh-CN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4319155" y="3073993"/>
            <a:ext cx="1194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Consecutive Frame</a:t>
            </a:r>
            <a:endParaRPr lang="zh-CN" altLang="en-US" sz="1000" dirty="0"/>
          </a:p>
        </p:txBody>
      </p:sp>
      <p:sp>
        <p:nvSpPr>
          <p:cNvPr id="62" name="圆角矩形 61"/>
          <p:cNvSpPr/>
          <p:nvPr/>
        </p:nvSpPr>
        <p:spPr>
          <a:xfrm>
            <a:off x="4482229" y="5170738"/>
            <a:ext cx="1178608" cy="2076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smtClean="0"/>
              <a:t>SF_DL </a:t>
            </a:r>
            <a:r>
              <a:rPr lang="en-US" altLang="zh-CN" sz="1000" dirty="0" err="1" smtClean="0"/>
              <a:t>Datas</a:t>
            </a:r>
            <a:endParaRPr lang="zh-CN" altLang="en-US" sz="1000" dirty="0"/>
          </a:p>
        </p:txBody>
      </p:sp>
      <p:sp>
        <p:nvSpPr>
          <p:cNvPr id="63" name="圆角矩形 62"/>
          <p:cNvSpPr/>
          <p:nvPr/>
        </p:nvSpPr>
        <p:spPr>
          <a:xfrm>
            <a:off x="6156176" y="3332339"/>
            <a:ext cx="936104" cy="21984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Data </a:t>
            </a:r>
            <a:r>
              <a:rPr lang="en-US" altLang="zh-CN" sz="1200" dirty="0" smtClean="0"/>
              <a:t>Assemble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2467642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3671</TotalTime>
  <Words>585</Words>
  <Application>Microsoft Office PowerPoint</Application>
  <PresentationFormat>全屏显示(4:3)</PresentationFormat>
  <Paragraphs>405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OBD说明</vt:lpstr>
      <vt:lpstr>软件层次</vt:lpstr>
      <vt:lpstr>Request service flow between different layers</vt:lpstr>
      <vt:lpstr>Data flow between different layers</vt:lpstr>
      <vt:lpstr>Data Segment (N_SDU to N_PDU)</vt:lpstr>
      <vt:lpstr>Data link layer data mapping with N_PDU(29bit)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OBD</dc:title>
  <dc:creator>zzz</dc:creator>
  <cp:lastModifiedBy>ZeZhong Zhao (赵泽中)</cp:lastModifiedBy>
  <cp:revision>102</cp:revision>
  <dcterms:created xsi:type="dcterms:W3CDTF">2014-02-13T13:16:15Z</dcterms:created>
  <dcterms:modified xsi:type="dcterms:W3CDTF">2014-02-21T11:35:50Z</dcterms:modified>
</cp:coreProperties>
</file>