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OBD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6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软件层次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Session layer</a:t>
            </a:r>
            <a:endParaRPr lang="en-US" altLang="zh-CN" dirty="0" smtClean="0"/>
          </a:p>
          <a:p>
            <a:r>
              <a:rPr lang="en-US" altLang="zh-CN" dirty="0" smtClean="0"/>
              <a:t>Network layer</a:t>
            </a:r>
          </a:p>
          <a:p>
            <a:r>
              <a:rPr lang="en-US" altLang="zh-CN" dirty="0" smtClean="0"/>
              <a:t>Data link layer</a:t>
            </a:r>
          </a:p>
          <a:p>
            <a:r>
              <a:rPr lang="en-US" altLang="zh-CN" dirty="0" smtClean="0"/>
              <a:t>Driver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5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圆角矩形 76"/>
          <p:cNvSpPr/>
          <p:nvPr/>
        </p:nvSpPr>
        <p:spPr>
          <a:xfrm>
            <a:off x="2038499" y="1340768"/>
            <a:ext cx="2533501" cy="518457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4688049" y="1340768"/>
            <a:ext cx="2548247" cy="32403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7287374" y="1340768"/>
            <a:ext cx="1317074" cy="25720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060" y="188640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Request service flow between different layers</a:t>
            </a:r>
            <a:endParaRPr lang="zh-CN" altLang="en-US" sz="3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813646" y="1400200"/>
            <a:ext cx="0" cy="4855416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2177728" y="1448925"/>
            <a:ext cx="756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Request</a:t>
            </a:r>
            <a:endParaRPr lang="zh-CN" altLang="en-US" sz="12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469830" y="1378496"/>
            <a:ext cx="0" cy="487712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2377098" y="1135689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4"/>
                </a:solidFill>
              </a:rPr>
              <a:t>Session Layer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38499" y="5718653"/>
            <a:ext cx="756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Confirm</a:t>
            </a:r>
            <a:endParaRPr lang="zh-CN" altLang="en-US" sz="12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804210" y="1749206"/>
            <a:ext cx="1665618" cy="409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2823087" y="2496065"/>
            <a:ext cx="1646744" cy="3279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19" name="TextBox 18"/>
          <p:cNvSpPr txBox="1"/>
          <p:nvPr/>
        </p:nvSpPr>
        <p:spPr>
          <a:xfrm rot="21185499">
            <a:off x="3476723" y="2329900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FC</a:t>
            </a:r>
            <a:endParaRPr lang="zh-CN" altLang="en-US" sz="1000" dirty="0"/>
          </a:p>
        </p:txBody>
      </p:sp>
      <p:sp>
        <p:nvSpPr>
          <p:cNvPr id="20" name="TextBox 19"/>
          <p:cNvSpPr txBox="1"/>
          <p:nvPr/>
        </p:nvSpPr>
        <p:spPr>
          <a:xfrm rot="312197">
            <a:off x="3484307" y="1560781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FF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813647" y="3222805"/>
            <a:ext cx="1656181" cy="429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2" name="TextBox 21"/>
          <p:cNvSpPr txBox="1"/>
          <p:nvPr/>
        </p:nvSpPr>
        <p:spPr>
          <a:xfrm>
            <a:off x="3486162" y="3191467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CF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809087" y="4017750"/>
            <a:ext cx="1656180" cy="407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3472163" y="4008548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CF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2832525" y="4615881"/>
            <a:ext cx="1646742" cy="452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3486159" y="4581128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FC</a:t>
            </a:r>
            <a:endParaRPr lang="zh-CN" altLang="en-US" sz="10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809087" y="5185771"/>
            <a:ext cx="1665620" cy="342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8" name="TextBox 27"/>
          <p:cNvSpPr txBox="1"/>
          <p:nvPr/>
        </p:nvSpPr>
        <p:spPr>
          <a:xfrm rot="312197">
            <a:off x="3481602" y="5095800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CF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804207" y="5556568"/>
            <a:ext cx="1665621" cy="298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0" name="TextBox 29"/>
          <p:cNvSpPr txBox="1"/>
          <p:nvPr/>
        </p:nvSpPr>
        <p:spPr>
          <a:xfrm rot="312197">
            <a:off x="3476722" y="5466597"/>
            <a:ext cx="320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CF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1802" y="1785943"/>
            <a:ext cx="2160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</a:rPr>
              <a:t>Session state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</a:rPr>
              <a:t>Data Request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</a:rPr>
              <a:t>Data Confirm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</a:rPr>
              <a:t>FF indication</a:t>
            </a:r>
          </a:p>
          <a:p>
            <a:pPr marL="342900" indent="-342900">
              <a:buAutoNum type="arabicPeriod"/>
            </a:pPr>
            <a:r>
              <a:rPr lang="en-US" altLang="zh-CN" sz="1600" dirty="0" smtClean="0">
                <a:solidFill>
                  <a:schemeClr val="accent4">
                    <a:lumMod val="75000"/>
                  </a:schemeClr>
                </a:solidFill>
              </a:rPr>
              <a:t>Data indication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4936604" y="1652510"/>
            <a:ext cx="792088" cy="2199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 </a:t>
            </a:r>
            <a:r>
              <a:rPr lang="en-US" altLang="zh-CN" sz="1200" dirty="0" err="1" smtClean="0"/>
              <a:t>Req</a:t>
            </a:r>
            <a:endParaRPr lang="en-US" altLang="zh-CN" sz="1200" dirty="0" smtClean="0"/>
          </a:p>
        </p:txBody>
      </p:sp>
      <p:sp>
        <p:nvSpPr>
          <p:cNvPr id="40" name="圆角矩形 39"/>
          <p:cNvSpPr/>
          <p:nvPr/>
        </p:nvSpPr>
        <p:spPr>
          <a:xfrm>
            <a:off x="4936604" y="2056007"/>
            <a:ext cx="792088" cy="2021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 Con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4936604" y="3109382"/>
            <a:ext cx="792088" cy="2090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CF </a:t>
            </a:r>
            <a:r>
              <a:rPr lang="en-US" altLang="zh-CN" sz="1200" dirty="0" err="1" smtClean="0"/>
              <a:t>Req</a:t>
            </a:r>
            <a:endParaRPr lang="en-US" altLang="zh-CN" sz="1200" dirty="0" smtClean="0"/>
          </a:p>
        </p:txBody>
      </p:sp>
      <p:cxnSp>
        <p:nvCxnSpPr>
          <p:cNvPr id="53" name="直接箭头连接符 52"/>
          <p:cNvCxnSpPr>
            <a:endCxn id="39" idx="1"/>
          </p:cNvCxnSpPr>
          <p:nvPr/>
        </p:nvCxnSpPr>
        <p:spPr>
          <a:xfrm>
            <a:off x="2819377" y="1756826"/>
            <a:ext cx="2117227" cy="56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2823087" y="2823983"/>
            <a:ext cx="211722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2819376" y="3213925"/>
            <a:ext cx="211722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4454661" y="2159144"/>
            <a:ext cx="46677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0" name="圆角矩形 79"/>
          <p:cNvSpPr/>
          <p:nvPr/>
        </p:nvSpPr>
        <p:spPr>
          <a:xfrm>
            <a:off x="4936604" y="3525316"/>
            <a:ext cx="792088" cy="2090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CF Con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4454661" y="3655402"/>
            <a:ext cx="46677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4940314" y="2396294"/>
            <a:ext cx="792088" cy="4989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FC </a:t>
            </a:r>
            <a:r>
              <a:rPr lang="en-US" altLang="zh-CN" sz="1200" dirty="0" err="1" smtClean="0"/>
              <a:t>Ind</a:t>
            </a:r>
            <a:endParaRPr lang="en-US" altLang="zh-CN" sz="1200" dirty="0" smtClean="0"/>
          </a:p>
        </p:txBody>
      </p:sp>
      <p:cxnSp>
        <p:nvCxnSpPr>
          <p:cNvPr id="87" name="直接箭头连接符 86"/>
          <p:cNvCxnSpPr/>
          <p:nvPr/>
        </p:nvCxnSpPr>
        <p:spPr>
          <a:xfrm>
            <a:off x="2823087" y="4008548"/>
            <a:ext cx="211722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8" name="菱形 87"/>
          <p:cNvSpPr/>
          <p:nvPr/>
        </p:nvSpPr>
        <p:spPr>
          <a:xfrm>
            <a:off x="5940152" y="1900808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sp>
        <p:nvSpPr>
          <p:cNvPr id="89" name="矩形 88"/>
          <p:cNvSpPr/>
          <p:nvPr/>
        </p:nvSpPr>
        <p:spPr>
          <a:xfrm>
            <a:off x="7495114" y="1587425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L_Req</a:t>
            </a:r>
            <a:r>
              <a:rPr lang="en-US" altLang="zh-CN" sz="1100" dirty="0" smtClean="0"/>
              <a:t> FF</a:t>
            </a:r>
            <a:endParaRPr lang="zh-CN" altLang="en-US" sz="1100" dirty="0"/>
          </a:p>
        </p:txBody>
      </p:sp>
      <p:cxnSp>
        <p:nvCxnSpPr>
          <p:cNvPr id="91" name="肘形连接符 90"/>
          <p:cNvCxnSpPr>
            <a:stCxn id="39" idx="3"/>
            <a:endCxn id="88" idx="0"/>
          </p:cNvCxnSpPr>
          <p:nvPr/>
        </p:nvCxnSpPr>
        <p:spPr>
          <a:xfrm>
            <a:off x="5728692" y="1762478"/>
            <a:ext cx="463488" cy="1383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3" name="肘形连接符 92"/>
          <p:cNvCxnSpPr>
            <a:stCxn id="88" idx="2"/>
          </p:cNvCxnSpPr>
          <p:nvPr/>
        </p:nvCxnSpPr>
        <p:spPr>
          <a:xfrm rot="5400000">
            <a:off x="5927907" y="1833583"/>
            <a:ext cx="60495" cy="4680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8" name="肘形连接符 97"/>
          <p:cNvCxnSpPr>
            <a:endCxn id="104" idx="0"/>
          </p:cNvCxnSpPr>
          <p:nvPr/>
        </p:nvCxnSpPr>
        <p:spPr>
          <a:xfrm>
            <a:off x="5738291" y="2159145"/>
            <a:ext cx="453889" cy="990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04" name="菱形 103"/>
          <p:cNvSpPr/>
          <p:nvPr/>
        </p:nvSpPr>
        <p:spPr>
          <a:xfrm>
            <a:off x="5940152" y="2258204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7" name="肘形连接符 106"/>
          <p:cNvCxnSpPr/>
          <p:nvPr/>
        </p:nvCxnSpPr>
        <p:spPr>
          <a:xfrm rot="10800000" flipV="1">
            <a:off x="5724128" y="2394758"/>
            <a:ext cx="470334" cy="58252"/>
          </a:xfrm>
          <a:prstGeom prst="bentConnector3">
            <a:avLst>
              <a:gd name="adj1" fmla="val 384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12" name="线形标注 2(带强调线) 111"/>
          <p:cNvSpPr/>
          <p:nvPr/>
        </p:nvSpPr>
        <p:spPr>
          <a:xfrm>
            <a:off x="6608096" y="2119084"/>
            <a:ext cx="536754" cy="168522"/>
          </a:xfrm>
          <a:prstGeom prst="accentCallout2">
            <a:avLst>
              <a:gd name="adj1" fmla="val 18750"/>
              <a:gd name="adj2" fmla="val -8333"/>
              <a:gd name="adj3" fmla="val 15924"/>
              <a:gd name="adj4" fmla="val -36537"/>
              <a:gd name="adj5" fmla="val 119848"/>
              <a:gd name="adj6" fmla="val -759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Tx</a:t>
            </a:r>
            <a:r>
              <a:rPr lang="en-US" altLang="zh-CN" sz="1000" dirty="0" smtClean="0"/>
              <a:t> OK</a:t>
            </a:r>
          </a:p>
        </p:txBody>
      </p:sp>
      <p:sp>
        <p:nvSpPr>
          <p:cNvPr id="117" name="矩形 116"/>
          <p:cNvSpPr/>
          <p:nvPr/>
        </p:nvSpPr>
        <p:spPr>
          <a:xfrm>
            <a:off x="7480108" y="2102117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L_Con</a:t>
            </a:r>
            <a:r>
              <a:rPr lang="en-US" altLang="zh-CN" sz="1100" dirty="0" smtClean="0"/>
              <a:t> FF</a:t>
            </a:r>
            <a:endParaRPr lang="zh-CN" altLang="en-US" sz="1100" dirty="0"/>
          </a:p>
        </p:txBody>
      </p:sp>
      <p:sp>
        <p:nvSpPr>
          <p:cNvPr id="118" name="矩形 117"/>
          <p:cNvSpPr/>
          <p:nvPr/>
        </p:nvSpPr>
        <p:spPr>
          <a:xfrm>
            <a:off x="7495114" y="2694952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L_Ind</a:t>
            </a:r>
            <a:r>
              <a:rPr lang="en-US" altLang="zh-CN" sz="1100" dirty="0" smtClean="0"/>
              <a:t> FC</a:t>
            </a:r>
            <a:endParaRPr lang="zh-CN" altLang="en-US" sz="1100" dirty="0"/>
          </a:p>
        </p:txBody>
      </p:sp>
      <p:cxnSp>
        <p:nvCxnSpPr>
          <p:cNvPr id="119" name="肘形连接符 118"/>
          <p:cNvCxnSpPr>
            <a:endCxn id="120" idx="0"/>
          </p:cNvCxnSpPr>
          <p:nvPr/>
        </p:nvCxnSpPr>
        <p:spPr>
          <a:xfrm>
            <a:off x="5740573" y="2796180"/>
            <a:ext cx="453889" cy="990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20" name="菱形 119"/>
          <p:cNvSpPr/>
          <p:nvPr/>
        </p:nvSpPr>
        <p:spPr>
          <a:xfrm>
            <a:off x="5942434" y="2895239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1" name="线形标注 2(带强调线) 120"/>
          <p:cNvSpPr/>
          <p:nvPr/>
        </p:nvSpPr>
        <p:spPr>
          <a:xfrm>
            <a:off x="6560679" y="2705153"/>
            <a:ext cx="518955" cy="182053"/>
          </a:xfrm>
          <a:prstGeom prst="accentCallout2">
            <a:avLst>
              <a:gd name="adj1" fmla="val 18750"/>
              <a:gd name="adj2" fmla="val -8333"/>
              <a:gd name="adj3" fmla="val 20110"/>
              <a:gd name="adj4" fmla="val -38006"/>
              <a:gd name="adj5" fmla="val 137079"/>
              <a:gd name="adj6" fmla="val -715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Rx OK</a:t>
            </a:r>
          </a:p>
        </p:txBody>
      </p:sp>
      <p:cxnSp>
        <p:nvCxnSpPr>
          <p:cNvPr id="122" name="肘形连接符 121"/>
          <p:cNvCxnSpPr>
            <a:stCxn id="120" idx="2"/>
          </p:cNvCxnSpPr>
          <p:nvPr/>
        </p:nvCxnSpPr>
        <p:spPr>
          <a:xfrm rot="5400000">
            <a:off x="5910075" y="2854120"/>
            <a:ext cx="106715" cy="4620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4" name="肘形连接符 123"/>
          <p:cNvCxnSpPr>
            <a:endCxn id="125" idx="0"/>
          </p:cNvCxnSpPr>
          <p:nvPr/>
        </p:nvCxnSpPr>
        <p:spPr>
          <a:xfrm>
            <a:off x="5712036" y="3270352"/>
            <a:ext cx="453889" cy="990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25" name="菱形 124"/>
          <p:cNvSpPr/>
          <p:nvPr/>
        </p:nvSpPr>
        <p:spPr>
          <a:xfrm>
            <a:off x="5913897" y="3369411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cxnSp>
        <p:nvCxnSpPr>
          <p:cNvPr id="127" name="肘形连接符 126"/>
          <p:cNvCxnSpPr>
            <a:stCxn id="125" idx="2"/>
          </p:cNvCxnSpPr>
          <p:nvPr/>
        </p:nvCxnSpPr>
        <p:spPr>
          <a:xfrm rot="5400000">
            <a:off x="5913288" y="3306684"/>
            <a:ext cx="53357" cy="4519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9" name="肘形连接符 128"/>
          <p:cNvCxnSpPr>
            <a:endCxn id="130" idx="0"/>
          </p:cNvCxnSpPr>
          <p:nvPr/>
        </p:nvCxnSpPr>
        <p:spPr>
          <a:xfrm>
            <a:off x="5652252" y="3717997"/>
            <a:ext cx="486796" cy="990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0" name="菱形 129"/>
          <p:cNvSpPr/>
          <p:nvPr/>
        </p:nvSpPr>
        <p:spPr>
          <a:xfrm>
            <a:off x="5740573" y="3817056"/>
            <a:ext cx="796949" cy="191492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==BS</a:t>
            </a:r>
            <a:endParaRPr lang="zh-CN" altLang="en-US" sz="800" dirty="0"/>
          </a:p>
        </p:txBody>
      </p:sp>
      <p:cxnSp>
        <p:nvCxnSpPr>
          <p:cNvPr id="135" name="肘形连接符 134"/>
          <p:cNvCxnSpPr>
            <a:stCxn id="130" idx="3"/>
            <a:endCxn id="41" idx="3"/>
          </p:cNvCxnSpPr>
          <p:nvPr/>
        </p:nvCxnSpPr>
        <p:spPr>
          <a:xfrm flipH="1" flipV="1">
            <a:off x="5728692" y="3213925"/>
            <a:ext cx="808830" cy="698877"/>
          </a:xfrm>
          <a:prstGeom prst="bentConnector3">
            <a:avLst>
              <a:gd name="adj1" fmla="val -23553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44" name="TextBox 143"/>
          <p:cNvSpPr txBox="1"/>
          <p:nvPr/>
        </p:nvSpPr>
        <p:spPr>
          <a:xfrm>
            <a:off x="6410293" y="3734401"/>
            <a:ext cx="395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</a:t>
            </a:r>
            <a:endParaRPr lang="zh-CN" alt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120075" y="3629858"/>
            <a:ext cx="537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Count++</a:t>
            </a:r>
            <a:endParaRPr lang="zh-CN" altLang="en-US" sz="800" dirty="0"/>
          </a:p>
        </p:txBody>
      </p:sp>
      <p:sp>
        <p:nvSpPr>
          <p:cNvPr id="146" name="菱形 145"/>
          <p:cNvSpPr/>
          <p:nvPr/>
        </p:nvSpPr>
        <p:spPr>
          <a:xfrm>
            <a:off x="5884908" y="4131658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8" name="直接箭头连接符 147"/>
          <p:cNvCxnSpPr>
            <a:stCxn id="130" idx="2"/>
            <a:endCxn id="146" idx="0"/>
          </p:cNvCxnSpPr>
          <p:nvPr/>
        </p:nvCxnSpPr>
        <p:spPr>
          <a:xfrm flipH="1">
            <a:off x="6136936" y="4008548"/>
            <a:ext cx="2112" cy="123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49" name="TextBox 148"/>
          <p:cNvSpPr txBox="1"/>
          <p:nvPr/>
        </p:nvSpPr>
        <p:spPr>
          <a:xfrm>
            <a:off x="5086549" y="4092963"/>
            <a:ext cx="855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Count &gt;= FF_DL</a:t>
            </a:r>
            <a:endParaRPr lang="zh-CN" altLang="en-US" sz="800" dirty="0"/>
          </a:p>
        </p:txBody>
      </p:sp>
      <p:cxnSp>
        <p:nvCxnSpPr>
          <p:cNvPr id="158" name="肘形连接符 157"/>
          <p:cNvCxnSpPr>
            <a:stCxn id="146" idx="3"/>
            <a:endCxn id="82" idx="3"/>
          </p:cNvCxnSpPr>
          <p:nvPr/>
        </p:nvCxnSpPr>
        <p:spPr>
          <a:xfrm flipH="1" flipV="1">
            <a:off x="5732402" y="2645767"/>
            <a:ext cx="656562" cy="1554168"/>
          </a:xfrm>
          <a:prstGeom prst="bentConnector3">
            <a:avLst>
              <a:gd name="adj1" fmla="val -109096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60" name="TextBox 159"/>
          <p:cNvSpPr txBox="1"/>
          <p:nvPr/>
        </p:nvSpPr>
        <p:spPr>
          <a:xfrm>
            <a:off x="6308296" y="4008547"/>
            <a:ext cx="395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</a:t>
            </a:r>
            <a:endParaRPr lang="zh-CN" altLang="en-US" sz="1000" dirty="0"/>
          </a:p>
        </p:txBody>
      </p:sp>
      <p:sp>
        <p:nvSpPr>
          <p:cNvPr id="65" name="矩形 64"/>
          <p:cNvSpPr/>
          <p:nvPr/>
        </p:nvSpPr>
        <p:spPr>
          <a:xfrm>
            <a:off x="7490500" y="3037280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L_Req</a:t>
            </a:r>
            <a:r>
              <a:rPr lang="en-US" altLang="zh-CN" sz="1100" dirty="0" smtClean="0"/>
              <a:t> CCF</a:t>
            </a:r>
            <a:endParaRPr lang="zh-CN" altLang="en-US" sz="1100" dirty="0"/>
          </a:p>
        </p:txBody>
      </p:sp>
      <p:sp>
        <p:nvSpPr>
          <p:cNvPr id="66" name="矩形 65"/>
          <p:cNvSpPr/>
          <p:nvPr/>
        </p:nvSpPr>
        <p:spPr>
          <a:xfrm>
            <a:off x="7491423" y="3532744"/>
            <a:ext cx="864096" cy="20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L_Con</a:t>
            </a:r>
            <a:r>
              <a:rPr lang="en-US" altLang="zh-CN" sz="1100" dirty="0" smtClean="0"/>
              <a:t> CF</a:t>
            </a:r>
            <a:endParaRPr lang="zh-CN" altLang="en-US" sz="1100" dirty="0"/>
          </a:p>
        </p:txBody>
      </p:sp>
      <p:cxnSp>
        <p:nvCxnSpPr>
          <p:cNvPr id="9" name="直接箭头连接符 8"/>
          <p:cNvCxnSpPr>
            <a:endCxn id="89" idx="1"/>
          </p:cNvCxnSpPr>
          <p:nvPr/>
        </p:nvCxnSpPr>
        <p:spPr>
          <a:xfrm flipV="1">
            <a:off x="5899323" y="1688653"/>
            <a:ext cx="1595791" cy="10742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2" idx="0"/>
            <a:endCxn id="117" idx="1"/>
          </p:cNvCxnSpPr>
          <p:nvPr/>
        </p:nvCxnSpPr>
        <p:spPr>
          <a:xfrm>
            <a:off x="7144850" y="2203345"/>
            <a:ext cx="335258" cy="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1" idx="0"/>
            <a:endCxn id="118" idx="1"/>
          </p:cNvCxnSpPr>
          <p:nvPr/>
        </p:nvCxnSpPr>
        <p:spPr>
          <a:xfrm>
            <a:off x="7079634" y="2796180"/>
            <a:ext cx="415480" cy="0"/>
          </a:xfrm>
          <a:prstGeom prst="straightConnector1">
            <a:avLst/>
          </a:prstGeom>
          <a:ln>
            <a:prstDash val="dashDot"/>
            <a:headEnd type="arrow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65" idx="1"/>
          </p:cNvCxnSpPr>
          <p:nvPr/>
        </p:nvCxnSpPr>
        <p:spPr>
          <a:xfrm>
            <a:off x="6350930" y="3138508"/>
            <a:ext cx="1139570" cy="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80" idx="3"/>
            <a:endCxn id="66" idx="1"/>
          </p:cNvCxnSpPr>
          <p:nvPr/>
        </p:nvCxnSpPr>
        <p:spPr>
          <a:xfrm>
            <a:off x="5728692" y="3629859"/>
            <a:ext cx="1762731" cy="4113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2699792" y="5855116"/>
            <a:ext cx="1765475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763688" y="1749206"/>
            <a:ext cx="1030895" cy="459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12" idx="3"/>
          </p:cNvCxnSpPr>
          <p:nvPr/>
        </p:nvCxnSpPr>
        <p:spPr>
          <a:xfrm>
            <a:off x="1763688" y="2447662"/>
            <a:ext cx="1030895" cy="3409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827917" y="1124964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2"/>
                </a:solidFill>
              </a:rPr>
              <a:t>Network Layer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07127" y="1124964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2"/>
                </a:solidFill>
              </a:rPr>
              <a:t>Data Link Layer</a:t>
            </a:r>
          </a:p>
        </p:txBody>
      </p:sp>
    </p:spTree>
    <p:extLst>
      <p:ext uri="{BB962C8B-B14F-4D97-AF65-F5344CB8AC3E}">
        <p14:creationId xmlns:p14="http://schemas.microsoft.com/office/powerpoint/2010/main" val="10239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3347864" y="492149"/>
            <a:ext cx="5261259" cy="6365851"/>
          </a:xfrm>
          <a:prstGeom prst="roundRect">
            <a:avLst>
              <a:gd name="adj" fmla="val 1024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62100" y="2636913"/>
            <a:ext cx="1800199" cy="22197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796670" y="4255066"/>
            <a:ext cx="1465740" cy="24638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1600" dirty="0"/>
              <a:t>N_AI</a:t>
            </a:r>
            <a:r>
              <a:rPr lang="en-US" altLang="zh-CN" sz="1600" dirty="0" smtClean="0"/>
              <a:t>:</a:t>
            </a:r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r>
              <a:rPr lang="en-US" altLang="zh-CN" sz="1600" dirty="0" smtClean="0"/>
              <a:t>N_PCI</a:t>
            </a:r>
            <a:r>
              <a:rPr lang="en-US" altLang="zh-CN" sz="1600" dirty="0"/>
              <a:t>:</a:t>
            </a:r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 smtClean="0"/>
          </a:p>
          <a:p>
            <a:pPr fontAlgn="t"/>
            <a:r>
              <a:rPr lang="en-US" altLang="zh-CN" sz="1600" dirty="0" err="1" smtClean="0"/>
              <a:t>N_Data</a:t>
            </a:r>
            <a:r>
              <a:rPr lang="en-US" altLang="zh-CN" sz="1600" dirty="0" smtClean="0"/>
              <a:t>: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Data </a:t>
            </a:r>
            <a:r>
              <a:rPr lang="en-US" altLang="zh-CN" dirty="0" smtClean="0"/>
              <a:t>Segment (N_SDU to N_PDU)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30151" y="1238835"/>
            <a:ext cx="864096" cy="35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Function Request</a:t>
            </a:r>
            <a:endParaRPr lang="zh-CN" altLang="en-US" sz="1200" dirty="0"/>
          </a:p>
        </p:txBody>
      </p:sp>
      <p:sp>
        <p:nvSpPr>
          <p:cNvPr id="5" name="矩形 4" title="N_USData.request"/>
          <p:cNvSpPr/>
          <p:nvPr/>
        </p:nvSpPr>
        <p:spPr>
          <a:xfrm>
            <a:off x="1006364" y="3006695"/>
            <a:ext cx="1480966" cy="1522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/>
              <a:t>Mtype</a:t>
            </a:r>
            <a:r>
              <a:rPr lang="en-US" altLang="zh-CN" sz="1200" dirty="0" smtClean="0"/>
              <a:t> </a:t>
            </a:r>
          </a:p>
          <a:p>
            <a:r>
              <a:rPr lang="en-US" altLang="zh-CN" sz="1200" dirty="0" smtClean="0"/>
              <a:t>N_SA</a:t>
            </a:r>
          </a:p>
          <a:p>
            <a:r>
              <a:rPr lang="en-US" altLang="zh-CN" sz="1200" dirty="0" smtClean="0"/>
              <a:t>N_TA</a:t>
            </a:r>
          </a:p>
          <a:p>
            <a:r>
              <a:rPr lang="en-US" altLang="zh-CN" sz="1200" dirty="0" err="1" smtClean="0"/>
              <a:t>N_Tatype</a:t>
            </a:r>
            <a:endParaRPr lang="en-US" altLang="zh-CN" sz="1200" dirty="0" smtClean="0"/>
          </a:p>
          <a:p>
            <a:r>
              <a:rPr lang="en-US" altLang="zh-CN" sz="1200" dirty="0" smtClean="0"/>
              <a:t>N_AE</a:t>
            </a:r>
          </a:p>
          <a:p>
            <a:r>
              <a:rPr lang="en-US" altLang="zh-CN" sz="1200" dirty="0" err="1" smtClean="0"/>
              <a:t>MessageData</a:t>
            </a:r>
            <a:r>
              <a:rPr lang="en-US" altLang="zh-CN" sz="1200" dirty="0" smtClean="0"/>
              <a:t>[n]</a:t>
            </a:r>
          </a:p>
          <a:p>
            <a:r>
              <a:rPr lang="en-US" altLang="zh-CN" sz="1200" dirty="0" smtClean="0"/>
              <a:t>Length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4357" y="272969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N_USData.request</a:t>
            </a:r>
            <a:endParaRPr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4943450" y="4666224"/>
            <a:ext cx="1178608" cy="589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N_SA : 1byte</a:t>
            </a:r>
          </a:p>
          <a:p>
            <a:r>
              <a:rPr lang="en-US" altLang="zh-CN" sz="1000" dirty="0" smtClean="0"/>
              <a:t>N_TA : </a:t>
            </a:r>
            <a:r>
              <a:rPr lang="en-US" altLang="zh-CN" sz="1000" dirty="0"/>
              <a:t> 1byte</a:t>
            </a:r>
          </a:p>
          <a:p>
            <a:r>
              <a:rPr lang="en-US" altLang="zh-CN" sz="1000" dirty="0" err="1" smtClean="0"/>
              <a:t>N_Tatype</a:t>
            </a:r>
            <a:r>
              <a:rPr lang="en-US" altLang="zh-CN" sz="1000" dirty="0" smtClean="0"/>
              <a:t> : </a:t>
            </a:r>
            <a:r>
              <a:rPr lang="en-US" altLang="zh-CN" sz="1000" dirty="0" err="1" smtClean="0"/>
              <a:t>enum</a:t>
            </a:r>
            <a:endParaRPr lang="en-US" altLang="zh-CN" sz="1000" dirty="0" smtClean="0"/>
          </a:p>
          <a:p>
            <a:r>
              <a:rPr lang="en-US" altLang="zh-CN" sz="1000" dirty="0" smtClean="0"/>
              <a:t>N_AE : 1byte</a:t>
            </a:r>
            <a:endParaRPr lang="zh-CN" altLang="en-US" sz="1000" dirty="0"/>
          </a:p>
        </p:txBody>
      </p:sp>
      <p:sp>
        <p:nvSpPr>
          <p:cNvPr id="10" name="圆角矩形 9"/>
          <p:cNvSpPr/>
          <p:nvPr/>
        </p:nvSpPr>
        <p:spPr>
          <a:xfrm>
            <a:off x="4965788" y="5611806"/>
            <a:ext cx="1178608" cy="5057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err="1" smtClean="0"/>
              <a:t>N_PCItype</a:t>
            </a:r>
            <a:r>
              <a:rPr lang="en-US" altLang="zh-CN" sz="1000" dirty="0" smtClean="0"/>
              <a:t>=1;4bit</a:t>
            </a:r>
          </a:p>
          <a:p>
            <a:r>
              <a:rPr lang="en-US" altLang="zh-CN" sz="1000" dirty="0" smtClean="0"/>
              <a:t>FF_DL;12bitN/A: 1byte</a:t>
            </a:r>
            <a:endParaRPr lang="zh-CN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64571" y="39594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First Frame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965788" y="6343299"/>
            <a:ext cx="1178608" cy="2076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SF_DL </a:t>
            </a:r>
            <a:r>
              <a:rPr lang="en-US" altLang="zh-CN" sz="1000" dirty="0" err="1" smtClean="0"/>
              <a:t>Datas</a:t>
            </a:r>
            <a:endParaRPr lang="zh-CN" altLang="en-US" sz="1000" dirty="0"/>
          </a:p>
        </p:txBody>
      </p:sp>
      <p:sp>
        <p:nvSpPr>
          <p:cNvPr id="13" name="圆角矩形 12"/>
          <p:cNvSpPr/>
          <p:nvPr/>
        </p:nvSpPr>
        <p:spPr>
          <a:xfrm>
            <a:off x="4796248" y="861481"/>
            <a:ext cx="1466162" cy="26365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1600" dirty="0"/>
              <a:t>N_AI</a:t>
            </a:r>
            <a:r>
              <a:rPr lang="en-US" altLang="zh-CN" sz="1600" dirty="0" smtClean="0"/>
              <a:t>:</a:t>
            </a:r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r>
              <a:rPr lang="en-US" altLang="zh-CN" sz="1600" dirty="0" smtClean="0"/>
              <a:t>N_PCI:</a:t>
            </a:r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r>
              <a:rPr lang="en-US" altLang="zh-CN" sz="1600" dirty="0" err="1" smtClean="0"/>
              <a:t>N_Data</a:t>
            </a:r>
            <a:r>
              <a:rPr lang="en-US" altLang="zh-CN" sz="1600" dirty="0" smtClean="0"/>
              <a:t>: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905350" y="1238835"/>
            <a:ext cx="1178608" cy="589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N_SA : 1byte</a:t>
            </a:r>
          </a:p>
          <a:p>
            <a:r>
              <a:rPr lang="en-US" altLang="zh-CN" sz="1000" dirty="0" smtClean="0"/>
              <a:t>N_TA : </a:t>
            </a:r>
            <a:r>
              <a:rPr lang="en-US" altLang="zh-CN" sz="1000" dirty="0"/>
              <a:t> 1byte</a:t>
            </a:r>
          </a:p>
          <a:p>
            <a:r>
              <a:rPr lang="en-US" altLang="zh-CN" sz="1000" dirty="0" err="1" smtClean="0"/>
              <a:t>N_Tatype</a:t>
            </a:r>
            <a:r>
              <a:rPr lang="en-US" altLang="zh-CN" sz="1000" dirty="0" smtClean="0"/>
              <a:t> : </a:t>
            </a:r>
            <a:r>
              <a:rPr lang="en-US" altLang="zh-CN" sz="1000" dirty="0" err="1" smtClean="0"/>
              <a:t>enum</a:t>
            </a:r>
            <a:endParaRPr lang="en-US" altLang="zh-CN" sz="1000" dirty="0" smtClean="0"/>
          </a:p>
          <a:p>
            <a:r>
              <a:rPr lang="en-US" altLang="zh-CN" sz="1000" dirty="0" smtClean="0"/>
              <a:t>N_AE : 1byte</a:t>
            </a:r>
            <a:endParaRPr lang="zh-CN" altLang="en-US" sz="1000" dirty="0"/>
          </a:p>
        </p:txBody>
      </p:sp>
      <p:sp>
        <p:nvSpPr>
          <p:cNvPr id="15" name="圆角矩形 14"/>
          <p:cNvSpPr/>
          <p:nvPr/>
        </p:nvSpPr>
        <p:spPr>
          <a:xfrm>
            <a:off x="4905350" y="2211676"/>
            <a:ext cx="1178608" cy="61206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err="1" smtClean="0"/>
              <a:t>N_PCItype</a:t>
            </a:r>
            <a:r>
              <a:rPr lang="en-US" altLang="zh-CN" sz="1000" dirty="0" smtClean="0"/>
              <a:t>=0;4bit</a:t>
            </a:r>
          </a:p>
          <a:p>
            <a:r>
              <a:rPr lang="en-US" altLang="zh-CN" sz="1000" dirty="0" smtClean="0"/>
              <a:t>SF_DL;4bit</a:t>
            </a:r>
            <a:endParaRPr lang="en-US" altLang="zh-CN" sz="1000" dirty="0"/>
          </a:p>
          <a:p>
            <a:r>
              <a:rPr lang="en-US" altLang="zh-CN" sz="1000" dirty="0" smtClean="0"/>
              <a:t>N/A: 1byte</a:t>
            </a:r>
          </a:p>
          <a:p>
            <a:r>
              <a:rPr lang="en-US" altLang="zh-CN" sz="1000" dirty="0" smtClean="0"/>
              <a:t>N/A: 1byte</a:t>
            </a:r>
            <a:endParaRPr lang="zh-CN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651678" y="49214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Single Frame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943450" y="3147207"/>
            <a:ext cx="1178608" cy="2076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SF_DL </a:t>
            </a:r>
            <a:r>
              <a:rPr lang="en-US" altLang="zh-CN" sz="1000" dirty="0" err="1" smtClean="0"/>
              <a:t>Datas</a:t>
            </a:r>
            <a:endParaRPr lang="zh-CN" altLang="en-US" sz="1000" dirty="0"/>
          </a:p>
        </p:txBody>
      </p:sp>
      <p:sp>
        <p:nvSpPr>
          <p:cNvPr id="18" name="圆角矩形 17"/>
          <p:cNvSpPr/>
          <p:nvPr/>
        </p:nvSpPr>
        <p:spPr>
          <a:xfrm>
            <a:off x="6838701" y="3885734"/>
            <a:ext cx="1512168" cy="26371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92347" y="3590112"/>
            <a:ext cx="206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Consecutive Frame</a:t>
            </a:r>
            <a:endParaRPr lang="zh-CN" altLang="en-US" dirty="0"/>
          </a:p>
        </p:txBody>
      </p:sp>
      <p:sp>
        <p:nvSpPr>
          <p:cNvPr id="7" name="折角形 6"/>
          <p:cNvSpPr/>
          <p:nvPr/>
        </p:nvSpPr>
        <p:spPr>
          <a:xfrm>
            <a:off x="56454" y="5414949"/>
            <a:ext cx="1424623" cy="1405227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b="1" dirty="0" err="1" smtClean="0"/>
              <a:t>Mtype</a:t>
            </a:r>
            <a:r>
              <a:rPr lang="en-US" altLang="zh-CN" sz="1200" b="1" dirty="0" smtClean="0"/>
              <a:t>:</a:t>
            </a:r>
          </a:p>
          <a:p>
            <a:r>
              <a:rPr lang="en-US" altLang="zh-CN" sz="1050" dirty="0" smtClean="0"/>
              <a:t>    diagnostics</a:t>
            </a:r>
            <a:endParaRPr lang="en-US" altLang="zh-CN" sz="1050" dirty="0"/>
          </a:p>
          <a:p>
            <a:r>
              <a:rPr lang="en-US" altLang="zh-CN" sz="1050" dirty="0" smtClean="0"/>
              <a:t>    remote diagnostics</a:t>
            </a:r>
          </a:p>
          <a:p>
            <a:r>
              <a:rPr lang="en-US" altLang="zh-CN" sz="1200" b="1" dirty="0" err="1" smtClean="0"/>
              <a:t>N_Tatype</a:t>
            </a:r>
            <a:r>
              <a:rPr lang="en-US" altLang="zh-CN" sz="1200" b="1" dirty="0" smtClean="0"/>
              <a:t>:</a:t>
            </a:r>
          </a:p>
          <a:p>
            <a:r>
              <a:rPr lang="en-US" altLang="zh-CN" sz="1050" dirty="0" smtClean="0"/>
              <a:t>    Physical</a:t>
            </a:r>
          </a:p>
          <a:p>
            <a:r>
              <a:rPr lang="en-US" altLang="zh-CN" sz="1050" dirty="0" smtClean="0"/>
              <a:t>    functional</a:t>
            </a:r>
            <a:endParaRPr lang="zh-CN" altLang="en-US" sz="1050" dirty="0"/>
          </a:p>
        </p:txBody>
      </p:sp>
      <p:sp>
        <p:nvSpPr>
          <p:cNvPr id="31" name="圆角矩形 30"/>
          <p:cNvSpPr/>
          <p:nvPr/>
        </p:nvSpPr>
        <p:spPr>
          <a:xfrm>
            <a:off x="6692347" y="4110881"/>
            <a:ext cx="1512168" cy="26371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1600" dirty="0"/>
              <a:t>N_AI</a:t>
            </a:r>
            <a:r>
              <a:rPr lang="en-US" altLang="zh-CN" sz="1600" dirty="0" smtClean="0"/>
              <a:t>:</a:t>
            </a:r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r>
              <a:rPr lang="en-US" altLang="zh-CN" sz="1600" dirty="0" smtClean="0"/>
              <a:t>N_PCI:</a:t>
            </a:r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/>
          </a:p>
          <a:p>
            <a:pPr fontAlgn="t"/>
            <a:endParaRPr lang="en-US" altLang="zh-CN" sz="1600" dirty="0" smtClean="0"/>
          </a:p>
          <a:p>
            <a:pPr fontAlgn="t"/>
            <a:r>
              <a:rPr lang="en-US" altLang="zh-CN" sz="1600" dirty="0" err="1" smtClean="0"/>
              <a:t>N_Data</a:t>
            </a:r>
            <a:r>
              <a:rPr lang="en-US" altLang="zh-CN" sz="1600" dirty="0" smtClean="0"/>
              <a:t>:</a:t>
            </a:r>
            <a:endParaRPr lang="zh-CN" altLang="en-US" sz="1600" dirty="0"/>
          </a:p>
          <a:p>
            <a:pPr algn="ctr"/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6839289" y="4561829"/>
            <a:ext cx="1178608" cy="589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N_SA : 1byte</a:t>
            </a:r>
          </a:p>
          <a:p>
            <a:r>
              <a:rPr lang="en-US" altLang="zh-CN" sz="1000" dirty="0" smtClean="0"/>
              <a:t>N_TA : </a:t>
            </a:r>
            <a:r>
              <a:rPr lang="en-US" altLang="zh-CN" sz="1000" dirty="0"/>
              <a:t> 1byte</a:t>
            </a:r>
          </a:p>
          <a:p>
            <a:r>
              <a:rPr lang="en-US" altLang="zh-CN" sz="1000" dirty="0" err="1" smtClean="0"/>
              <a:t>N_Tatype</a:t>
            </a:r>
            <a:r>
              <a:rPr lang="en-US" altLang="zh-CN" sz="1000" dirty="0" smtClean="0"/>
              <a:t> : </a:t>
            </a:r>
            <a:r>
              <a:rPr lang="en-US" altLang="zh-CN" sz="1000" dirty="0" err="1" smtClean="0"/>
              <a:t>enum</a:t>
            </a:r>
            <a:endParaRPr lang="en-US" altLang="zh-CN" sz="1000" dirty="0" smtClean="0"/>
          </a:p>
          <a:p>
            <a:r>
              <a:rPr lang="en-US" altLang="zh-CN" sz="1000" dirty="0" smtClean="0"/>
              <a:t>N_AE : 1byte</a:t>
            </a:r>
            <a:endParaRPr lang="zh-CN" altLang="en-US" sz="1000" dirty="0"/>
          </a:p>
        </p:txBody>
      </p:sp>
      <p:sp>
        <p:nvSpPr>
          <p:cNvPr id="33" name="圆角矩形 32"/>
          <p:cNvSpPr/>
          <p:nvPr/>
        </p:nvSpPr>
        <p:spPr>
          <a:xfrm>
            <a:off x="6861465" y="5502017"/>
            <a:ext cx="1178608" cy="6259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err="1" smtClean="0"/>
              <a:t>N_PCItype</a:t>
            </a:r>
            <a:r>
              <a:rPr lang="en-US" altLang="zh-CN" sz="1000" dirty="0" smtClean="0"/>
              <a:t>=2;4bit</a:t>
            </a:r>
          </a:p>
          <a:p>
            <a:r>
              <a:rPr lang="en-US" altLang="zh-CN" sz="1000" dirty="0" smtClean="0"/>
              <a:t>SN; 4bit</a:t>
            </a:r>
          </a:p>
          <a:p>
            <a:r>
              <a:rPr lang="en-US" altLang="zh-CN" sz="1000" dirty="0" smtClean="0"/>
              <a:t>N/A</a:t>
            </a:r>
            <a:r>
              <a:rPr lang="en-US" altLang="zh-CN" sz="1000" dirty="0"/>
              <a:t>;</a:t>
            </a:r>
            <a:r>
              <a:rPr lang="en-US" altLang="zh-CN" sz="1000" dirty="0" smtClean="0"/>
              <a:t> 1byte</a:t>
            </a:r>
          </a:p>
          <a:p>
            <a:r>
              <a:rPr lang="en-US" altLang="zh-CN" sz="1000" dirty="0" smtClean="0"/>
              <a:t>N/A; 1byte</a:t>
            </a:r>
            <a:endParaRPr lang="zh-CN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545993" y="3815259"/>
            <a:ext cx="206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Consecutive Frame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861465" y="6476234"/>
            <a:ext cx="1178608" cy="2076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 smtClean="0"/>
              <a:t>SF_DL </a:t>
            </a:r>
            <a:r>
              <a:rPr lang="en-US" altLang="zh-CN" sz="1000" dirty="0" err="1" smtClean="0"/>
              <a:t>Datas</a:t>
            </a:r>
            <a:endParaRPr lang="zh-CN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259" y="2363820"/>
            <a:ext cx="180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Network layer service</a:t>
            </a:r>
            <a:endParaRPr lang="zh-CN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16866" y="488610"/>
            <a:ext cx="206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Network layer task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96732" y="931056"/>
            <a:ext cx="133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Session layer</a:t>
            </a:r>
            <a:endParaRPr lang="zh-CN" altLang="en-US" sz="1400" b="1" dirty="0"/>
          </a:p>
        </p:txBody>
      </p:sp>
      <p:cxnSp>
        <p:nvCxnSpPr>
          <p:cNvPr id="23" name="直接箭头连接符 22"/>
          <p:cNvCxnSpPr>
            <a:stCxn id="4" idx="2"/>
          </p:cNvCxnSpPr>
          <p:nvPr/>
        </p:nvCxnSpPr>
        <p:spPr>
          <a:xfrm>
            <a:off x="1762199" y="1594659"/>
            <a:ext cx="0" cy="6822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流程图: 决策 28"/>
          <p:cNvSpPr/>
          <p:nvPr/>
        </p:nvSpPr>
        <p:spPr>
          <a:xfrm>
            <a:off x="3497386" y="4037162"/>
            <a:ext cx="864096" cy="435807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肘形连接符 35"/>
          <p:cNvCxnSpPr>
            <a:stCxn id="29" idx="2"/>
            <a:endCxn id="9" idx="1"/>
          </p:cNvCxnSpPr>
          <p:nvPr/>
        </p:nvCxnSpPr>
        <p:spPr>
          <a:xfrm rot="16200000" flipH="1">
            <a:off x="3856040" y="4546363"/>
            <a:ext cx="1014024" cy="86723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9" idx="3"/>
            <a:endCxn id="13" idx="1"/>
          </p:cNvCxnSpPr>
          <p:nvPr/>
        </p:nvCxnSpPr>
        <p:spPr>
          <a:xfrm flipV="1">
            <a:off x="4361482" y="2179769"/>
            <a:ext cx="434766" cy="2075297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" idx="3"/>
            <a:endCxn id="29" idx="0"/>
          </p:cNvCxnSpPr>
          <p:nvPr/>
        </p:nvCxnSpPr>
        <p:spPr>
          <a:xfrm>
            <a:off x="2662299" y="3746810"/>
            <a:ext cx="1267135" cy="290352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>
            <a:off x="6262410" y="492149"/>
            <a:ext cx="2346713" cy="365793"/>
          </a:xfrm>
          <a:prstGeom prst="bentConnector3">
            <a:avLst>
              <a:gd name="adj1" fmla="val -330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16866" y="1828590"/>
            <a:ext cx="675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N_PDU</a:t>
            </a:r>
            <a:endParaRPr lang="zh-CN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076136" y="5989465"/>
            <a:ext cx="675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N_PDU</a:t>
            </a:r>
            <a:endParaRPr lang="zh-CN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8417770" y="5598974"/>
            <a:ext cx="675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N_PDU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134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Data link layer data mapping with N_PDU(29bit)</a:t>
            </a:r>
            <a:endParaRPr lang="zh-CN" altLang="en-US" sz="32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18315"/>
              </p:ext>
            </p:extLst>
          </p:nvPr>
        </p:nvGraphicFramePr>
        <p:xfrm>
          <a:off x="323528" y="1268760"/>
          <a:ext cx="856895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864096"/>
                <a:gridCol w="864096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792088"/>
              </a:tblGrid>
              <a:tr h="249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N_Mtype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N_Tatype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PDU_type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28`26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25,24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23~16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15~8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7~0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data1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data2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data3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data4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data5~8</a:t>
                      </a:r>
                    </a:p>
                  </a:txBody>
                  <a:tcPr/>
                </a:tc>
              </a:tr>
              <a:tr h="249910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diagnostic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physical</a:t>
                      </a:r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N_TA</a:t>
                      </a:r>
                      <a:endParaRPr lang="zh-CN" altLang="en-US" sz="1200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N_SA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FC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functional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SF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0xDB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0xDB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0xDB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FC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0xDB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49910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Remote  diagnostic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physical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SF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0xCE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0xCE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0xCE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FC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0xCE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functional</a:t>
                      </a:r>
                      <a:endParaRPr lang="zh-CN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SF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0xCD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0xCD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CF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0xCD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91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00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0xCD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N_TA</a:t>
                      </a:r>
                      <a:endParaRPr lang="zh-CN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N_AE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N_PCI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08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圆角矩形 328"/>
          <p:cNvSpPr/>
          <p:nvPr/>
        </p:nvSpPr>
        <p:spPr>
          <a:xfrm>
            <a:off x="8144674" y="2596529"/>
            <a:ext cx="978438" cy="229441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534829" y="1725176"/>
            <a:ext cx="6421547" cy="4368119"/>
          </a:xfrm>
          <a:prstGeom prst="roundRect">
            <a:avLst>
              <a:gd name="adj" fmla="val 846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圆角矩形 115"/>
          <p:cNvSpPr/>
          <p:nvPr/>
        </p:nvSpPr>
        <p:spPr>
          <a:xfrm>
            <a:off x="5722747" y="4135191"/>
            <a:ext cx="1123019" cy="17157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800" dirty="0"/>
              <a:t>N_AI</a:t>
            </a:r>
            <a:r>
              <a:rPr lang="en-US" altLang="zh-CN" sz="800" dirty="0" smtClean="0"/>
              <a:t>:</a:t>
            </a:r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 smtClean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/>
          </a:p>
          <a:p>
            <a:pPr fontAlgn="t"/>
            <a:r>
              <a:rPr lang="en-US" altLang="zh-CN" sz="800" dirty="0" smtClean="0"/>
              <a:t>N_PCI</a:t>
            </a:r>
            <a:r>
              <a:rPr lang="en-US" altLang="zh-CN" sz="800" dirty="0" smtClean="0"/>
              <a:t>:</a:t>
            </a:r>
          </a:p>
          <a:p>
            <a:pPr fontAlgn="t"/>
            <a:endParaRPr lang="en-US" altLang="zh-CN" sz="800" dirty="0" smtClean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 smtClean="0"/>
          </a:p>
          <a:p>
            <a:pPr fontAlgn="t"/>
            <a:r>
              <a:rPr lang="en-US" altLang="zh-CN" sz="800" dirty="0" err="1" smtClean="0"/>
              <a:t>N_Data</a:t>
            </a:r>
            <a:r>
              <a:rPr lang="en-US" altLang="zh-CN" sz="800" dirty="0" smtClean="0"/>
              <a:t>:</a:t>
            </a:r>
            <a:endParaRPr lang="zh-CN" altLang="en-US" sz="800" dirty="0"/>
          </a:p>
          <a:p>
            <a:pPr algn="ctr"/>
            <a:endParaRPr lang="zh-CN" altLang="en-US" sz="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Data flow between different layers</a:t>
            </a:r>
            <a:endParaRPr lang="zh-CN" altLang="en-US" dirty="0"/>
          </a:p>
        </p:txBody>
      </p:sp>
      <p:sp>
        <p:nvSpPr>
          <p:cNvPr id="328" name="下箭头 327"/>
          <p:cNvSpPr/>
          <p:nvPr/>
        </p:nvSpPr>
        <p:spPr>
          <a:xfrm>
            <a:off x="2592855" y="1167775"/>
            <a:ext cx="2164659" cy="5611603"/>
          </a:xfrm>
          <a:prstGeom prst="downArrow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587361" y="1970285"/>
            <a:ext cx="792088" cy="2865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 </a:t>
            </a:r>
            <a:r>
              <a:rPr lang="en-US" altLang="zh-CN" sz="1200" dirty="0" err="1" smtClean="0"/>
              <a:t>Req</a:t>
            </a:r>
            <a:endParaRPr lang="en-US" altLang="zh-CN" sz="1200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2597425" y="2476986"/>
            <a:ext cx="792088" cy="2021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FF Con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597425" y="3439761"/>
            <a:ext cx="792088" cy="5338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CF </a:t>
            </a:r>
            <a:r>
              <a:rPr lang="en-US" altLang="zh-CN" sz="1200" dirty="0" err="1" smtClean="0"/>
              <a:t>Req</a:t>
            </a:r>
            <a:endParaRPr lang="en-US" altLang="zh-CN" sz="1200" dirty="0" smtClean="0"/>
          </a:p>
        </p:txBody>
      </p:sp>
      <p:sp>
        <p:nvSpPr>
          <p:cNvPr id="16" name="圆角矩形 15"/>
          <p:cNvSpPr/>
          <p:nvPr/>
        </p:nvSpPr>
        <p:spPr>
          <a:xfrm>
            <a:off x="2597425" y="4285597"/>
            <a:ext cx="792088" cy="2147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CF Con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2591071" y="2847696"/>
            <a:ext cx="792088" cy="4989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FC  </a:t>
            </a:r>
            <a:r>
              <a:rPr lang="en-US" altLang="zh-CN" sz="1200" dirty="0" err="1" smtClean="0"/>
              <a:t>Ind</a:t>
            </a:r>
            <a:endParaRPr lang="en-US" altLang="zh-CN" sz="1200" dirty="0" smtClean="0"/>
          </a:p>
        </p:txBody>
      </p:sp>
      <p:sp>
        <p:nvSpPr>
          <p:cNvPr id="18" name="菱形 17"/>
          <p:cNvSpPr/>
          <p:nvPr/>
        </p:nvSpPr>
        <p:spPr>
          <a:xfrm>
            <a:off x="3586025" y="2328818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cxnSp>
        <p:nvCxnSpPr>
          <p:cNvPr id="19" name="肘形连接符 18"/>
          <p:cNvCxnSpPr>
            <a:endCxn id="18" idx="0"/>
          </p:cNvCxnSpPr>
          <p:nvPr/>
        </p:nvCxnSpPr>
        <p:spPr>
          <a:xfrm>
            <a:off x="3394198" y="2190533"/>
            <a:ext cx="443855" cy="1382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0" name="肘形连接符 19"/>
          <p:cNvCxnSpPr>
            <a:stCxn id="18" idx="2"/>
          </p:cNvCxnSpPr>
          <p:nvPr/>
        </p:nvCxnSpPr>
        <p:spPr>
          <a:xfrm rot="5400000">
            <a:off x="3573780" y="2261593"/>
            <a:ext cx="60495" cy="4680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1" name="肘形连接符 20"/>
          <p:cNvCxnSpPr>
            <a:endCxn id="22" idx="0"/>
          </p:cNvCxnSpPr>
          <p:nvPr/>
        </p:nvCxnSpPr>
        <p:spPr>
          <a:xfrm>
            <a:off x="3386446" y="2586354"/>
            <a:ext cx="451607" cy="1434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2" name="菱形 21"/>
          <p:cNvSpPr/>
          <p:nvPr/>
        </p:nvSpPr>
        <p:spPr>
          <a:xfrm>
            <a:off x="3586025" y="2729834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肘形连接符 22"/>
          <p:cNvCxnSpPr>
            <a:stCxn id="22" idx="2"/>
          </p:cNvCxnSpPr>
          <p:nvPr/>
        </p:nvCxnSpPr>
        <p:spPr>
          <a:xfrm rot="5400000">
            <a:off x="3575617" y="2662720"/>
            <a:ext cx="58768" cy="46610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线形标注 2(带强调线) 23"/>
          <p:cNvSpPr/>
          <p:nvPr/>
        </p:nvSpPr>
        <p:spPr>
          <a:xfrm>
            <a:off x="4236407" y="2629589"/>
            <a:ext cx="536754" cy="168522"/>
          </a:xfrm>
          <a:prstGeom prst="accentCallout2">
            <a:avLst>
              <a:gd name="adj1" fmla="val 18750"/>
              <a:gd name="adj2" fmla="val -8333"/>
              <a:gd name="adj3" fmla="val 15924"/>
              <a:gd name="adj4" fmla="val -36537"/>
              <a:gd name="adj5" fmla="val 119848"/>
              <a:gd name="adj6" fmla="val -759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Tx</a:t>
            </a:r>
            <a:r>
              <a:rPr lang="en-US" altLang="zh-CN" sz="1000" dirty="0" smtClean="0"/>
              <a:t> OK</a:t>
            </a:r>
          </a:p>
        </p:txBody>
      </p:sp>
      <p:cxnSp>
        <p:nvCxnSpPr>
          <p:cNvPr id="25" name="肘形连接符 24"/>
          <p:cNvCxnSpPr>
            <a:endCxn id="26" idx="0"/>
          </p:cNvCxnSpPr>
          <p:nvPr/>
        </p:nvCxnSpPr>
        <p:spPr>
          <a:xfrm>
            <a:off x="3394198" y="3168403"/>
            <a:ext cx="446999" cy="1683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6" name="菱形 25"/>
          <p:cNvSpPr/>
          <p:nvPr/>
        </p:nvSpPr>
        <p:spPr>
          <a:xfrm>
            <a:off x="3589169" y="3336717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线形标注 2(带强调线) 26"/>
          <p:cNvSpPr/>
          <p:nvPr/>
        </p:nvSpPr>
        <p:spPr>
          <a:xfrm>
            <a:off x="4219225" y="3168403"/>
            <a:ext cx="518955" cy="182053"/>
          </a:xfrm>
          <a:prstGeom prst="accentCallout2">
            <a:avLst>
              <a:gd name="adj1" fmla="val 18750"/>
              <a:gd name="adj2" fmla="val -8333"/>
              <a:gd name="adj3" fmla="val 20110"/>
              <a:gd name="adj4" fmla="val -38006"/>
              <a:gd name="adj5" fmla="val 137079"/>
              <a:gd name="adj6" fmla="val -715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Rx OK</a:t>
            </a:r>
          </a:p>
        </p:txBody>
      </p:sp>
      <p:cxnSp>
        <p:nvCxnSpPr>
          <p:cNvPr id="28" name="肘形连接符 27"/>
          <p:cNvCxnSpPr>
            <a:stCxn id="26" idx="2"/>
          </p:cNvCxnSpPr>
          <p:nvPr/>
        </p:nvCxnSpPr>
        <p:spPr>
          <a:xfrm rot="5400000">
            <a:off x="3580506" y="3285528"/>
            <a:ext cx="72949" cy="4484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9" name="肘形连接符 28"/>
          <p:cNvCxnSpPr>
            <a:endCxn id="30" idx="0"/>
          </p:cNvCxnSpPr>
          <p:nvPr/>
        </p:nvCxnSpPr>
        <p:spPr>
          <a:xfrm>
            <a:off x="3371946" y="3950378"/>
            <a:ext cx="453889" cy="1187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0" name="菱形 29"/>
          <p:cNvSpPr/>
          <p:nvPr/>
        </p:nvSpPr>
        <p:spPr>
          <a:xfrm>
            <a:off x="3573807" y="4069100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1</a:t>
            </a:r>
            <a:endParaRPr lang="zh-CN" altLang="en-US" sz="1000" dirty="0"/>
          </a:p>
        </p:txBody>
      </p:sp>
      <p:cxnSp>
        <p:nvCxnSpPr>
          <p:cNvPr id="31" name="肘形连接符 30"/>
          <p:cNvCxnSpPr>
            <a:stCxn id="30" idx="2"/>
          </p:cNvCxnSpPr>
          <p:nvPr/>
        </p:nvCxnSpPr>
        <p:spPr>
          <a:xfrm rot="5400000">
            <a:off x="3552577" y="4047274"/>
            <a:ext cx="114879" cy="4316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2" name="肘形连接符 31"/>
          <p:cNvCxnSpPr>
            <a:stCxn id="16" idx="3"/>
            <a:endCxn id="193" idx="0"/>
          </p:cNvCxnSpPr>
          <p:nvPr/>
        </p:nvCxnSpPr>
        <p:spPr>
          <a:xfrm>
            <a:off x="3389513" y="4392956"/>
            <a:ext cx="435431" cy="1728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3" name="菱形 32"/>
          <p:cNvSpPr/>
          <p:nvPr/>
        </p:nvSpPr>
        <p:spPr>
          <a:xfrm>
            <a:off x="3426004" y="4964569"/>
            <a:ext cx="796949" cy="191492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=</a:t>
            </a:r>
            <a:r>
              <a:rPr lang="en-US" altLang="zh-CN" sz="800" dirty="0" smtClean="0"/>
              <a:t>=</a:t>
            </a:r>
            <a:r>
              <a:rPr lang="en-US" altLang="zh-CN" sz="800" dirty="0" smtClean="0"/>
              <a:t>BS</a:t>
            </a:r>
            <a:endParaRPr lang="zh-CN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3998071" y="5273905"/>
            <a:ext cx="395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</a:t>
            </a:r>
            <a:endParaRPr lang="zh-CN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3824478" y="4791924"/>
            <a:ext cx="742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Count++</a:t>
            </a:r>
            <a:endParaRPr lang="zh-CN" altLang="en-US" sz="1100" b="1" dirty="0"/>
          </a:p>
        </p:txBody>
      </p:sp>
      <p:sp>
        <p:nvSpPr>
          <p:cNvPr id="37" name="菱形 36"/>
          <p:cNvSpPr/>
          <p:nvPr/>
        </p:nvSpPr>
        <p:spPr>
          <a:xfrm>
            <a:off x="3573872" y="5402625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" name="直接箭头连接符 37"/>
          <p:cNvCxnSpPr>
            <a:stCxn id="33" idx="2"/>
            <a:endCxn id="37" idx="0"/>
          </p:cNvCxnSpPr>
          <p:nvPr/>
        </p:nvCxnSpPr>
        <p:spPr>
          <a:xfrm>
            <a:off x="3824479" y="5156061"/>
            <a:ext cx="1421" cy="2465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9" name="TextBox 38"/>
          <p:cNvSpPr txBox="1"/>
          <p:nvPr/>
        </p:nvSpPr>
        <p:spPr>
          <a:xfrm>
            <a:off x="2575910" y="5347791"/>
            <a:ext cx="1016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Count </a:t>
            </a:r>
            <a:r>
              <a:rPr lang="en-US" altLang="zh-CN" sz="1000" dirty="0" smtClean="0"/>
              <a:t>&lt; </a:t>
            </a:r>
            <a:r>
              <a:rPr lang="en-US" altLang="zh-CN" sz="1000" dirty="0" smtClean="0"/>
              <a:t>FF_DL</a:t>
            </a:r>
            <a:endParaRPr lang="zh-CN" altLang="en-US" sz="1000" dirty="0"/>
          </a:p>
        </p:txBody>
      </p:sp>
      <p:cxnSp>
        <p:nvCxnSpPr>
          <p:cNvPr id="40" name="肘形连接符 39"/>
          <p:cNvCxnSpPr>
            <a:stCxn id="37" idx="3"/>
            <a:endCxn id="17" idx="3"/>
          </p:cNvCxnSpPr>
          <p:nvPr/>
        </p:nvCxnSpPr>
        <p:spPr>
          <a:xfrm flipH="1" flipV="1">
            <a:off x="3383159" y="3097169"/>
            <a:ext cx="694769" cy="2373733"/>
          </a:xfrm>
          <a:prstGeom prst="bentConnector3">
            <a:avLst>
              <a:gd name="adj1" fmla="val -104193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1" name="TextBox 40"/>
          <p:cNvSpPr txBox="1"/>
          <p:nvPr/>
        </p:nvSpPr>
        <p:spPr>
          <a:xfrm>
            <a:off x="4140200" y="5019311"/>
            <a:ext cx="3956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No</a:t>
            </a:r>
            <a:endParaRPr lang="zh-CN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621918" y="1478955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2"/>
                </a:solidFill>
              </a:rPr>
              <a:t>Network Layer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7027518" y="1835063"/>
            <a:ext cx="832842" cy="38512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Data generate</a:t>
            </a:r>
          </a:p>
        </p:txBody>
      </p:sp>
      <p:cxnSp>
        <p:nvCxnSpPr>
          <p:cNvPr id="45" name="直接箭头连接符 44"/>
          <p:cNvCxnSpPr>
            <a:stCxn id="213" idx="1"/>
            <a:endCxn id="43" idx="3"/>
          </p:cNvCxnSpPr>
          <p:nvPr/>
        </p:nvCxnSpPr>
        <p:spPr>
          <a:xfrm flipH="1">
            <a:off x="7860360" y="3757587"/>
            <a:ext cx="341485" cy="3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3394198" y="2036919"/>
            <a:ext cx="36333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389513" y="3792464"/>
            <a:ext cx="3653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01730" y="1835062"/>
            <a:ext cx="683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Count=0</a:t>
            </a:r>
            <a:endParaRPr lang="zh-CN" alt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947628" y="3589629"/>
            <a:ext cx="54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Count</a:t>
            </a:r>
            <a:endParaRPr lang="zh-CN" altLang="en-US" sz="1000" b="1" dirty="0"/>
          </a:p>
        </p:txBody>
      </p:sp>
      <p:sp>
        <p:nvSpPr>
          <p:cNvPr id="77" name="圆角矩形 76"/>
          <p:cNvSpPr/>
          <p:nvPr/>
        </p:nvSpPr>
        <p:spPr>
          <a:xfrm>
            <a:off x="5547359" y="2190533"/>
            <a:ext cx="1224136" cy="15438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800" dirty="0"/>
              <a:t>N_AI</a:t>
            </a:r>
            <a:r>
              <a:rPr lang="en-US" altLang="zh-CN" sz="800" dirty="0" smtClean="0"/>
              <a:t>:</a:t>
            </a:r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 smtClean="0"/>
          </a:p>
          <a:p>
            <a:pPr fontAlgn="t"/>
            <a:endParaRPr lang="en-US" altLang="zh-CN" sz="800" dirty="0" smtClean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/>
          </a:p>
          <a:p>
            <a:pPr fontAlgn="t"/>
            <a:r>
              <a:rPr lang="en-US" altLang="zh-CN" sz="800" dirty="0" smtClean="0"/>
              <a:t>N_PCI</a:t>
            </a:r>
            <a:r>
              <a:rPr lang="en-US" altLang="zh-CN" sz="800" dirty="0" smtClean="0"/>
              <a:t>:</a:t>
            </a:r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/>
          </a:p>
          <a:p>
            <a:pPr fontAlgn="t"/>
            <a:r>
              <a:rPr lang="en-US" altLang="zh-CN" sz="800" dirty="0" err="1" smtClean="0"/>
              <a:t>N_Data</a:t>
            </a:r>
            <a:r>
              <a:rPr lang="en-US" altLang="zh-CN" sz="800" dirty="0" smtClean="0"/>
              <a:t>:</a:t>
            </a:r>
            <a:endParaRPr lang="zh-CN" altLang="en-US" sz="800" dirty="0"/>
          </a:p>
          <a:p>
            <a:pPr algn="ctr"/>
            <a:endParaRPr lang="zh-CN" altLang="en-US" sz="800" dirty="0"/>
          </a:p>
        </p:txBody>
      </p:sp>
      <p:sp>
        <p:nvSpPr>
          <p:cNvPr id="78" name="圆角矩形 77"/>
          <p:cNvSpPr/>
          <p:nvPr/>
        </p:nvSpPr>
        <p:spPr>
          <a:xfrm>
            <a:off x="5716476" y="2397095"/>
            <a:ext cx="868529" cy="5967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smtClean="0"/>
              <a:t>N_SA : 1byte</a:t>
            </a:r>
          </a:p>
          <a:p>
            <a:r>
              <a:rPr lang="en-US" altLang="zh-CN" sz="800" dirty="0" smtClean="0"/>
              <a:t>N_TA : </a:t>
            </a:r>
            <a:r>
              <a:rPr lang="en-US" altLang="zh-CN" sz="800" dirty="0"/>
              <a:t> 1byte</a:t>
            </a:r>
          </a:p>
          <a:p>
            <a:r>
              <a:rPr lang="en-US" altLang="zh-CN" sz="800" dirty="0" err="1" smtClean="0"/>
              <a:t>N_Tatype</a:t>
            </a:r>
            <a:r>
              <a:rPr lang="en-US" altLang="zh-CN" sz="800" dirty="0" smtClean="0"/>
              <a:t> : </a:t>
            </a:r>
            <a:r>
              <a:rPr lang="en-US" altLang="zh-CN" sz="800" dirty="0" err="1" smtClean="0"/>
              <a:t>enum</a:t>
            </a:r>
            <a:endParaRPr lang="en-US" altLang="zh-CN" sz="800" dirty="0" smtClean="0"/>
          </a:p>
          <a:p>
            <a:r>
              <a:rPr lang="en-US" altLang="zh-CN" sz="800" dirty="0" smtClean="0"/>
              <a:t>N_AE : 1byte</a:t>
            </a:r>
            <a:endParaRPr lang="zh-CN" altLang="en-US" sz="800" dirty="0"/>
          </a:p>
        </p:txBody>
      </p:sp>
      <p:sp>
        <p:nvSpPr>
          <p:cNvPr id="79" name="圆角矩形 78"/>
          <p:cNvSpPr/>
          <p:nvPr/>
        </p:nvSpPr>
        <p:spPr>
          <a:xfrm>
            <a:off x="5585459" y="3136652"/>
            <a:ext cx="1152128" cy="2403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err="1" smtClean="0"/>
              <a:t>N_PCItype</a:t>
            </a:r>
            <a:r>
              <a:rPr lang="en-US" altLang="zh-CN" sz="800" dirty="0" smtClean="0"/>
              <a:t>=1;4bit</a:t>
            </a:r>
          </a:p>
          <a:p>
            <a:r>
              <a:rPr lang="en-US" altLang="zh-CN" sz="800" dirty="0" smtClean="0"/>
              <a:t>FF_DL;12bitN/A: 1byte</a:t>
            </a:r>
            <a:endParaRPr lang="zh-CN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5470672" y="2023822"/>
            <a:ext cx="1114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First Frame</a:t>
            </a:r>
            <a:endParaRPr lang="zh-CN" altLang="en-US" sz="800" dirty="0"/>
          </a:p>
        </p:txBody>
      </p:sp>
      <p:sp>
        <p:nvSpPr>
          <p:cNvPr id="81" name="圆角矩形 80"/>
          <p:cNvSpPr/>
          <p:nvPr/>
        </p:nvSpPr>
        <p:spPr>
          <a:xfrm>
            <a:off x="5725162" y="3546218"/>
            <a:ext cx="868529" cy="1301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smtClean="0"/>
              <a:t>SF_DL </a:t>
            </a:r>
            <a:r>
              <a:rPr lang="en-US" altLang="zh-CN" sz="800" dirty="0" err="1" smtClean="0"/>
              <a:t>Datas</a:t>
            </a:r>
            <a:endParaRPr lang="zh-CN" altLang="en-US" sz="800" dirty="0"/>
          </a:p>
        </p:txBody>
      </p:sp>
      <p:cxnSp>
        <p:nvCxnSpPr>
          <p:cNvPr id="104" name="肘形连接符 103"/>
          <p:cNvCxnSpPr>
            <a:stCxn id="77" idx="1"/>
            <a:endCxn id="13" idx="3"/>
          </p:cNvCxnSpPr>
          <p:nvPr/>
        </p:nvCxnSpPr>
        <p:spPr>
          <a:xfrm rot="10800000">
            <a:off x="3379449" y="2113571"/>
            <a:ext cx="2167910" cy="848901"/>
          </a:xfrm>
          <a:prstGeom prst="bentConnector3">
            <a:avLst>
              <a:gd name="adj1" fmla="val 12039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5585459" y="4230766"/>
            <a:ext cx="1123019" cy="17157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t"/>
            <a:r>
              <a:rPr lang="en-US" altLang="zh-CN" sz="800" dirty="0"/>
              <a:t>N_AI</a:t>
            </a:r>
            <a:r>
              <a:rPr lang="en-US" altLang="zh-CN" sz="800" dirty="0" smtClean="0"/>
              <a:t>:</a:t>
            </a:r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 smtClean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/>
          </a:p>
          <a:p>
            <a:pPr fontAlgn="t"/>
            <a:r>
              <a:rPr lang="en-US" altLang="zh-CN" sz="800" dirty="0" smtClean="0"/>
              <a:t>N_PCI</a:t>
            </a:r>
            <a:r>
              <a:rPr lang="en-US" altLang="zh-CN" sz="800" dirty="0" smtClean="0"/>
              <a:t>:</a:t>
            </a:r>
          </a:p>
          <a:p>
            <a:pPr fontAlgn="t"/>
            <a:endParaRPr lang="en-US" altLang="zh-CN" sz="800" dirty="0" smtClean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/>
          </a:p>
          <a:p>
            <a:pPr fontAlgn="t"/>
            <a:endParaRPr lang="en-US" altLang="zh-CN" sz="800" dirty="0" smtClean="0"/>
          </a:p>
          <a:p>
            <a:pPr fontAlgn="t"/>
            <a:r>
              <a:rPr lang="en-US" altLang="zh-CN" sz="800" dirty="0" err="1" smtClean="0"/>
              <a:t>N_Data</a:t>
            </a:r>
            <a:r>
              <a:rPr lang="en-US" altLang="zh-CN" sz="800" dirty="0" smtClean="0"/>
              <a:t>:</a:t>
            </a:r>
            <a:endParaRPr lang="zh-CN" altLang="en-US" sz="800" dirty="0"/>
          </a:p>
          <a:p>
            <a:pPr algn="ctr"/>
            <a:endParaRPr lang="zh-CN" altLang="en-US" sz="800" dirty="0"/>
          </a:p>
        </p:txBody>
      </p:sp>
      <p:sp>
        <p:nvSpPr>
          <p:cNvPr id="110" name="圆角矩形 109"/>
          <p:cNvSpPr/>
          <p:nvPr/>
        </p:nvSpPr>
        <p:spPr>
          <a:xfrm>
            <a:off x="5654838" y="4444992"/>
            <a:ext cx="983962" cy="4676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smtClean="0"/>
              <a:t>N_SA : 1byte</a:t>
            </a:r>
          </a:p>
          <a:p>
            <a:r>
              <a:rPr lang="en-US" altLang="zh-CN" sz="800" dirty="0" smtClean="0"/>
              <a:t>N_TA : </a:t>
            </a:r>
            <a:r>
              <a:rPr lang="en-US" altLang="zh-CN" sz="800" dirty="0"/>
              <a:t> 1byte</a:t>
            </a:r>
          </a:p>
          <a:p>
            <a:r>
              <a:rPr lang="en-US" altLang="zh-CN" sz="800" dirty="0" err="1" smtClean="0"/>
              <a:t>N_Tatype</a:t>
            </a:r>
            <a:r>
              <a:rPr lang="en-US" altLang="zh-CN" sz="800" dirty="0" smtClean="0"/>
              <a:t> : </a:t>
            </a:r>
            <a:r>
              <a:rPr lang="en-US" altLang="zh-CN" sz="800" dirty="0" err="1" smtClean="0"/>
              <a:t>enum</a:t>
            </a:r>
            <a:endParaRPr lang="en-US" altLang="zh-CN" sz="800" dirty="0" smtClean="0"/>
          </a:p>
          <a:p>
            <a:r>
              <a:rPr lang="en-US" altLang="zh-CN" sz="800" dirty="0" smtClean="0"/>
              <a:t>N_AE : 1byte</a:t>
            </a:r>
            <a:endParaRPr lang="zh-CN" altLang="en-US" sz="800" dirty="0"/>
          </a:p>
        </p:txBody>
      </p:sp>
      <p:sp>
        <p:nvSpPr>
          <p:cNvPr id="111" name="圆角矩形 110"/>
          <p:cNvSpPr/>
          <p:nvPr/>
        </p:nvSpPr>
        <p:spPr>
          <a:xfrm>
            <a:off x="5678561" y="5042844"/>
            <a:ext cx="960238" cy="4963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err="1" smtClean="0"/>
              <a:t>N_PCItype</a:t>
            </a:r>
            <a:r>
              <a:rPr lang="en-US" altLang="zh-CN" sz="800" dirty="0" smtClean="0"/>
              <a:t>=2;4bit</a:t>
            </a:r>
          </a:p>
          <a:p>
            <a:r>
              <a:rPr lang="en-US" altLang="zh-CN" sz="800" dirty="0" smtClean="0"/>
              <a:t>SN; 4bit</a:t>
            </a:r>
          </a:p>
          <a:p>
            <a:r>
              <a:rPr lang="en-US" altLang="zh-CN" sz="800" dirty="0" smtClean="0"/>
              <a:t>N/A</a:t>
            </a:r>
            <a:r>
              <a:rPr lang="en-US" altLang="zh-CN" sz="800" dirty="0"/>
              <a:t>;</a:t>
            </a:r>
            <a:r>
              <a:rPr lang="en-US" altLang="zh-CN" sz="800" dirty="0" smtClean="0"/>
              <a:t> 1byte</a:t>
            </a:r>
          </a:p>
          <a:p>
            <a:r>
              <a:rPr lang="en-US" altLang="zh-CN" sz="800" dirty="0" smtClean="0"/>
              <a:t>N/A; 1byte</a:t>
            </a:r>
            <a:endParaRPr lang="zh-CN" altLang="en-US" sz="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5768473" y="3950378"/>
            <a:ext cx="1031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Consecutive Frame</a:t>
            </a:r>
            <a:endParaRPr lang="zh-CN" altLang="en-US" sz="800" dirty="0"/>
          </a:p>
        </p:txBody>
      </p:sp>
      <p:sp>
        <p:nvSpPr>
          <p:cNvPr id="113" name="圆角矩形 112"/>
          <p:cNvSpPr/>
          <p:nvPr/>
        </p:nvSpPr>
        <p:spPr>
          <a:xfrm>
            <a:off x="5678561" y="5686308"/>
            <a:ext cx="960238" cy="1646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800" dirty="0" smtClean="0"/>
              <a:t>SF_DL </a:t>
            </a:r>
            <a:r>
              <a:rPr lang="en-US" altLang="zh-CN" sz="800" dirty="0" err="1" smtClean="0"/>
              <a:t>Datas</a:t>
            </a:r>
            <a:endParaRPr lang="zh-CN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5515487" y="4059610"/>
            <a:ext cx="1031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Consecutive Frame</a:t>
            </a:r>
            <a:endParaRPr lang="zh-CN" altLang="en-US" sz="800" dirty="0"/>
          </a:p>
        </p:txBody>
      </p:sp>
      <p:cxnSp>
        <p:nvCxnSpPr>
          <p:cNvPr id="119" name="肘形连接符 118"/>
          <p:cNvCxnSpPr>
            <a:stCxn id="109" idx="1"/>
          </p:cNvCxnSpPr>
          <p:nvPr/>
        </p:nvCxnSpPr>
        <p:spPr>
          <a:xfrm rot="10800000">
            <a:off x="3371947" y="3888483"/>
            <a:ext cx="2213513" cy="1200164"/>
          </a:xfrm>
          <a:prstGeom prst="bentConnector3">
            <a:avLst>
              <a:gd name="adj1" fmla="val 12821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33" idx="3"/>
            <a:endCxn id="15" idx="3"/>
          </p:cNvCxnSpPr>
          <p:nvPr/>
        </p:nvCxnSpPr>
        <p:spPr>
          <a:xfrm flipH="1" flipV="1">
            <a:off x="3389513" y="3706669"/>
            <a:ext cx="833440" cy="1353646"/>
          </a:xfrm>
          <a:prstGeom prst="bentConnector3">
            <a:avLst>
              <a:gd name="adj1" fmla="val -27428"/>
            </a:avLst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41" name="直接箭头连接符 140"/>
          <p:cNvCxnSpPr>
            <a:stCxn id="77" idx="3"/>
          </p:cNvCxnSpPr>
          <p:nvPr/>
        </p:nvCxnSpPr>
        <p:spPr>
          <a:xfrm>
            <a:off x="6771495" y="2962471"/>
            <a:ext cx="256023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09" idx="3"/>
          </p:cNvCxnSpPr>
          <p:nvPr/>
        </p:nvCxnSpPr>
        <p:spPr>
          <a:xfrm>
            <a:off x="6708478" y="5088647"/>
            <a:ext cx="334181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8" name="圆角矩形 167"/>
          <p:cNvSpPr/>
          <p:nvPr/>
        </p:nvSpPr>
        <p:spPr>
          <a:xfrm>
            <a:off x="147816" y="1780946"/>
            <a:ext cx="967800" cy="36925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239390" y="1968844"/>
            <a:ext cx="766475" cy="191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L_Req</a:t>
            </a:r>
            <a:r>
              <a:rPr lang="en-US" altLang="zh-CN" sz="1100" dirty="0" smtClean="0"/>
              <a:t> FF</a:t>
            </a:r>
            <a:endParaRPr lang="zh-CN" altLang="en-US" sz="1100" dirty="0"/>
          </a:p>
        </p:txBody>
      </p:sp>
      <p:sp>
        <p:nvSpPr>
          <p:cNvPr id="170" name="矩形 169"/>
          <p:cNvSpPr/>
          <p:nvPr/>
        </p:nvSpPr>
        <p:spPr>
          <a:xfrm>
            <a:off x="248478" y="2702512"/>
            <a:ext cx="766475" cy="191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L_Con</a:t>
            </a:r>
            <a:r>
              <a:rPr lang="en-US" altLang="zh-CN" sz="1100" dirty="0" smtClean="0"/>
              <a:t> FF</a:t>
            </a:r>
            <a:endParaRPr lang="zh-CN" altLang="en-US" sz="1100" dirty="0"/>
          </a:p>
        </p:txBody>
      </p:sp>
      <p:sp>
        <p:nvSpPr>
          <p:cNvPr id="171" name="矩形 170"/>
          <p:cNvSpPr/>
          <p:nvPr/>
        </p:nvSpPr>
        <p:spPr>
          <a:xfrm>
            <a:off x="239389" y="3305939"/>
            <a:ext cx="766475" cy="191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L_Ind</a:t>
            </a:r>
            <a:r>
              <a:rPr lang="en-US" altLang="zh-CN" sz="1100" dirty="0" smtClean="0"/>
              <a:t> FC</a:t>
            </a:r>
            <a:endParaRPr lang="zh-CN" altLang="en-US" sz="1100" dirty="0"/>
          </a:p>
        </p:txBody>
      </p:sp>
      <p:sp>
        <p:nvSpPr>
          <p:cNvPr id="172" name="矩形 171"/>
          <p:cNvSpPr/>
          <p:nvPr/>
        </p:nvSpPr>
        <p:spPr>
          <a:xfrm>
            <a:off x="239391" y="3808093"/>
            <a:ext cx="765952" cy="191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L_Req</a:t>
            </a:r>
            <a:r>
              <a:rPr lang="en-US" altLang="zh-CN" sz="1100" dirty="0" smtClean="0"/>
              <a:t> </a:t>
            </a:r>
            <a:r>
              <a:rPr lang="en-US" altLang="zh-CN" sz="1100" dirty="0" smtClean="0"/>
              <a:t>CF</a:t>
            </a:r>
            <a:endParaRPr lang="zh-CN" altLang="en-US" sz="1100" dirty="0"/>
          </a:p>
        </p:txBody>
      </p:sp>
      <p:sp>
        <p:nvSpPr>
          <p:cNvPr id="173" name="矩形 172"/>
          <p:cNvSpPr/>
          <p:nvPr/>
        </p:nvSpPr>
        <p:spPr>
          <a:xfrm>
            <a:off x="238867" y="4538283"/>
            <a:ext cx="766475" cy="191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L_Con</a:t>
            </a:r>
            <a:r>
              <a:rPr lang="en-US" altLang="zh-CN" sz="1100" dirty="0" smtClean="0"/>
              <a:t> CF</a:t>
            </a:r>
            <a:endParaRPr lang="zh-CN" altLang="en-US" sz="11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02835" y="1523505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2"/>
                </a:solidFill>
              </a:rPr>
              <a:t>Data Link Layer</a:t>
            </a:r>
          </a:p>
        </p:txBody>
      </p:sp>
      <p:sp>
        <p:nvSpPr>
          <p:cNvPr id="193" name="菱形 192"/>
          <p:cNvSpPr/>
          <p:nvPr/>
        </p:nvSpPr>
        <p:spPr>
          <a:xfrm>
            <a:off x="3572916" y="4565794"/>
            <a:ext cx="504056" cy="136554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5" name="线形标注 2(带强调线) 194"/>
          <p:cNvSpPr/>
          <p:nvPr/>
        </p:nvSpPr>
        <p:spPr>
          <a:xfrm>
            <a:off x="4204599" y="4420250"/>
            <a:ext cx="536754" cy="168522"/>
          </a:xfrm>
          <a:prstGeom prst="accentCallout2">
            <a:avLst>
              <a:gd name="adj1" fmla="val 18750"/>
              <a:gd name="adj2" fmla="val -8333"/>
              <a:gd name="adj3" fmla="val 15924"/>
              <a:gd name="adj4" fmla="val -36537"/>
              <a:gd name="adj5" fmla="val 119848"/>
              <a:gd name="adj6" fmla="val -759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Tx</a:t>
            </a:r>
            <a:r>
              <a:rPr lang="en-US" altLang="zh-CN" sz="1000" dirty="0" smtClean="0"/>
              <a:t> OK</a:t>
            </a:r>
          </a:p>
        </p:txBody>
      </p:sp>
      <p:cxnSp>
        <p:nvCxnSpPr>
          <p:cNvPr id="207" name="直接箭头连接符 206"/>
          <p:cNvCxnSpPr>
            <a:stCxn id="193" idx="2"/>
            <a:endCxn id="33" idx="0"/>
          </p:cNvCxnSpPr>
          <p:nvPr/>
        </p:nvCxnSpPr>
        <p:spPr>
          <a:xfrm flipH="1">
            <a:off x="3824479" y="4702348"/>
            <a:ext cx="465" cy="262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13" name="矩形 212"/>
          <p:cNvSpPr/>
          <p:nvPr/>
        </p:nvSpPr>
        <p:spPr>
          <a:xfrm>
            <a:off x="8201845" y="3274785"/>
            <a:ext cx="864096" cy="965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 dirty="0" err="1"/>
              <a:t>Mtype</a:t>
            </a:r>
            <a:r>
              <a:rPr lang="en-US" altLang="zh-CN" sz="800" dirty="0"/>
              <a:t> </a:t>
            </a:r>
          </a:p>
          <a:p>
            <a:r>
              <a:rPr lang="en-US" altLang="zh-CN" sz="800" dirty="0"/>
              <a:t>N_SA</a:t>
            </a:r>
          </a:p>
          <a:p>
            <a:r>
              <a:rPr lang="en-US" altLang="zh-CN" sz="800" dirty="0"/>
              <a:t>N_TA</a:t>
            </a:r>
          </a:p>
          <a:p>
            <a:r>
              <a:rPr lang="en-US" altLang="zh-CN" sz="800" dirty="0" err="1"/>
              <a:t>N_Tatype</a:t>
            </a:r>
            <a:endParaRPr lang="en-US" altLang="zh-CN" sz="800" dirty="0"/>
          </a:p>
          <a:p>
            <a:r>
              <a:rPr lang="en-US" altLang="zh-CN" sz="800" dirty="0"/>
              <a:t>N_AE</a:t>
            </a:r>
          </a:p>
          <a:p>
            <a:r>
              <a:rPr lang="en-US" altLang="zh-CN" sz="800" dirty="0" err="1"/>
              <a:t>MessageData</a:t>
            </a:r>
            <a:r>
              <a:rPr lang="en-US" altLang="zh-CN" sz="800" dirty="0"/>
              <a:t>[n]</a:t>
            </a:r>
          </a:p>
          <a:p>
            <a:r>
              <a:rPr lang="en-US" altLang="zh-CN" sz="800" dirty="0"/>
              <a:t>Length</a:t>
            </a:r>
          </a:p>
          <a:p>
            <a:pPr algn="ctr"/>
            <a:endParaRPr lang="zh-CN" altLang="en-US" sz="800" dirty="0"/>
          </a:p>
        </p:txBody>
      </p:sp>
      <p:sp>
        <p:nvSpPr>
          <p:cNvPr id="225" name="圆角矩形 224"/>
          <p:cNvSpPr/>
          <p:nvPr/>
        </p:nvSpPr>
        <p:spPr>
          <a:xfrm>
            <a:off x="1606837" y="3611271"/>
            <a:ext cx="648070" cy="4152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smtClean="0"/>
              <a:t>Mapping of the N_PDU</a:t>
            </a:r>
            <a:endParaRPr lang="zh-CN" altLang="en-US" sz="800" dirty="0"/>
          </a:p>
        </p:txBody>
      </p:sp>
      <p:cxnSp>
        <p:nvCxnSpPr>
          <p:cNvPr id="229" name="直接箭头连接符 228"/>
          <p:cNvCxnSpPr/>
          <p:nvPr/>
        </p:nvCxnSpPr>
        <p:spPr>
          <a:xfrm flipH="1">
            <a:off x="2254907" y="3888416"/>
            <a:ext cx="3425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 flipH="1">
            <a:off x="2597425" y="3888483"/>
            <a:ext cx="795338" cy="0"/>
          </a:xfrm>
          <a:prstGeom prst="line">
            <a:avLst/>
          </a:prstGeom>
          <a:ln>
            <a:solidFill>
              <a:schemeClr val="accent6">
                <a:alpha val="55000"/>
              </a:schemeClr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3" name="肘形连接符 232"/>
          <p:cNvCxnSpPr>
            <a:stCxn id="13" idx="1"/>
            <a:endCxn id="225" idx="3"/>
          </p:cNvCxnSpPr>
          <p:nvPr/>
        </p:nvCxnSpPr>
        <p:spPr>
          <a:xfrm rot="10800000" flipV="1">
            <a:off x="2254907" y="2113569"/>
            <a:ext cx="332454" cy="17053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13" idx="3"/>
            <a:endCxn id="13" idx="1"/>
          </p:cNvCxnSpPr>
          <p:nvPr/>
        </p:nvCxnSpPr>
        <p:spPr>
          <a:xfrm flipH="1">
            <a:off x="2587361" y="2113570"/>
            <a:ext cx="792088" cy="0"/>
          </a:xfrm>
          <a:prstGeom prst="line">
            <a:avLst/>
          </a:prstGeom>
          <a:ln>
            <a:solidFill>
              <a:schemeClr val="accent6">
                <a:alpha val="52000"/>
              </a:schemeClr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1" name="肘形连接符 250"/>
          <p:cNvCxnSpPr>
            <a:stCxn id="225" idx="1"/>
            <a:endCxn id="169" idx="3"/>
          </p:cNvCxnSpPr>
          <p:nvPr/>
        </p:nvCxnSpPr>
        <p:spPr>
          <a:xfrm rot="10800000">
            <a:off x="1005865" y="2064443"/>
            <a:ext cx="600972" cy="175447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3" name="直接连接符 252"/>
          <p:cNvCxnSpPr>
            <a:endCxn id="172" idx="3"/>
          </p:cNvCxnSpPr>
          <p:nvPr/>
        </p:nvCxnSpPr>
        <p:spPr>
          <a:xfrm flipH="1">
            <a:off x="1005343" y="3903690"/>
            <a:ext cx="573448" cy="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>
            <a:off x="1621918" y="3888483"/>
            <a:ext cx="648071" cy="0"/>
          </a:xfrm>
          <a:prstGeom prst="line">
            <a:avLst/>
          </a:prstGeom>
          <a:ln>
            <a:solidFill>
              <a:schemeClr val="accent6">
                <a:alpha val="48000"/>
              </a:schemeClr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8" name="直接连接符 257"/>
          <p:cNvCxnSpPr/>
          <p:nvPr/>
        </p:nvCxnSpPr>
        <p:spPr>
          <a:xfrm>
            <a:off x="1606838" y="3808093"/>
            <a:ext cx="648071" cy="0"/>
          </a:xfrm>
          <a:prstGeom prst="line">
            <a:avLst/>
          </a:prstGeom>
          <a:ln>
            <a:solidFill>
              <a:schemeClr val="accent6">
                <a:alpha val="48000"/>
              </a:schemeClr>
            </a:solidFill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8165562" y="3082906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N_SDU</a:t>
            </a:r>
            <a:endParaRPr lang="zh-CN" altLang="en-US" sz="800" dirty="0"/>
          </a:p>
        </p:txBody>
      </p:sp>
      <p:sp>
        <p:nvSpPr>
          <p:cNvPr id="275" name="矩形 274"/>
          <p:cNvSpPr/>
          <p:nvPr/>
        </p:nvSpPr>
        <p:spPr>
          <a:xfrm>
            <a:off x="1674457" y="2650032"/>
            <a:ext cx="595532" cy="29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Sent frame</a:t>
            </a:r>
            <a:endParaRPr lang="zh-CN" altLang="en-US" sz="800" dirty="0"/>
          </a:p>
        </p:txBody>
      </p:sp>
      <p:cxnSp>
        <p:nvCxnSpPr>
          <p:cNvPr id="279" name="直接箭头连接符 278"/>
          <p:cNvCxnSpPr>
            <a:stCxn id="170" idx="3"/>
            <a:endCxn id="275" idx="1"/>
          </p:cNvCxnSpPr>
          <p:nvPr/>
        </p:nvCxnSpPr>
        <p:spPr>
          <a:xfrm>
            <a:off x="1014953" y="2798110"/>
            <a:ext cx="6595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3" name="直接箭头连接符 282"/>
          <p:cNvCxnSpPr>
            <a:stCxn id="22" idx="1"/>
            <a:endCxn id="275" idx="3"/>
          </p:cNvCxnSpPr>
          <p:nvPr/>
        </p:nvCxnSpPr>
        <p:spPr>
          <a:xfrm flipH="1">
            <a:off x="2269989" y="2798111"/>
            <a:ext cx="1316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矩形 301"/>
          <p:cNvSpPr/>
          <p:nvPr/>
        </p:nvSpPr>
        <p:spPr>
          <a:xfrm>
            <a:off x="1674457" y="3253459"/>
            <a:ext cx="595532" cy="29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Received frame</a:t>
            </a:r>
            <a:endParaRPr lang="zh-CN" altLang="en-US" sz="800" dirty="0"/>
          </a:p>
        </p:txBody>
      </p:sp>
      <p:cxnSp>
        <p:nvCxnSpPr>
          <p:cNvPr id="308" name="直接箭头连接符 307"/>
          <p:cNvCxnSpPr>
            <a:stCxn id="26" idx="1"/>
            <a:endCxn id="302" idx="3"/>
          </p:cNvCxnSpPr>
          <p:nvPr/>
        </p:nvCxnSpPr>
        <p:spPr>
          <a:xfrm flipH="1" flipV="1">
            <a:off x="2269989" y="3401538"/>
            <a:ext cx="1319180" cy="3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>
            <a:stCxn id="171" idx="3"/>
            <a:endCxn id="302" idx="1"/>
          </p:cNvCxnSpPr>
          <p:nvPr/>
        </p:nvCxnSpPr>
        <p:spPr>
          <a:xfrm>
            <a:off x="1005864" y="3401537"/>
            <a:ext cx="66859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4" name="矩形 313"/>
          <p:cNvSpPr/>
          <p:nvPr/>
        </p:nvSpPr>
        <p:spPr>
          <a:xfrm>
            <a:off x="1674457" y="4485992"/>
            <a:ext cx="595532" cy="29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/>
              <a:t>Sent frame</a:t>
            </a:r>
            <a:endParaRPr lang="zh-CN" altLang="en-US" sz="800" dirty="0"/>
          </a:p>
        </p:txBody>
      </p:sp>
      <p:cxnSp>
        <p:nvCxnSpPr>
          <p:cNvPr id="319" name="直接箭头连接符 318"/>
          <p:cNvCxnSpPr>
            <a:stCxn id="193" idx="1"/>
            <a:endCxn id="314" idx="3"/>
          </p:cNvCxnSpPr>
          <p:nvPr/>
        </p:nvCxnSpPr>
        <p:spPr>
          <a:xfrm flipH="1">
            <a:off x="2269989" y="4634071"/>
            <a:ext cx="13029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>
            <a:stCxn id="173" idx="3"/>
            <a:endCxn id="314" idx="1"/>
          </p:cNvCxnSpPr>
          <p:nvPr/>
        </p:nvCxnSpPr>
        <p:spPr>
          <a:xfrm>
            <a:off x="1005342" y="4633881"/>
            <a:ext cx="669115" cy="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1159879" y="4436903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smtClean="0"/>
              <a:t>call</a:t>
            </a:r>
            <a:endParaRPr lang="zh-CN" altLang="en-US" sz="800" dirty="0"/>
          </a:p>
        </p:txBody>
      </p:sp>
      <p:sp>
        <p:nvSpPr>
          <p:cNvPr id="325" name="TextBox 324"/>
          <p:cNvSpPr txBox="1"/>
          <p:nvPr/>
        </p:nvSpPr>
        <p:spPr>
          <a:xfrm>
            <a:off x="2339623" y="2632073"/>
            <a:ext cx="472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check</a:t>
            </a:r>
            <a:endParaRPr lang="zh-CN" altLang="en-US" sz="800" dirty="0"/>
          </a:p>
        </p:txBody>
      </p:sp>
      <p:sp>
        <p:nvSpPr>
          <p:cNvPr id="326" name="TextBox 325"/>
          <p:cNvSpPr txBox="1"/>
          <p:nvPr/>
        </p:nvSpPr>
        <p:spPr>
          <a:xfrm>
            <a:off x="2339623" y="3222078"/>
            <a:ext cx="472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check</a:t>
            </a:r>
            <a:endParaRPr lang="zh-CN" altLang="en-US" sz="800" dirty="0"/>
          </a:p>
        </p:txBody>
      </p:sp>
      <p:sp>
        <p:nvSpPr>
          <p:cNvPr id="327" name="TextBox 326"/>
          <p:cNvSpPr txBox="1"/>
          <p:nvPr/>
        </p:nvSpPr>
        <p:spPr>
          <a:xfrm>
            <a:off x="2339623" y="4476064"/>
            <a:ext cx="472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/>
              <a:t>check</a:t>
            </a:r>
            <a:endParaRPr lang="zh-CN" altLang="en-US" sz="800" dirty="0"/>
          </a:p>
        </p:txBody>
      </p:sp>
      <p:sp>
        <p:nvSpPr>
          <p:cNvPr id="330" name="TextBox 329"/>
          <p:cNvSpPr txBox="1"/>
          <p:nvPr/>
        </p:nvSpPr>
        <p:spPr>
          <a:xfrm>
            <a:off x="8083610" y="2383368"/>
            <a:ext cx="1085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accent4"/>
                </a:solidFill>
              </a:rPr>
              <a:t>Session Layer</a:t>
            </a:r>
          </a:p>
        </p:txBody>
      </p:sp>
      <p:cxnSp>
        <p:nvCxnSpPr>
          <p:cNvPr id="331" name="直接箭头连接符 330"/>
          <p:cNvCxnSpPr>
            <a:stCxn id="37" idx="2"/>
          </p:cNvCxnSpPr>
          <p:nvPr/>
        </p:nvCxnSpPr>
        <p:spPr>
          <a:xfrm flipH="1">
            <a:off x="3824478" y="5539179"/>
            <a:ext cx="1422" cy="698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696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</TotalTime>
  <Words>501</Words>
  <Application>Microsoft Office PowerPoint</Application>
  <PresentationFormat>全屏显示(4:3)</PresentationFormat>
  <Paragraphs>354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OBD说明</vt:lpstr>
      <vt:lpstr>软件层次</vt:lpstr>
      <vt:lpstr>Request service flow between different layers</vt:lpstr>
      <vt:lpstr>Data Segment (N_SDU to N_PDU)</vt:lpstr>
      <vt:lpstr>Data link layer data mapping with N_PDU(29bit)</vt:lpstr>
      <vt:lpstr>Data flow between different layers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OBD</dc:title>
  <dc:creator>zzz</dc:creator>
  <cp:lastModifiedBy>ZeZhong Zhao (赵泽中)</cp:lastModifiedBy>
  <cp:revision>77</cp:revision>
  <dcterms:created xsi:type="dcterms:W3CDTF">2014-02-13T13:16:15Z</dcterms:created>
  <dcterms:modified xsi:type="dcterms:W3CDTF">2014-02-17T10:25:02Z</dcterms:modified>
</cp:coreProperties>
</file>