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zope170598@gmail.com" initials="" lastIdx="1" clrIdx="0">
    <p:extLst>
      <p:ext uri="{19B8F6BF-5375-455C-9EA6-DF929625EA0E}">
        <p15:presenceInfo xmlns:p15="http://schemas.microsoft.com/office/powerpoint/2012/main" userId="e11ef4e1de2098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24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1T10:17:23.677" idx="1">
    <p:pos x="35" y="38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6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0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703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265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13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0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26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4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7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42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7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2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9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0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7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6AC0-AD9D-4BA8-83A2-50BAAD45E0E7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58D09C-C5D9-42BE-A581-6F4FE969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1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4C40-E849-EA0D-CE80-47D0AFAE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881" y="466164"/>
            <a:ext cx="6062943" cy="1308848"/>
          </a:xfrm>
        </p:spPr>
        <p:txBody>
          <a:bodyPr>
            <a:normAutofit/>
          </a:bodyPr>
          <a:lstStyle/>
          <a:p>
            <a:r>
              <a:rPr lang="en-US" b="1" u="sng" dirty="0"/>
              <a:t>WPT Mini Project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3274A-A857-0348-399C-6ACF78E2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3" y="2698376"/>
            <a:ext cx="8256494" cy="3693460"/>
          </a:xfrm>
        </p:spPr>
        <p:txBody>
          <a:bodyPr>
            <a:normAutofit/>
          </a:bodyPr>
          <a:lstStyle/>
          <a:p>
            <a:r>
              <a:rPr lang="en-US" sz="2800" b="1" dirty="0"/>
              <a:t>Topic- CDAC Placement portal web application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107A5-C27F-5A66-78B6-CDD466896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25557"/>
            <a:ext cx="2885516" cy="2170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DB8F6-16FA-AF26-50B8-8FA9A7643119}"/>
              </a:ext>
            </a:extLst>
          </p:cNvPr>
          <p:cNvSpPr txBox="1"/>
          <p:nvPr/>
        </p:nvSpPr>
        <p:spPr>
          <a:xfrm>
            <a:off x="3110753" y="3558989"/>
            <a:ext cx="623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Presented By:  Team 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D6FF3-EC3D-D6EF-7FB8-BDC35EBAB1BB}"/>
              </a:ext>
            </a:extLst>
          </p:cNvPr>
          <p:cNvSpPr txBox="1"/>
          <p:nvPr/>
        </p:nvSpPr>
        <p:spPr>
          <a:xfrm>
            <a:off x="461685" y="4895433"/>
            <a:ext cx="46795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Team Member :</a:t>
            </a:r>
          </a:p>
          <a:p>
            <a:r>
              <a:rPr lang="en-IN" dirty="0"/>
              <a:t>Urmila </a:t>
            </a:r>
            <a:r>
              <a:rPr lang="en-IN" dirty="0" err="1"/>
              <a:t>Pundlik</a:t>
            </a:r>
            <a:r>
              <a:rPr lang="en-IN" dirty="0"/>
              <a:t> </a:t>
            </a:r>
            <a:r>
              <a:rPr lang="en-IN" dirty="0" err="1"/>
              <a:t>Nagdive</a:t>
            </a:r>
            <a:r>
              <a:rPr lang="en-IN" dirty="0"/>
              <a:t> (230940520091)</a:t>
            </a:r>
          </a:p>
          <a:p>
            <a:r>
              <a:rPr lang="en-IN" dirty="0" err="1"/>
              <a:t>Shwetal</a:t>
            </a:r>
            <a:r>
              <a:rPr lang="en-IN" dirty="0"/>
              <a:t> T  (230940320111) </a:t>
            </a:r>
          </a:p>
          <a:p>
            <a:r>
              <a:rPr lang="en-IN" dirty="0"/>
              <a:t>Lalit </a:t>
            </a:r>
            <a:r>
              <a:rPr lang="en-IN" dirty="0" err="1"/>
              <a:t>Liladhar</a:t>
            </a:r>
            <a:r>
              <a:rPr lang="en-IN" dirty="0"/>
              <a:t> </a:t>
            </a:r>
            <a:r>
              <a:rPr lang="en-IN" dirty="0" err="1"/>
              <a:t>Zope</a:t>
            </a:r>
            <a:r>
              <a:rPr lang="en-IN" dirty="0"/>
              <a:t> (230940520036)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57F21-DCEE-FE00-CB18-159EF94D05E4}"/>
              </a:ext>
            </a:extLst>
          </p:cNvPr>
          <p:cNvSpPr txBox="1"/>
          <p:nvPr/>
        </p:nvSpPr>
        <p:spPr>
          <a:xfrm>
            <a:off x="6172201" y="4930588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Under guidance of:</a:t>
            </a:r>
          </a:p>
          <a:p>
            <a:r>
              <a:rPr lang="en-US" dirty="0" err="1"/>
              <a:t>Mr.Aditya</a:t>
            </a:r>
            <a:r>
              <a:rPr lang="en-US" dirty="0"/>
              <a:t> </a:t>
            </a:r>
            <a:r>
              <a:rPr lang="en-US" dirty="0" err="1"/>
              <a:t>Kansana</a:t>
            </a:r>
            <a:r>
              <a:rPr lang="en-IN" dirty="0"/>
              <a:t> &amp;</a:t>
            </a:r>
          </a:p>
          <a:p>
            <a:r>
              <a:rPr lang="en-IN" dirty="0" err="1"/>
              <a:t>Mr.Abhishek</a:t>
            </a:r>
            <a:r>
              <a:rPr lang="en-IN" dirty="0"/>
              <a:t> Purohit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9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D7BE-542A-AEAB-643C-4A2FBE01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4704-B198-A764-4BDA-0B7DD611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3975"/>
            <a:ext cx="9657291" cy="2276475"/>
          </a:xfrm>
        </p:spPr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placement portal is a web-based system that helps students and companies manage the recruitment and hiring process. It can also provide information on placement providers and placements.</a:t>
            </a:r>
          </a:p>
          <a:p>
            <a:r>
              <a:rPr lang="en-US" dirty="0">
                <a:solidFill>
                  <a:srgbClr val="001D35"/>
                </a:solidFill>
                <a:latin typeface="Google Sans"/>
              </a:rPr>
              <a:t>In this mini </a:t>
            </a:r>
            <a:r>
              <a:rPr lang="en-US" dirty="0" err="1">
                <a:solidFill>
                  <a:srgbClr val="001D35"/>
                </a:solidFill>
                <a:latin typeface="Google Sans"/>
              </a:rPr>
              <a:t>project,we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have </a:t>
            </a:r>
            <a:r>
              <a:rPr lang="en-US" dirty="0" err="1">
                <a:solidFill>
                  <a:srgbClr val="001D35"/>
                </a:solidFill>
                <a:latin typeface="Google Sans"/>
              </a:rPr>
              <a:t>develope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placement portal website for CDAC, for recruiting student for the position in </a:t>
            </a:r>
            <a:r>
              <a:rPr lang="en-US" dirty="0" err="1">
                <a:solidFill>
                  <a:srgbClr val="001D35"/>
                </a:solidFill>
                <a:latin typeface="Google Sans"/>
              </a:rPr>
              <a:t>companies.This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platform is easy to handle to  both student and well as cell.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This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platfrom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done by 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using HTML,CSS </a:t>
            </a:r>
            <a:r>
              <a:rPr lang="en-US" dirty="0" err="1">
                <a:solidFill>
                  <a:srgbClr val="001D35"/>
                </a:solidFill>
                <a:latin typeface="Google Sans"/>
              </a:rPr>
              <a:t>Javascript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and </a:t>
            </a:r>
            <a:r>
              <a:rPr lang="en-US" dirty="0" err="1">
                <a:solidFill>
                  <a:srgbClr val="001D35"/>
                </a:solidFill>
                <a:latin typeface="Google Sans"/>
              </a:rPr>
              <a:t>reactJs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and for </a:t>
            </a:r>
            <a:r>
              <a:rPr lang="en-US" dirty="0" err="1">
                <a:solidFill>
                  <a:srgbClr val="001D35"/>
                </a:solidFill>
                <a:latin typeface="Google Sans"/>
              </a:rPr>
              <a:t>stroring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data we have use MongoDB for easy and better understanding.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1DA86-1F59-2721-4B54-DDEADCE2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49675"/>
            <a:ext cx="8596668" cy="25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0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D18D-E582-05F6-9451-79287197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6188"/>
            <a:ext cx="8596668" cy="717177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Used: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258A-7116-6106-EC12-98D92C10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3365"/>
            <a:ext cx="8596668" cy="2608729"/>
          </a:xfrm>
        </p:spPr>
        <p:txBody>
          <a:bodyPr>
            <a:normAutofit/>
          </a:bodyPr>
          <a:lstStyle/>
          <a:p>
            <a:r>
              <a:rPr lang="en-US" dirty="0"/>
              <a:t>For frontend we have use: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- </a:t>
            </a:r>
            <a:r>
              <a:rPr lang="en-US" dirty="0" err="1"/>
              <a:t>Axios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- React JS</a:t>
            </a:r>
          </a:p>
          <a:p>
            <a:r>
              <a:rPr lang="en-US" dirty="0"/>
              <a:t>For Backend we have use: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- </a:t>
            </a:r>
            <a:r>
              <a:rPr lang="en-US" dirty="0" err="1"/>
              <a:t>ExpressJS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- MongoDB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3B72C-A6E4-ADFF-C3C1-D663466DC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" y="3361960"/>
            <a:ext cx="11708295" cy="32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5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4071-5D66-49A8-A971-AC8FB6E8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3152775"/>
            <a:ext cx="7692852" cy="1508125"/>
          </a:xfrm>
        </p:spPr>
        <p:txBody>
          <a:bodyPr/>
          <a:lstStyle/>
          <a:p>
            <a:r>
              <a:rPr lang="en-US" sz="4800" dirty="0"/>
              <a:t>THANKYOU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401F-8607-D5DE-2083-A662E225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000500"/>
            <a:ext cx="8596668" cy="20408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403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171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Google Sans</vt:lpstr>
      <vt:lpstr>Trebuchet MS</vt:lpstr>
      <vt:lpstr>Wingdings 3</vt:lpstr>
      <vt:lpstr>Facet</vt:lpstr>
      <vt:lpstr>WPT Mini Project</vt:lpstr>
      <vt:lpstr>INTRODUCTION</vt:lpstr>
      <vt:lpstr>Technology Used: 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WPT Mini Project</dc:title>
  <dc:creator>lzope170598@gmail.com</dc:creator>
  <cp:lastModifiedBy>lzope170598@gmail.com</cp:lastModifiedBy>
  <cp:revision>2</cp:revision>
  <dcterms:created xsi:type="dcterms:W3CDTF">2023-12-11T04:39:34Z</dcterms:created>
  <dcterms:modified xsi:type="dcterms:W3CDTF">2023-12-11T05:33:46Z</dcterms:modified>
</cp:coreProperties>
</file>