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6" r:id="rId3"/>
    <p:sldId id="267" r:id="rId4"/>
    <p:sldId id="268" r:id="rId5"/>
    <p:sldId id="272" r:id="rId6"/>
    <p:sldId id="269" r:id="rId7"/>
    <p:sldId id="273" r:id="rId8"/>
    <p:sldId id="271" r:id="rId9"/>
    <p:sldId id="270" r:id="rId10"/>
    <p:sldId id="258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6A0"/>
    <a:srgbClr val="E4EAFA"/>
    <a:srgbClr val="F3F3FD"/>
    <a:srgbClr val="B0C5E5"/>
    <a:srgbClr val="E3E7FB"/>
    <a:srgbClr val="4A4F67"/>
    <a:srgbClr val="C20316"/>
    <a:srgbClr val="AA2E28"/>
    <a:srgbClr val="C70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5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CAEF-966C-4B08-BBCC-776A2D00085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2174-A1AC-4674-B1D5-95B035E0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4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5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3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7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1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8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3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4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2174-A1AC-4674-B1D5-95B035E003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05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9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0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96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30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19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25648" y="648675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http://www.YPPPT.com/moban/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0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13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78E628-A591-AA44-9EC6-0B9FD482E66C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784FBA4-D417-A34A-8156-FD8293E0FD37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PART.1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585BA7-6536-064C-B367-3391F61B9762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Project Highlights: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995879-037D-1740-9938-51B745F7E22F}"/>
              </a:ext>
            </a:extLst>
          </p:cNvPr>
          <p:cNvGrpSpPr/>
          <p:nvPr/>
        </p:nvGrpSpPr>
        <p:grpSpPr>
          <a:xfrm>
            <a:off x="475356" y="2828931"/>
            <a:ext cx="4880956" cy="1728339"/>
            <a:chOff x="1474474" y="1909523"/>
            <a:chExt cx="3375726" cy="13864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2FB9C0-0E84-9F42-8463-2F35B4163953}"/>
                </a:ext>
              </a:extLst>
            </p:cNvPr>
            <p:cNvSpPr/>
            <p:nvPr/>
          </p:nvSpPr>
          <p:spPr>
            <a:xfrm>
              <a:off x="1474474" y="3018926"/>
              <a:ext cx="27756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i="1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VINCENT AND KARINA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83E658-A40C-9641-BE9F-E65B8910E098}"/>
                </a:ext>
              </a:extLst>
            </p:cNvPr>
            <p:cNvSpPr/>
            <p:nvPr/>
          </p:nvSpPr>
          <p:spPr>
            <a:xfrm>
              <a:off x="1474474" y="1909523"/>
              <a:ext cx="3375726" cy="666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altLang="zh-CN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RECORD THE UPDATE AND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altLang="zh-CN" sz="2400" kern="0" dirty="0">
                  <a:ln w="31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ALERT WHEN ITEMS ARE LOW</a:t>
              </a: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80CD4B3-840B-994A-A0E4-AF4BE9C328CB}"/>
              </a:ext>
            </a:extLst>
          </p:cNvPr>
          <p:cNvSpPr/>
          <p:nvPr/>
        </p:nvSpPr>
        <p:spPr>
          <a:xfrm>
            <a:off x="1633638" y="5453452"/>
            <a:ext cx="2710917" cy="578154"/>
          </a:xfrm>
          <a:prstGeom prst="roundRect">
            <a:avLst>
              <a:gd name="adj" fmla="val 50000"/>
            </a:avLst>
          </a:prstGeom>
          <a:solidFill>
            <a:srgbClr val="0026A0"/>
          </a:solidFill>
          <a:ln>
            <a:solidFill>
              <a:srgbClr val="00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CC5D063-D090-BE4D-BF42-C5094F2C867F}"/>
              </a:ext>
            </a:extLst>
          </p:cNvPr>
          <p:cNvCxnSpPr/>
          <p:nvPr/>
        </p:nvCxnSpPr>
        <p:spPr>
          <a:xfrm>
            <a:off x="5693398" y="0"/>
            <a:ext cx="0" cy="7044267"/>
          </a:xfrm>
          <a:prstGeom prst="line">
            <a:avLst/>
          </a:prstGeom>
          <a:ln>
            <a:solidFill>
              <a:srgbClr val="00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8FCCC60-D524-A54E-BE72-BECFA8A7F3E3}"/>
              </a:ext>
            </a:extLst>
          </p:cNvPr>
          <p:cNvSpPr/>
          <p:nvPr/>
        </p:nvSpPr>
        <p:spPr>
          <a:xfrm>
            <a:off x="5602874" y="1724217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5A3708C-D0B3-8D4D-ACF2-307CF317F51E}"/>
              </a:ext>
            </a:extLst>
          </p:cNvPr>
          <p:cNvSpPr/>
          <p:nvPr/>
        </p:nvSpPr>
        <p:spPr>
          <a:xfrm>
            <a:off x="5602874" y="3688111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06C90C-357C-9E46-91D9-570E61C3BDB1}"/>
              </a:ext>
            </a:extLst>
          </p:cNvPr>
          <p:cNvSpPr/>
          <p:nvPr/>
        </p:nvSpPr>
        <p:spPr>
          <a:xfrm>
            <a:off x="5602874" y="5652005"/>
            <a:ext cx="181049" cy="181049"/>
          </a:xfrm>
          <a:prstGeom prst="ellipse">
            <a:avLst/>
          </a:prstGeom>
          <a:solidFill>
            <a:srgbClr val="00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F7E8F53-0B7A-CB4A-8AF1-9AC133ACC166}"/>
              </a:ext>
            </a:extLst>
          </p:cNvPr>
          <p:cNvGrpSpPr/>
          <p:nvPr/>
        </p:nvGrpSpPr>
        <p:grpSpPr>
          <a:xfrm>
            <a:off x="6348117" y="1356131"/>
            <a:ext cx="4743357" cy="707348"/>
            <a:chOff x="738316" y="4220365"/>
            <a:chExt cx="4743357" cy="70734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4F65E9-FCC3-4443-AA96-9782192D576D}"/>
                </a:ext>
              </a:extLst>
            </p:cNvPr>
            <p:cNvSpPr/>
            <p:nvPr/>
          </p:nvSpPr>
          <p:spPr>
            <a:xfrm>
              <a:off x="738317" y="4220365"/>
              <a:ext cx="3759107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n"/>
                <a:defRPr/>
              </a:pPr>
              <a:r>
                <a:rPr lang="en-AU" altLang="zh-CN" sz="1400" b="1" i="0" dirty="0">
                  <a:effectLst/>
                  <a:latin typeface="Söhne"/>
                </a:rPr>
                <a:t>XX</a:t>
              </a:r>
              <a:endParaRPr lang="en-US" altLang="zh-CN" sz="1400" kern="0" dirty="0">
                <a:ln w="12700" cap="flat">
                  <a:noFill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C57439-1A04-484F-A4AA-639E950ECDFB}"/>
                </a:ext>
              </a:extLst>
            </p:cNvPr>
            <p:cNvSpPr txBox="1"/>
            <p:nvPr/>
          </p:nvSpPr>
          <p:spPr>
            <a:xfrm>
              <a:off x="738316" y="4629105"/>
              <a:ext cx="4743357" cy="298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XX</a:t>
              </a:r>
              <a:endPara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3F8FEA-4FF5-1A48-9EB6-0CF664FA8574}"/>
              </a:ext>
            </a:extLst>
          </p:cNvPr>
          <p:cNvGrpSpPr/>
          <p:nvPr/>
        </p:nvGrpSpPr>
        <p:grpSpPr>
          <a:xfrm>
            <a:off x="6096000" y="2999146"/>
            <a:ext cx="5205979" cy="1548000"/>
            <a:chOff x="6096000" y="3179092"/>
            <a:chExt cx="5205979" cy="154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3CACC2-1D95-3842-805F-4BDCCD20C014}"/>
                </a:ext>
              </a:extLst>
            </p:cNvPr>
            <p:cNvGrpSpPr/>
            <p:nvPr/>
          </p:nvGrpSpPr>
          <p:grpSpPr>
            <a:xfrm>
              <a:off x="6396384" y="3337372"/>
              <a:ext cx="4743357" cy="707348"/>
              <a:chOff x="738316" y="4220365"/>
              <a:chExt cx="4743357" cy="70734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C0B09F-3C63-C049-9B53-D7B4AEE686E3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388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b="1" i="0" dirty="0">
                    <a:solidFill>
                      <a:srgbClr val="0F0F0F"/>
                    </a:solidFill>
                    <a:effectLst/>
                    <a:latin typeface="Söhne"/>
                  </a:rPr>
                  <a:t>XX</a:t>
                </a:r>
                <a:endParaRPr lang="en-US" altLang="zh-CN" sz="1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AC548B2-B145-944B-9E75-8FDFDF25CB7F}"/>
                  </a:ext>
                </a:extLst>
              </p:cNvPr>
              <p:cNvSpPr txBox="1"/>
              <p:nvPr/>
            </p:nvSpPr>
            <p:spPr>
              <a:xfrm>
                <a:off x="738316" y="4629105"/>
                <a:ext cx="4743357" cy="298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b="0" i="0" dirty="0">
                    <a:solidFill>
                      <a:srgbClr val="0F0F0F"/>
                    </a:solidFill>
                    <a:effectLst/>
                    <a:latin typeface="Söhne"/>
                  </a:rPr>
                  <a:t>XX</a:t>
                </a:r>
                <a:endParaRPr kumimoji="1" lang="en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5A738970-B778-E646-A806-E87E56A530A6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F1F5AAC-47D2-754C-AF53-EEEACEACC4BB}"/>
              </a:ext>
            </a:extLst>
          </p:cNvPr>
          <p:cNvGrpSpPr/>
          <p:nvPr/>
        </p:nvGrpSpPr>
        <p:grpSpPr>
          <a:xfrm>
            <a:off x="6348116" y="5169488"/>
            <a:ext cx="4743357" cy="1399845"/>
            <a:chOff x="738316" y="4220365"/>
            <a:chExt cx="4743357" cy="13998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CEDEDF9-A83A-644A-97AE-7CFD389FCB2C}"/>
                </a:ext>
              </a:extLst>
            </p:cNvPr>
            <p:cNvSpPr/>
            <p:nvPr/>
          </p:nvSpPr>
          <p:spPr>
            <a:xfrm>
              <a:off x="738317" y="4220365"/>
              <a:ext cx="3759107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n"/>
                <a:defRPr/>
              </a:pPr>
              <a:r>
                <a:rPr lang="en-AU" altLang="zh-CN" sz="1400" b="1" i="0" dirty="0">
                  <a:effectLst/>
                  <a:latin typeface="Söhne"/>
                </a:rPr>
                <a:t>New Methods:</a:t>
              </a:r>
              <a:endParaRPr lang="en-US" altLang="zh-CN" sz="1400" kern="0" dirty="0">
                <a:ln w="12700" cap="flat">
                  <a:noFill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08F5D69-45B6-B446-A04B-B2731C1ECA3A}"/>
                </a:ext>
              </a:extLst>
            </p:cNvPr>
            <p:cNvSpPr txBox="1"/>
            <p:nvPr/>
          </p:nvSpPr>
          <p:spPr>
            <a:xfrm>
              <a:off x="738316" y="4629105"/>
              <a:ext cx="4743357" cy="99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StockChecker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::</a:t>
              </a: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startChecking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(): Initiates the inventory check feature, causing it to perform periodic checks.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StockChecker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::</a:t>
              </a:r>
              <a:r>
                <a:rPr lang="en-US" altLang="zh-CN" sz="1000" b="0" i="0" dirty="0" err="1">
                  <a:solidFill>
                    <a:srgbClr val="0F0F0F"/>
                  </a:solidFill>
                  <a:effectLst/>
                  <a:latin typeface="Söhne"/>
                </a:rPr>
                <a:t>stopChecking</a:t>
              </a:r>
              <a:r>
                <a:rPr lang="en-US" altLang="zh-CN" sz="1000" b="0" i="0" dirty="0">
                  <a:solidFill>
                    <a:srgbClr val="0F0F0F"/>
                  </a:solidFill>
                  <a:effectLst/>
                  <a:latin typeface="Söhne"/>
                </a:rPr>
                <a:t>(): Halts the inventory check feature, pausing the check operation.</a:t>
              </a:r>
              <a:endPara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E49AEE-1C57-1FE7-C5CD-88932D78F53F}"/>
              </a:ext>
            </a:extLst>
          </p:cNvPr>
          <p:cNvSpPr txBox="1"/>
          <p:nvPr/>
        </p:nvSpPr>
        <p:spPr>
          <a:xfrm>
            <a:off x="2274780" y="5552361"/>
            <a:ext cx="128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kern="0" dirty="0">
                <a:ln w="12700" cap="flat">
                  <a:noFill/>
                  <a:miter lim="800000"/>
                </a:ln>
                <a:solidFill>
                  <a:schemeClr val="bg1"/>
                </a:solidFill>
                <a:cs typeface="+mn-ea"/>
                <a:sym typeface="+mn-lt"/>
              </a:rPr>
              <a:t>KARINA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C980CD-B6F5-E040-A9C0-F59A80BA1869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1A82BF-BB55-544D-8AA0-DD5E7CD4168D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PART.2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73274AA-42BD-D24C-A784-363B4FFD095F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0" dirty="0" err="1">
                  <a:solidFill>
                    <a:srgbClr val="0F0F0F"/>
                  </a:solidFill>
                  <a:effectLst/>
                  <a:latin typeface="Söhne"/>
                </a:rPr>
                <a:t>Register_Data_Introduction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F2F68926-6DC2-E0C5-AF89-78AD01B5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2851CF-1BD1-DA03-3B0E-A22D8D91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8963E-191D-ECB5-53B4-531B31E49865}"/>
              </a:ext>
            </a:extLst>
          </p:cNvPr>
          <p:cNvSpPr/>
          <p:nvPr/>
        </p:nvSpPr>
        <p:spPr>
          <a:xfrm>
            <a:off x="11399195" y="970453"/>
            <a:ext cx="237600" cy="548764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F04E5-A42F-1FC0-3B4B-121A53035403}"/>
              </a:ext>
            </a:extLst>
          </p:cNvPr>
          <p:cNvSpPr/>
          <p:nvPr/>
        </p:nvSpPr>
        <p:spPr>
          <a:xfrm>
            <a:off x="674005" y="6339294"/>
            <a:ext cx="10962790" cy="237600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40A61-298B-575B-EE7A-5CB87D2C4D4B}"/>
              </a:ext>
            </a:extLst>
          </p:cNvPr>
          <p:cNvSpPr/>
          <p:nvPr/>
        </p:nvSpPr>
        <p:spPr>
          <a:xfrm>
            <a:off x="555205" y="2444363"/>
            <a:ext cx="237600" cy="413253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031BA5-4B12-06C5-28C2-32D58C3D28A8}"/>
              </a:ext>
            </a:extLst>
          </p:cNvPr>
          <p:cNvGrpSpPr/>
          <p:nvPr/>
        </p:nvGrpSpPr>
        <p:grpSpPr>
          <a:xfrm>
            <a:off x="8611121" y="4769652"/>
            <a:ext cx="2115010" cy="1569642"/>
            <a:chOff x="6411000" y="1718999"/>
            <a:chExt cx="4831610" cy="3698688"/>
          </a:xfrm>
        </p:grpSpPr>
        <p:grpSp>
          <p:nvGrpSpPr>
            <p:cNvPr id="21" name="ísḷiḋè">
              <a:extLst>
                <a:ext uri="{FF2B5EF4-FFF2-40B4-BE49-F238E27FC236}">
                  <a16:creationId xmlns:a16="http://schemas.microsoft.com/office/drawing/2014/main" id="{916D4020-659F-7E5C-F9EC-4DB9C5BCC85E}"/>
                </a:ext>
              </a:extLst>
            </p:cNvPr>
            <p:cNvGrpSpPr/>
            <p:nvPr/>
          </p:nvGrpSpPr>
          <p:grpSpPr>
            <a:xfrm>
              <a:off x="6411000" y="1718999"/>
              <a:ext cx="4831610" cy="3698688"/>
              <a:chOff x="1307468" y="1448780"/>
              <a:chExt cx="5613221" cy="4297025"/>
            </a:xfrm>
          </p:grpSpPr>
          <p:grpSp>
            <p:nvGrpSpPr>
              <p:cNvPr id="25" name="ïṡľîḍê">
                <a:extLst>
                  <a:ext uri="{FF2B5EF4-FFF2-40B4-BE49-F238E27FC236}">
                    <a16:creationId xmlns:a16="http://schemas.microsoft.com/office/drawing/2014/main" id="{24DF47CB-C0E2-E983-9E79-7818FC8EB91C}"/>
                  </a:ext>
                </a:extLst>
              </p:cNvPr>
              <p:cNvGrpSpPr/>
              <p:nvPr/>
            </p:nvGrpSpPr>
            <p:grpSpPr>
              <a:xfrm flipH="1">
                <a:off x="1542052" y="3121830"/>
                <a:ext cx="1620889" cy="1620883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35" name="íslidè">
                  <a:extLst>
                    <a:ext uri="{FF2B5EF4-FFF2-40B4-BE49-F238E27FC236}">
                      <a16:creationId xmlns:a16="http://schemas.microsoft.com/office/drawing/2014/main" id="{53703BB0-2724-12C7-B320-15BBE10F5CDE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isľiďê">
                  <a:extLst>
                    <a:ext uri="{FF2B5EF4-FFF2-40B4-BE49-F238E27FC236}">
                      <a16:creationId xmlns:a16="http://schemas.microsoft.com/office/drawing/2014/main" id="{1DDEE3A7-9AA7-799B-4B93-82350B73E05D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ŝ1ïďé">
                <a:extLst>
                  <a:ext uri="{FF2B5EF4-FFF2-40B4-BE49-F238E27FC236}">
                    <a16:creationId xmlns:a16="http://schemas.microsoft.com/office/drawing/2014/main" id="{C46DD53C-E1B2-2370-53CE-8B08EC45AC74}"/>
                  </a:ext>
                </a:extLst>
              </p:cNvPr>
              <p:cNvGrpSpPr/>
              <p:nvPr/>
            </p:nvGrpSpPr>
            <p:grpSpPr>
              <a:xfrm rot="342038" flipH="1">
                <a:off x="3043038" y="3326813"/>
                <a:ext cx="2170871" cy="2170868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33" name="íslîde">
                  <a:extLst>
                    <a:ext uri="{FF2B5EF4-FFF2-40B4-BE49-F238E27FC236}">
                      <a16:creationId xmlns:a16="http://schemas.microsoft.com/office/drawing/2014/main" id="{46B02513-1126-5504-B141-9EC25EF97A09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ïšļiďê">
                  <a:extLst>
                    <a:ext uri="{FF2B5EF4-FFF2-40B4-BE49-F238E27FC236}">
                      <a16:creationId xmlns:a16="http://schemas.microsoft.com/office/drawing/2014/main" id="{4B9DEDD0-A685-A098-F8AB-49212B7D94C8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íśľïḋê">
                <a:extLst>
                  <a:ext uri="{FF2B5EF4-FFF2-40B4-BE49-F238E27FC236}">
                    <a16:creationId xmlns:a16="http://schemas.microsoft.com/office/drawing/2014/main" id="{7A6AE064-71F4-856E-768B-12677B465409}"/>
                  </a:ext>
                </a:extLst>
              </p:cNvPr>
              <p:cNvGrpSpPr/>
              <p:nvPr/>
            </p:nvGrpSpPr>
            <p:grpSpPr>
              <a:xfrm rot="342038" flipH="1">
                <a:off x="4434263" y="1747289"/>
                <a:ext cx="2486426" cy="2486423"/>
                <a:chOff x="953424" y="1486519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31" name="iSlîḍé">
                  <a:extLst>
                    <a:ext uri="{FF2B5EF4-FFF2-40B4-BE49-F238E27FC236}">
                      <a16:creationId xmlns:a16="http://schemas.microsoft.com/office/drawing/2014/main" id="{3AFF26D0-3C72-1077-2466-84BBCF01AD9F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0026A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îSlíḓe">
                  <a:extLst>
                    <a:ext uri="{FF2B5EF4-FFF2-40B4-BE49-F238E27FC236}">
                      <a16:creationId xmlns:a16="http://schemas.microsoft.com/office/drawing/2014/main" id="{D11C6A02-D03F-FA74-51D1-DBC62551096A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0026A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8" name="îṥḷíḍe">
                <a:extLst>
                  <a:ext uri="{FF2B5EF4-FFF2-40B4-BE49-F238E27FC236}">
                    <a16:creationId xmlns:a16="http://schemas.microsoft.com/office/drawing/2014/main" id="{83258459-6E20-BB1E-FB0E-2B7FAA4E5274}"/>
                  </a:ext>
                </a:extLst>
              </p:cNvPr>
              <p:cNvSpPr/>
              <p:nvPr/>
            </p:nvSpPr>
            <p:spPr>
              <a:xfrm>
                <a:off x="1307468" y="2848782"/>
                <a:ext cx="1897756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íṥḷîḑé">
                <a:extLst>
                  <a:ext uri="{FF2B5EF4-FFF2-40B4-BE49-F238E27FC236}">
                    <a16:creationId xmlns:a16="http://schemas.microsoft.com/office/drawing/2014/main" id="{E9A33B76-FF29-F090-E8B0-9654A0F417C5}"/>
                  </a:ext>
                </a:extLst>
              </p:cNvPr>
              <p:cNvSpPr/>
              <p:nvPr/>
            </p:nvSpPr>
            <p:spPr>
              <a:xfrm flipV="1">
                <a:off x="3034884" y="3453646"/>
                <a:ext cx="2292159" cy="2292159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0" name="íśľîḋe">
                <a:extLst>
                  <a:ext uri="{FF2B5EF4-FFF2-40B4-BE49-F238E27FC236}">
                    <a16:creationId xmlns:a16="http://schemas.microsoft.com/office/drawing/2014/main" id="{B1F80121-D28F-8830-50C3-818E49FACE29}"/>
                  </a:ext>
                </a:extLst>
              </p:cNvPr>
              <p:cNvSpPr/>
              <p:nvPr/>
            </p:nvSpPr>
            <p:spPr>
              <a:xfrm>
                <a:off x="4354619" y="1448780"/>
                <a:ext cx="2292159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0026A0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2" name="star-ornament-with-ribbon-tails_57408">
              <a:extLst>
                <a:ext uri="{FF2B5EF4-FFF2-40B4-BE49-F238E27FC236}">
                  <a16:creationId xmlns:a16="http://schemas.microsoft.com/office/drawing/2014/main" id="{8D231152-337F-79E3-B626-FBABA63AE0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4122" y="2682744"/>
              <a:ext cx="560786" cy="761954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star-ornament-with-ribbon-tails_57408">
              <a:extLst>
                <a:ext uri="{FF2B5EF4-FFF2-40B4-BE49-F238E27FC236}">
                  <a16:creationId xmlns:a16="http://schemas.microsoft.com/office/drawing/2014/main" id="{29CEFD61-95E6-BB0F-83D1-1A831918F7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7799" y="4009764"/>
              <a:ext cx="382792" cy="520110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star-ornament-with-ribbon-tails_57408">
              <a:extLst>
                <a:ext uri="{FF2B5EF4-FFF2-40B4-BE49-F238E27FC236}">
                  <a16:creationId xmlns:a16="http://schemas.microsoft.com/office/drawing/2014/main" id="{E6966FA8-0C72-5CF2-4395-6B5FD6FE27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6083" y="3635445"/>
              <a:ext cx="328949" cy="446952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PART.3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REGISTRATION WAY: </a:t>
              </a:r>
              <a:r>
                <a:rPr lang="en-AU" altLang="zh-CN" sz="3200" b="1" dirty="0">
                  <a:solidFill>
                    <a:srgbClr val="0F0F0F"/>
                  </a:solidFill>
                  <a:latin typeface="Söhne"/>
                </a:rPr>
                <a:t>HTML AND SCRIPT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图形 29" descr="Web 设计 ">
            <a:extLst>
              <a:ext uri="{FF2B5EF4-FFF2-40B4-BE49-F238E27FC236}">
                <a16:creationId xmlns:a16="http://schemas.microsoft.com/office/drawing/2014/main" id="{402500B0-2BD0-974E-85E2-FA6622C0618E}"/>
              </a:ext>
            </a:extLst>
          </p:cNvPr>
          <p:cNvGrpSpPr/>
          <p:nvPr/>
        </p:nvGrpSpPr>
        <p:grpSpPr>
          <a:xfrm>
            <a:off x="1396255" y="1078438"/>
            <a:ext cx="914400" cy="914400"/>
            <a:chOff x="7995450" y="1741801"/>
            <a:chExt cx="914400" cy="914400"/>
          </a:xfrm>
          <a:gradFill>
            <a:gsLst>
              <a:gs pos="0">
                <a:srgbClr val="F88414"/>
              </a:gs>
              <a:gs pos="99000">
                <a:srgbClr val="EF560F"/>
              </a:gs>
            </a:gsLst>
            <a:lin ang="5400000" scaled="1"/>
          </a:gradFill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000AFC0-4ECF-E045-8CB1-CB029B2BDF90}"/>
                </a:ext>
              </a:extLst>
            </p:cNvPr>
            <p:cNvSpPr/>
            <p:nvPr/>
          </p:nvSpPr>
          <p:spPr>
            <a:xfrm>
              <a:off x="8216144" y="2137946"/>
              <a:ext cx="133350" cy="209550"/>
            </a:xfrm>
            <a:custGeom>
              <a:avLst/>
              <a:gdLst>
                <a:gd name="connsiteX0" fmla="*/ 108776 w 133350"/>
                <a:gd name="connsiteY0" fmla="*/ 217361 h 209550"/>
                <a:gd name="connsiteX1" fmla="*/ 0 w 133350"/>
                <a:gd name="connsiteY1" fmla="*/ 108680 h 209550"/>
                <a:gd name="connsiteX2" fmla="*/ 108776 w 133350"/>
                <a:gd name="connsiteY2" fmla="*/ 0 h 209550"/>
                <a:gd name="connsiteX3" fmla="*/ 135636 w 133350"/>
                <a:gd name="connsiteY3" fmla="*/ 26860 h 209550"/>
                <a:gd name="connsiteX4" fmla="*/ 53912 w 133350"/>
                <a:gd name="connsiteY4" fmla="*/ 108680 h 209550"/>
                <a:gd name="connsiteX5" fmla="*/ 135636 w 133350"/>
                <a:gd name="connsiteY5" fmla="*/ 190500 h 209550"/>
                <a:gd name="connsiteX6" fmla="*/ 108776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CFC57D0-7AFB-6F4F-8E54-28E3C60F63D8}"/>
                </a:ext>
              </a:extLst>
            </p:cNvPr>
            <p:cNvSpPr/>
            <p:nvPr/>
          </p:nvSpPr>
          <p:spPr>
            <a:xfrm>
              <a:off x="8553520" y="2137946"/>
              <a:ext cx="133350" cy="209550"/>
            </a:xfrm>
            <a:custGeom>
              <a:avLst/>
              <a:gdLst>
                <a:gd name="connsiteX0" fmla="*/ 26860 w 133350"/>
                <a:gd name="connsiteY0" fmla="*/ 217361 h 209550"/>
                <a:gd name="connsiteX1" fmla="*/ 0 w 133350"/>
                <a:gd name="connsiteY1" fmla="*/ 190500 h 209550"/>
                <a:gd name="connsiteX2" fmla="*/ 81724 w 133350"/>
                <a:gd name="connsiteY2" fmla="*/ 108680 h 209550"/>
                <a:gd name="connsiteX3" fmla="*/ 0 w 133350"/>
                <a:gd name="connsiteY3" fmla="*/ 26860 h 209550"/>
                <a:gd name="connsiteX4" fmla="*/ 26860 w 133350"/>
                <a:gd name="connsiteY4" fmla="*/ 0 h 209550"/>
                <a:gd name="connsiteX5" fmla="*/ 135636 w 133350"/>
                <a:gd name="connsiteY5" fmla="*/ 108680 h 209550"/>
                <a:gd name="connsiteX6" fmla="*/ 26860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E53BFBEC-9515-5F4D-BD08-DAA839F94D18}"/>
                </a:ext>
              </a:extLst>
            </p:cNvPr>
            <p:cNvSpPr/>
            <p:nvPr/>
          </p:nvSpPr>
          <p:spPr>
            <a:xfrm>
              <a:off x="8388845" y="2134572"/>
              <a:ext cx="123825" cy="228600"/>
            </a:xfrm>
            <a:custGeom>
              <a:avLst/>
              <a:gdLst>
                <a:gd name="connsiteX0" fmla="*/ 0 w 123825"/>
                <a:gd name="connsiteY0" fmla="*/ 219895 h 228600"/>
                <a:gd name="connsiteX1" fmla="*/ 91129 w 123825"/>
                <a:gd name="connsiteY1" fmla="*/ 0 h 228600"/>
                <a:gd name="connsiteX2" fmla="*/ 126326 w 123825"/>
                <a:gd name="connsiteY2" fmla="*/ 14586 h 228600"/>
                <a:gd name="connsiteX3" fmla="*/ 35197 w 123825"/>
                <a:gd name="connsiteY3" fmla="*/ 2344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28600">
                  <a:moveTo>
                    <a:pt x="0" y="219895"/>
                  </a:moveTo>
                  <a:lnTo>
                    <a:pt x="91129" y="0"/>
                  </a:lnTo>
                  <a:lnTo>
                    <a:pt x="126326" y="14586"/>
                  </a:lnTo>
                  <a:lnTo>
                    <a:pt x="35197" y="23448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0BB476F1-F138-3D49-A5A3-791BBDC32BF6}"/>
                </a:ext>
              </a:extLst>
            </p:cNvPr>
            <p:cNvSpPr/>
            <p:nvPr/>
          </p:nvSpPr>
          <p:spPr>
            <a:xfrm>
              <a:off x="8071650" y="1903726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3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PART.3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3200" b="1" i="0" dirty="0">
                  <a:solidFill>
                    <a:srgbClr val="0F0F0F"/>
                  </a:solidFill>
                  <a:effectLst/>
                  <a:latin typeface="Söhne"/>
                </a:rPr>
                <a:t>REGISTRATION WAY: </a:t>
              </a:r>
              <a:r>
                <a:rPr lang="en-AU" altLang="zh-CN" sz="3200" b="1" dirty="0">
                  <a:solidFill>
                    <a:srgbClr val="0F0F0F"/>
                  </a:solidFill>
                  <a:latin typeface="Söhne"/>
                </a:rPr>
                <a:t>HTML AND SCRIPT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图形 29" descr="Web 设计 ">
            <a:extLst>
              <a:ext uri="{FF2B5EF4-FFF2-40B4-BE49-F238E27FC236}">
                <a16:creationId xmlns:a16="http://schemas.microsoft.com/office/drawing/2014/main" id="{402500B0-2BD0-974E-85E2-FA6622C0618E}"/>
              </a:ext>
            </a:extLst>
          </p:cNvPr>
          <p:cNvGrpSpPr/>
          <p:nvPr/>
        </p:nvGrpSpPr>
        <p:grpSpPr>
          <a:xfrm>
            <a:off x="1396255" y="1078438"/>
            <a:ext cx="914400" cy="914400"/>
            <a:chOff x="7995450" y="1741801"/>
            <a:chExt cx="914400" cy="914400"/>
          </a:xfrm>
          <a:gradFill>
            <a:gsLst>
              <a:gs pos="0">
                <a:srgbClr val="F88414"/>
              </a:gs>
              <a:gs pos="99000">
                <a:srgbClr val="EF560F"/>
              </a:gs>
            </a:gsLst>
            <a:lin ang="5400000" scaled="1"/>
          </a:gradFill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000AFC0-4ECF-E045-8CB1-CB029B2BDF90}"/>
                </a:ext>
              </a:extLst>
            </p:cNvPr>
            <p:cNvSpPr/>
            <p:nvPr/>
          </p:nvSpPr>
          <p:spPr>
            <a:xfrm>
              <a:off x="8216144" y="2137946"/>
              <a:ext cx="133350" cy="209550"/>
            </a:xfrm>
            <a:custGeom>
              <a:avLst/>
              <a:gdLst>
                <a:gd name="connsiteX0" fmla="*/ 108776 w 133350"/>
                <a:gd name="connsiteY0" fmla="*/ 217361 h 209550"/>
                <a:gd name="connsiteX1" fmla="*/ 0 w 133350"/>
                <a:gd name="connsiteY1" fmla="*/ 108680 h 209550"/>
                <a:gd name="connsiteX2" fmla="*/ 108776 w 133350"/>
                <a:gd name="connsiteY2" fmla="*/ 0 h 209550"/>
                <a:gd name="connsiteX3" fmla="*/ 135636 w 133350"/>
                <a:gd name="connsiteY3" fmla="*/ 26860 h 209550"/>
                <a:gd name="connsiteX4" fmla="*/ 53912 w 133350"/>
                <a:gd name="connsiteY4" fmla="*/ 108680 h 209550"/>
                <a:gd name="connsiteX5" fmla="*/ 135636 w 133350"/>
                <a:gd name="connsiteY5" fmla="*/ 190500 h 209550"/>
                <a:gd name="connsiteX6" fmla="*/ 108776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2CFC57D0-7AFB-6F4F-8E54-28E3C60F63D8}"/>
                </a:ext>
              </a:extLst>
            </p:cNvPr>
            <p:cNvSpPr/>
            <p:nvPr/>
          </p:nvSpPr>
          <p:spPr>
            <a:xfrm>
              <a:off x="8553520" y="2137946"/>
              <a:ext cx="133350" cy="209550"/>
            </a:xfrm>
            <a:custGeom>
              <a:avLst/>
              <a:gdLst>
                <a:gd name="connsiteX0" fmla="*/ 26860 w 133350"/>
                <a:gd name="connsiteY0" fmla="*/ 217361 h 209550"/>
                <a:gd name="connsiteX1" fmla="*/ 0 w 133350"/>
                <a:gd name="connsiteY1" fmla="*/ 190500 h 209550"/>
                <a:gd name="connsiteX2" fmla="*/ 81724 w 133350"/>
                <a:gd name="connsiteY2" fmla="*/ 108680 h 209550"/>
                <a:gd name="connsiteX3" fmla="*/ 0 w 133350"/>
                <a:gd name="connsiteY3" fmla="*/ 26860 h 209550"/>
                <a:gd name="connsiteX4" fmla="*/ 26860 w 133350"/>
                <a:gd name="connsiteY4" fmla="*/ 0 h 209550"/>
                <a:gd name="connsiteX5" fmla="*/ 135636 w 133350"/>
                <a:gd name="connsiteY5" fmla="*/ 108680 h 209550"/>
                <a:gd name="connsiteX6" fmla="*/ 26860 w 133350"/>
                <a:gd name="connsiteY6" fmla="*/ 2173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955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E53BFBEC-9515-5F4D-BD08-DAA839F94D18}"/>
                </a:ext>
              </a:extLst>
            </p:cNvPr>
            <p:cNvSpPr/>
            <p:nvPr/>
          </p:nvSpPr>
          <p:spPr>
            <a:xfrm>
              <a:off x="8388845" y="2134572"/>
              <a:ext cx="123825" cy="228600"/>
            </a:xfrm>
            <a:custGeom>
              <a:avLst/>
              <a:gdLst>
                <a:gd name="connsiteX0" fmla="*/ 0 w 123825"/>
                <a:gd name="connsiteY0" fmla="*/ 219895 h 228600"/>
                <a:gd name="connsiteX1" fmla="*/ 91129 w 123825"/>
                <a:gd name="connsiteY1" fmla="*/ 0 h 228600"/>
                <a:gd name="connsiteX2" fmla="*/ 126326 w 123825"/>
                <a:gd name="connsiteY2" fmla="*/ 14586 h 228600"/>
                <a:gd name="connsiteX3" fmla="*/ 35197 w 123825"/>
                <a:gd name="connsiteY3" fmla="*/ 2344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28600">
                  <a:moveTo>
                    <a:pt x="0" y="219895"/>
                  </a:moveTo>
                  <a:lnTo>
                    <a:pt x="91129" y="0"/>
                  </a:lnTo>
                  <a:lnTo>
                    <a:pt x="126326" y="14586"/>
                  </a:lnTo>
                  <a:lnTo>
                    <a:pt x="35197" y="234481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0BB476F1-F138-3D49-A5A3-791BBDC32BF6}"/>
                </a:ext>
              </a:extLst>
            </p:cNvPr>
            <p:cNvSpPr/>
            <p:nvPr/>
          </p:nvSpPr>
          <p:spPr>
            <a:xfrm>
              <a:off x="8071650" y="1903726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2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5FAF8D-B0B8-CD47-89BF-F241DD55F66F}"/>
              </a:ext>
            </a:extLst>
          </p:cNvPr>
          <p:cNvGrpSpPr/>
          <p:nvPr/>
        </p:nvGrpSpPr>
        <p:grpSpPr>
          <a:xfrm>
            <a:off x="319317" y="385678"/>
            <a:ext cx="1167652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6BD251-59BE-9945-9DF2-75F1448A3E77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4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C0384C-4AB6-744B-8EE9-440326AF46AA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Introduction to the Inventory Check Feature: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4025A6-C59F-474F-9D25-E482D1D9817D}"/>
              </a:ext>
            </a:extLst>
          </p:cNvPr>
          <p:cNvGrpSpPr/>
          <p:nvPr/>
        </p:nvGrpSpPr>
        <p:grpSpPr>
          <a:xfrm>
            <a:off x="5559065" y="1369542"/>
            <a:ext cx="6192333" cy="5082988"/>
            <a:chOff x="6096000" y="3179092"/>
            <a:chExt cx="5445619" cy="392618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B88203F-E7D0-7546-9016-E1DEFD1188C8}"/>
                </a:ext>
              </a:extLst>
            </p:cNvPr>
            <p:cNvGrpSpPr/>
            <p:nvPr/>
          </p:nvGrpSpPr>
          <p:grpSpPr>
            <a:xfrm>
              <a:off x="6327310" y="3337372"/>
              <a:ext cx="4743357" cy="1529682"/>
              <a:chOff x="669242" y="4220365"/>
              <a:chExt cx="4743357" cy="152968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EA3117-66E9-B54A-B3CA-35CFA1066038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291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INTRODUCTION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1D390F-A3F3-9F4A-BA96-2638496A2508}"/>
                  </a:ext>
                </a:extLst>
              </p:cNvPr>
              <p:cNvSpPr txBox="1"/>
              <p:nvPr/>
            </p:nvSpPr>
            <p:spPr>
              <a:xfrm>
                <a:off x="669242" y="4608933"/>
                <a:ext cx="4743357" cy="114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The inventory check feature is designed to monitor the real-time stock levels of a specific item and trigger an alert when the stock falls below a set threshold. To implement this functionality, the </a:t>
                </a:r>
                <a:r>
                  <a:rPr lang="en-US" altLang="zh-CN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 class and related methods have been introduced.</a:t>
                </a:r>
              </a:p>
            </p:txBody>
          </p:sp>
        </p:grp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A0BF7399-9E3E-B346-B17E-06BB972E7D58}"/>
                </a:ext>
              </a:extLst>
            </p:cNvPr>
            <p:cNvSpPr/>
            <p:nvPr/>
          </p:nvSpPr>
          <p:spPr>
            <a:xfrm>
              <a:off x="6096000" y="3179092"/>
              <a:ext cx="5445619" cy="3926188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427745F-F63C-D692-4EC5-9F4FC58AEE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28" y="1792453"/>
            <a:ext cx="4589863" cy="508298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B8C113D-54A6-63FC-3098-699A67597D08}"/>
              </a:ext>
            </a:extLst>
          </p:cNvPr>
          <p:cNvGrpSpPr/>
          <p:nvPr/>
        </p:nvGrpSpPr>
        <p:grpSpPr>
          <a:xfrm>
            <a:off x="1617641" y="5702443"/>
            <a:ext cx="2710917" cy="578154"/>
            <a:chOff x="9493584" y="404038"/>
            <a:chExt cx="2710917" cy="578154"/>
          </a:xfrm>
        </p:grpSpPr>
        <p:sp>
          <p:nvSpPr>
            <p:cNvPr id="9" name="圆角矩形 39">
              <a:extLst>
                <a:ext uri="{FF2B5EF4-FFF2-40B4-BE49-F238E27FC236}">
                  <a16:creationId xmlns:a16="http://schemas.microsoft.com/office/drawing/2014/main" id="{A49D4E22-8E1B-56C9-0D17-79D251C9ED3B}"/>
                </a:ext>
              </a:extLst>
            </p:cNvPr>
            <p:cNvSpPr/>
            <p:nvPr/>
          </p:nvSpPr>
          <p:spPr>
            <a:xfrm>
              <a:off x="9493584" y="404038"/>
              <a:ext cx="2710917" cy="578154"/>
            </a:xfrm>
            <a:prstGeom prst="roundRect">
              <a:avLst>
                <a:gd name="adj" fmla="val 50000"/>
              </a:avLst>
            </a:prstGeom>
            <a:solidFill>
              <a:srgbClr val="0026A0"/>
            </a:solidFill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16462E3-5285-DA13-A975-9E734993F7ED}"/>
                </a:ext>
              </a:extLst>
            </p:cNvPr>
            <p:cNvSpPr txBox="1"/>
            <p:nvPr/>
          </p:nvSpPr>
          <p:spPr>
            <a:xfrm>
              <a:off x="10350085" y="534217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VINCENT</a:t>
              </a:r>
              <a:endParaRPr kumimoji="1" lang="zh-CN" altLang="en-US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5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14="http://schemas.microsoft.com/office/drawing/2010/main"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CFD1F9-78E5-1345-96DA-9BC480429CD4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F506207-8225-1544-B360-4D71F752228A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PART.4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72A10D-9041-8042-BE5C-1E08DBAA95B9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NEW CLASS: </a:t>
              </a:r>
              <a:r>
                <a:rPr kumimoji="1" lang="en-US" altLang="zh-CN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StockChecker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CD1585D-84E1-9D4C-A0C4-1F341EB5439E}"/>
              </a:ext>
            </a:extLst>
          </p:cNvPr>
          <p:cNvCxnSpPr>
            <a:cxnSpLocks/>
          </p:cNvCxnSpPr>
          <p:nvPr/>
        </p:nvCxnSpPr>
        <p:spPr>
          <a:xfrm>
            <a:off x="0" y="1209827"/>
            <a:ext cx="12192000" cy="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135AECC-1383-E94D-A034-2BA4FC44E294}"/>
              </a:ext>
            </a:extLst>
          </p:cNvPr>
          <p:cNvSpPr/>
          <p:nvPr/>
        </p:nvSpPr>
        <p:spPr>
          <a:xfrm>
            <a:off x="1047529" y="1861448"/>
            <a:ext cx="10346183" cy="4483562"/>
          </a:xfrm>
          <a:prstGeom prst="roundRect">
            <a:avLst>
              <a:gd name="adj" fmla="val 601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1A3C5C-AC7C-A394-802A-4890DF4D43E9}"/>
              </a:ext>
            </a:extLst>
          </p:cNvPr>
          <p:cNvGrpSpPr/>
          <p:nvPr/>
        </p:nvGrpSpPr>
        <p:grpSpPr>
          <a:xfrm>
            <a:off x="699718" y="1750696"/>
            <a:ext cx="5919833" cy="4437000"/>
            <a:chOff x="6096000" y="3179092"/>
            <a:chExt cx="5205979" cy="1548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4142A52-C7F4-B14E-F483-7C4A699462C5}"/>
                </a:ext>
              </a:extLst>
            </p:cNvPr>
            <p:cNvGrpSpPr/>
            <p:nvPr/>
          </p:nvGrpSpPr>
          <p:grpSpPr>
            <a:xfrm>
              <a:off x="6327310" y="3337372"/>
              <a:ext cx="4743357" cy="1305012"/>
              <a:chOff x="669242" y="4220365"/>
              <a:chExt cx="4743357" cy="130501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6FAE3C-A15F-4F08-1E4A-CC4D249C5312}"/>
                  </a:ext>
                </a:extLst>
              </p:cNvPr>
              <p:cNvSpPr/>
              <p:nvPr/>
            </p:nvSpPr>
            <p:spPr>
              <a:xfrm>
                <a:off x="738317" y="4220365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CREATE CLASS TO </a:t>
                </a:r>
                <a:r>
                  <a:rPr lang="en-AU" altLang="zh-CN" sz="1400" kern="0" dirty="0" err="1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EXCUTE</a:t>
                </a: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STOCK CHECK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1A6AD2-8FE3-B738-74B6-C849867B48F6}"/>
                  </a:ext>
                </a:extLst>
              </p:cNvPr>
              <p:cNvSpPr txBox="1"/>
              <p:nvPr/>
            </p:nvSpPr>
            <p:spPr>
              <a:xfrm>
                <a:off x="669242" y="4376428"/>
                <a:ext cx="4743357" cy="114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 </a:t>
                </a:r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Söhne"/>
                  </a:rPr>
                  <a:t>Class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sz="160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The </a:t>
                </a: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 class is responsible for periodically checking the stock levels of a specific item.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It utilizes mechanisms such as timers or threads to ensure that the check operation is executed at set intervals.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sz="160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374151"/>
                  </a:solidFill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New Methods: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startChecking</a:t>
                </a:r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Söhne"/>
                  </a:rPr>
                  <a:t>()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 Initiates the inventory check feature, causing it to perform periodic checks.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sz="1600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stopChecking</a:t>
                </a:r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Söhne"/>
                  </a:rPr>
                  <a:t>()</a:t>
                </a:r>
                <a:r>
                  <a:rPr lang="en-US" altLang="zh-CN" sz="1600" i="0" dirty="0">
                    <a:solidFill>
                      <a:srgbClr val="374151"/>
                    </a:solidFill>
                    <a:effectLst/>
                    <a:latin typeface="Söhne"/>
                  </a:rPr>
                  <a:t>: Halts the inventory check feature, pausing the check operation.</a:t>
                </a:r>
              </a:p>
            </p:txBody>
          </p:sp>
        </p:grpSp>
        <p:sp>
          <p:nvSpPr>
            <p:cNvPr id="9" name="圆角矩形 12">
              <a:extLst>
                <a:ext uri="{FF2B5EF4-FFF2-40B4-BE49-F238E27FC236}">
                  <a16:creationId xmlns:a16="http://schemas.microsoft.com/office/drawing/2014/main" id="{D4996E54-BAF2-A082-C24C-A26EADD8B700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B08703AD-FC3F-DDEF-87D1-AE138BE66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04" y="1097974"/>
            <a:ext cx="3145542" cy="57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316BC6-126C-DC40-ADE5-322DB0099821}"/>
              </a:ext>
            </a:extLst>
          </p:cNvPr>
          <p:cNvGrpSpPr/>
          <p:nvPr/>
        </p:nvGrpSpPr>
        <p:grpSpPr>
          <a:xfrm>
            <a:off x="319317" y="385678"/>
            <a:ext cx="11542190" cy="584775"/>
            <a:chOff x="2090967" y="1242928"/>
            <a:chExt cx="8699965" cy="100595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A97C553-3077-164C-BB18-18B159C0261D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5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8BF91E-8D99-DF49-8475-DE3E596D2E83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100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METHOD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7505" y="6559326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http://www.YPPPT.com/moban/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8773A-47E1-ED21-DDA9-9886C74A9A27}"/>
              </a:ext>
            </a:extLst>
          </p:cNvPr>
          <p:cNvGrpSpPr/>
          <p:nvPr/>
        </p:nvGrpSpPr>
        <p:grpSpPr>
          <a:xfrm>
            <a:off x="699718" y="1750696"/>
            <a:ext cx="5919833" cy="4437000"/>
            <a:chOff x="6096000" y="3179092"/>
            <a:chExt cx="5205979" cy="154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378661F-BACA-8B5A-BB07-CB7C8E8F6C14}"/>
                </a:ext>
              </a:extLst>
            </p:cNvPr>
            <p:cNvGrpSpPr/>
            <p:nvPr/>
          </p:nvGrpSpPr>
          <p:grpSpPr>
            <a:xfrm>
              <a:off x="6327311" y="3245789"/>
              <a:ext cx="4743357" cy="1091668"/>
              <a:chOff x="669243" y="4128782"/>
              <a:chExt cx="4743357" cy="109166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662EB9-D5E7-EA11-53CB-CA3CBC1DF9B2}"/>
                  </a:ext>
                </a:extLst>
              </p:cNvPr>
              <p:cNvSpPr/>
              <p:nvPr/>
            </p:nvSpPr>
            <p:spPr>
              <a:xfrm>
                <a:off x="738317" y="4128782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METHOD AND USAGE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FA1B515-0F5F-CE7A-238E-98D0CAE705A8}"/>
                  </a:ext>
                </a:extLst>
              </p:cNvPr>
              <p:cNvSpPr txBox="1"/>
              <p:nvPr/>
            </p:nvSpPr>
            <p:spPr>
              <a:xfrm>
                <a:off x="669243" y="4318471"/>
                <a:ext cx="4743357" cy="90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Method Descriptions: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The 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startChecking</a:t>
                </a: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() 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method initiates a timer or thread in the background, calling the check method at specified intervals.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The 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StockChecker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::</a:t>
                </a:r>
                <a:r>
                  <a:rPr lang="en-US" altLang="zh-CN" b="1" i="0" dirty="0" err="1">
                    <a:solidFill>
                      <a:srgbClr val="374151"/>
                    </a:solidFill>
                    <a:effectLst/>
                    <a:latin typeface="Söhne"/>
                  </a:rPr>
                  <a:t>stopChecking</a:t>
                </a: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()</a:t>
                </a: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 method stops the timer or thread, temporarily suspending the inventory check feature.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Usage Example:</a:t>
                </a:r>
              </a:p>
            </p:txBody>
          </p:sp>
        </p:grpSp>
        <p:sp>
          <p:nvSpPr>
            <p:cNvPr id="20" name="圆角矩形 12">
              <a:extLst>
                <a:ext uri="{FF2B5EF4-FFF2-40B4-BE49-F238E27FC236}">
                  <a16:creationId xmlns:a16="http://schemas.microsoft.com/office/drawing/2014/main" id="{15AF58AB-BA30-EAB7-47A7-5DFAAE72AAB3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0593632-EC8B-2134-A9CA-56D4CACF6775}"/>
              </a:ext>
            </a:extLst>
          </p:cNvPr>
          <p:cNvSpPr txBox="1"/>
          <p:nvPr/>
        </p:nvSpPr>
        <p:spPr>
          <a:xfrm>
            <a:off x="699717" y="5127016"/>
            <a:ext cx="591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.addItem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"vaccine"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StockChecker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stockChecker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altLang="zh-CN" sz="1200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inventoryManager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altLang="zh-CN" sz="1200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"vaccine"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altLang="zh-CN" sz="1200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AU" altLang="zh-CN" sz="1200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stockChecker</a:t>
            </a:r>
            <a:r>
              <a:rPr lang="en-AU" altLang="zh-CN" sz="1200" b="0" i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.startChecking</a:t>
            </a:r>
            <a:r>
              <a:rPr lang="en-AU" altLang="zh-CN" sz="12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AU" altLang="zh-CN" sz="12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Start the inventory check feature</a:t>
            </a:r>
            <a:endParaRPr lang="en-AU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65C678DF-5C30-868A-DBED-7B8B20954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93" y="3142721"/>
            <a:ext cx="4946914" cy="12710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5755CD-0372-882C-BAE5-DB471164B760}"/>
              </a:ext>
            </a:extLst>
          </p:cNvPr>
          <p:cNvSpPr/>
          <p:nvPr/>
        </p:nvSpPr>
        <p:spPr>
          <a:xfrm>
            <a:off x="11717657" y="1089253"/>
            <a:ext cx="237600" cy="548764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6B9A37-9937-D1EC-99D5-19810DB4E1BE}"/>
              </a:ext>
            </a:extLst>
          </p:cNvPr>
          <p:cNvSpPr/>
          <p:nvPr/>
        </p:nvSpPr>
        <p:spPr>
          <a:xfrm>
            <a:off x="532091" y="6339294"/>
            <a:ext cx="11185565" cy="237600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CC1709-319B-3C18-3A59-44AFB13FD140}"/>
              </a:ext>
            </a:extLst>
          </p:cNvPr>
          <p:cNvSpPr/>
          <p:nvPr/>
        </p:nvSpPr>
        <p:spPr>
          <a:xfrm>
            <a:off x="413292" y="2444363"/>
            <a:ext cx="237600" cy="4132531"/>
          </a:xfrm>
          <a:prstGeom prst="rect">
            <a:avLst/>
          </a:prstGeom>
          <a:solidFill>
            <a:srgbClr val="E4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8BCDED-39B8-1549-A070-42381E2E8ED7}"/>
              </a:ext>
            </a:extLst>
          </p:cNvPr>
          <p:cNvGrpSpPr/>
          <p:nvPr/>
        </p:nvGrpSpPr>
        <p:grpSpPr>
          <a:xfrm>
            <a:off x="319317" y="385678"/>
            <a:ext cx="8699965" cy="584775"/>
            <a:chOff x="2090967" y="1242928"/>
            <a:chExt cx="8699965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C4B52C5-923A-564C-B43A-D36D02AB478C}"/>
                </a:ext>
              </a:extLst>
            </p:cNvPr>
            <p:cNvSpPr txBox="1"/>
            <p:nvPr/>
          </p:nvSpPr>
          <p:spPr>
            <a:xfrm>
              <a:off x="2090967" y="1242928"/>
              <a:ext cx="6619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PART.</a:t>
              </a:r>
              <a:r>
                <a:rPr kumimoji="1" lang="en-US" altLang="zh-CN" sz="3200" b="1" i="1" dirty="0">
                  <a:solidFill>
                    <a:srgbClr val="0026A0">
                      <a:alpha val="24000"/>
                    </a:srgbClr>
                  </a:solidFill>
                  <a:cs typeface="+mn-ea"/>
                  <a:sym typeface="+mn-lt"/>
                </a:rPr>
                <a:t>6</a:t>
              </a:r>
              <a:endParaRPr kumimoji="1" lang="en" altLang="zh-CN" sz="3200" b="1" i="1" dirty="0">
                <a:solidFill>
                  <a:srgbClr val="0026A0">
                    <a:alpha val="24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4971BF-2924-9A45-88A7-B7D7876F954C}"/>
                </a:ext>
              </a:extLst>
            </p:cNvPr>
            <p:cNvSpPr txBox="1"/>
            <p:nvPr/>
          </p:nvSpPr>
          <p:spPr>
            <a:xfrm>
              <a:off x="3767616" y="1242928"/>
              <a:ext cx="7023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4FA40EE2-9030-B7B2-927F-78B337BF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78" y="416455"/>
            <a:ext cx="59300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ALERT LOGIC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3068AB-0A93-8B47-A85E-F85C06E61920}"/>
              </a:ext>
            </a:extLst>
          </p:cNvPr>
          <p:cNvGrpSpPr/>
          <p:nvPr/>
        </p:nvGrpSpPr>
        <p:grpSpPr>
          <a:xfrm>
            <a:off x="699718" y="1750696"/>
            <a:ext cx="5919833" cy="4437000"/>
            <a:chOff x="6096000" y="3179092"/>
            <a:chExt cx="5205979" cy="154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25B36AA-D536-7F2E-183D-61F919FCA185}"/>
                </a:ext>
              </a:extLst>
            </p:cNvPr>
            <p:cNvGrpSpPr/>
            <p:nvPr/>
          </p:nvGrpSpPr>
          <p:grpSpPr>
            <a:xfrm>
              <a:off x="6327311" y="3245789"/>
              <a:ext cx="4743357" cy="898387"/>
              <a:chOff x="669243" y="4128782"/>
              <a:chExt cx="4743357" cy="8983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81AC31B-B0FF-FA50-FB8C-496F451ECC07}"/>
                  </a:ext>
                </a:extLst>
              </p:cNvPr>
              <p:cNvSpPr/>
              <p:nvPr/>
            </p:nvSpPr>
            <p:spPr>
              <a:xfrm>
                <a:off x="738317" y="4128782"/>
                <a:ext cx="3759107" cy="131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n"/>
                  <a:defRPr/>
                </a:pPr>
                <a:r>
                  <a:rPr lang="en-AU" altLang="zh-CN" sz="1400" kern="0" dirty="0">
                    <a:ln w="31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ALERT TRIGGER LOGIC: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A1F3FC-BFCE-F9AD-F96C-6083ACF8DAA1}"/>
                  </a:ext>
                </a:extLst>
              </p:cNvPr>
              <p:cNvSpPr txBox="1"/>
              <p:nvPr/>
            </p:nvSpPr>
            <p:spPr>
              <a:xfrm>
                <a:off x="669243" y="4318471"/>
                <a:ext cx="4743357" cy="70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altLang="zh-CN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When the check identifies that the stock is below the defined threshold, the inventory check feature triggers an alert.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374151"/>
                    </a:solidFill>
                    <a:effectLst/>
                    <a:latin typeface="Söhne"/>
                  </a:rPr>
                  <a:t>Alerts can involve actions such as sending notifications, logging, or other relevant operations to notify concerned personnel of critically low stock levels.</a:t>
                </a:r>
              </a:p>
            </p:txBody>
          </p:sp>
        </p:grpSp>
        <p:sp>
          <p:nvSpPr>
            <p:cNvPr id="12" name="圆角矩形 12">
              <a:extLst>
                <a:ext uri="{FF2B5EF4-FFF2-40B4-BE49-F238E27FC236}">
                  <a16:creationId xmlns:a16="http://schemas.microsoft.com/office/drawing/2014/main" id="{2E368476-2801-DA25-B313-132564F71C3C}"/>
                </a:ext>
              </a:extLst>
            </p:cNvPr>
            <p:cNvSpPr/>
            <p:nvPr/>
          </p:nvSpPr>
          <p:spPr>
            <a:xfrm>
              <a:off x="6096000" y="3179092"/>
              <a:ext cx="5205979" cy="1548000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BE5FCCF-BF5F-88FC-6536-114CCE0B7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45" y="4002276"/>
            <a:ext cx="6483109" cy="218542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40A634-F178-FDF4-DBCC-4353C90DCC2A}"/>
              </a:ext>
            </a:extLst>
          </p:cNvPr>
          <p:cNvGrpSpPr/>
          <p:nvPr/>
        </p:nvGrpSpPr>
        <p:grpSpPr>
          <a:xfrm>
            <a:off x="9377272" y="889460"/>
            <a:ext cx="2115010" cy="1569642"/>
            <a:chOff x="6411000" y="1718999"/>
            <a:chExt cx="4831610" cy="3698688"/>
          </a:xfrm>
        </p:grpSpPr>
        <p:grpSp>
          <p:nvGrpSpPr>
            <p:cNvPr id="20" name="ísḷiḋè">
              <a:extLst>
                <a:ext uri="{FF2B5EF4-FFF2-40B4-BE49-F238E27FC236}">
                  <a16:creationId xmlns:a16="http://schemas.microsoft.com/office/drawing/2014/main" id="{58AA6C2E-60D3-AB0D-B3A7-9D37849FE190}"/>
                </a:ext>
              </a:extLst>
            </p:cNvPr>
            <p:cNvGrpSpPr/>
            <p:nvPr/>
          </p:nvGrpSpPr>
          <p:grpSpPr>
            <a:xfrm>
              <a:off x="6411000" y="1718999"/>
              <a:ext cx="4831610" cy="3698688"/>
              <a:chOff x="1307468" y="1448780"/>
              <a:chExt cx="5613221" cy="4297025"/>
            </a:xfrm>
          </p:grpSpPr>
          <p:grpSp>
            <p:nvGrpSpPr>
              <p:cNvPr id="24" name="ïṡľîḍê">
                <a:extLst>
                  <a:ext uri="{FF2B5EF4-FFF2-40B4-BE49-F238E27FC236}">
                    <a16:creationId xmlns:a16="http://schemas.microsoft.com/office/drawing/2014/main" id="{A5382039-8865-6A97-28CC-BA8647FB37E5}"/>
                  </a:ext>
                </a:extLst>
              </p:cNvPr>
              <p:cNvGrpSpPr/>
              <p:nvPr/>
            </p:nvGrpSpPr>
            <p:grpSpPr>
              <a:xfrm flipH="1">
                <a:off x="1542052" y="3121830"/>
                <a:ext cx="1620889" cy="1620883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34" name="íslidè">
                  <a:extLst>
                    <a:ext uri="{FF2B5EF4-FFF2-40B4-BE49-F238E27FC236}">
                      <a16:creationId xmlns:a16="http://schemas.microsoft.com/office/drawing/2014/main" id="{9D6AB685-5202-8951-CBC3-4D4DB07F586C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sľiďê">
                  <a:extLst>
                    <a:ext uri="{FF2B5EF4-FFF2-40B4-BE49-F238E27FC236}">
                      <a16:creationId xmlns:a16="http://schemas.microsoft.com/office/drawing/2014/main" id="{D63C92C2-B84B-190A-5CFF-195531F85D9B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íŝ1ïďé">
                <a:extLst>
                  <a:ext uri="{FF2B5EF4-FFF2-40B4-BE49-F238E27FC236}">
                    <a16:creationId xmlns:a16="http://schemas.microsoft.com/office/drawing/2014/main" id="{9F9A3EB5-3177-791C-57F8-07B512166A28}"/>
                  </a:ext>
                </a:extLst>
              </p:cNvPr>
              <p:cNvGrpSpPr/>
              <p:nvPr/>
            </p:nvGrpSpPr>
            <p:grpSpPr>
              <a:xfrm rot="342038" flipH="1">
                <a:off x="3043038" y="3326813"/>
                <a:ext cx="2170871" cy="2170868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32" name="íslîde">
                  <a:extLst>
                    <a:ext uri="{FF2B5EF4-FFF2-40B4-BE49-F238E27FC236}">
                      <a16:creationId xmlns:a16="http://schemas.microsoft.com/office/drawing/2014/main" id="{8038EEBE-8B32-9162-6F7A-B015B205534B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E4EAF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ïšļiďê">
                  <a:extLst>
                    <a:ext uri="{FF2B5EF4-FFF2-40B4-BE49-F238E27FC236}">
                      <a16:creationId xmlns:a16="http://schemas.microsoft.com/office/drawing/2014/main" id="{A7881F91-FA69-6280-517F-72C5C653524C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E4EAF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śľïḋê">
                <a:extLst>
                  <a:ext uri="{FF2B5EF4-FFF2-40B4-BE49-F238E27FC236}">
                    <a16:creationId xmlns:a16="http://schemas.microsoft.com/office/drawing/2014/main" id="{AEDDC618-AD52-EEA6-3B6E-9DA6A28B6FDE}"/>
                  </a:ext>
                </a:extLst>
              </p:cNvPr>
              <p:cNvGrpSpPr/>
              <p:nvPr/>
            </p:nvGrpSpPr>
            <p:grpSpPr>
              <a:xfrm rot="342038" flipH="1">
                <a:off x="4434263" y="1747289"/>
                <a:ext cx="2486426" cy="2486423"/>
                <a:chOff x="953424" y="1486519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30" name="iSlîḍé">
                  <a:extLst>
                    <a:ext uri="{FF2B5EF4-FFF2-40B4-BE49-F238E27FC236}">
                      <a16:creationId xmlns:a16="http://schemas.microsoft.com/office/drawing/2014/main" id="{7C4B782D-A5EC-87AB-90E9-9928650581DC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0026A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îSlíḓe">
                  <a:extLst>
                    <a:ext uri="{FF2B5EF4-FFF2-40B4-BE49-F238E27FC236}">
                      <a16:creationId xmlns:a16="http://schemas.microsoft.com/office/drawing/2014/main" id="{5D26B96F-3F73-1ED2-10FB-05CC32A88AD5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solidFill>
                  <a:srgbClr val="0026A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îṥḷíḍe">
                <a:extLst>
                  <a:ext uri="{FF2B5EF4-FFF2-40B4-BE49-F238E27FC236}">
                    <a16:creationId xmlns:a16="http://schemas.microsoft.com/office/drawing/2014/main" id="{EBCBC9A9-1456-D812-E705-36F98691E784}"/>
                  </a:ext>
                </a:extLst>
              </p:cNvPr>
              <p:cNvSpPr/>
              <p:nvPr/>
            </p:nvSpPr>
            <p:spPr>
              <a:xfrm>
                <a:off x="1307468" y="2848782"/>
                <a:ext cx="1897756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8" name="íṥḷîḑé">
                <a:extLst>
                  <a:ext uri="{FF2B5EF4-FFF2-40B4-BE49-F238E27FC236}">
                    <a16:creationId xmlns:a16="http://schemas.microsoft.com/office/drawing/2014/main" id="{9DA436E4-2F68-DC23-4105-150D500F2D33}"/>
                  </a:ext>
                </a:extLst>
              </p:cNvPr>
              <p:cNvSpPr/>
              <p:nvPr/>
            </p:nvSpPr>
            <p:spPr>
              <a:xfrm flipV="1">
                <a:off x="3034884" y="3453646"/>
                <a:ext cx="2292159" cy="2292159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E4EAFA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íśľîḋe">
                <a:extLst>
                  <a:ext uri="{FF2B5EF4-FFF2-40B4-BE49-F238E27FC236}">
                    <a16:creationId xmlns:a16="http://schemas.microsoft.com/office/drawing/2014/main" id="{F6D99BB9-066F-1104-FAAD-B3D99B697AC5}"/>
                  </a:ext>
                </a:extLst>
              </p:cNvPr>
              <p:cNvSpPr/>
              <p:nvPr/>
            </p:nvSpPr>
            <p:spPr>
              <a:xfrm>
                <a:off x="4354619" y="1448780"/>
                <a:ext cx="2292159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0026A0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star-ornament-with-ribbon-tails_57408">
              <a:extLst>
                <a:ext uri="{FF2B5EF4-FFF2-40B4-BE49-F238E27FC236}">
                  <a16:creationId xmlns:a16="http://schemas.microsoft.com/office/drawing/2014/main" id="{8051B6F7-94D6-2A60-838E-5E2F92256D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4122" y="2682744"/>
              <a:ext cx="560786" cy="761954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star-ornament-with-ribbon-tails_57408">
              <a:extLst>
                <a:ext uri="{FF2B5EF4-FFF2-40B4-BE49-F238E27FC236}">
                  <a16:creationId xmlns:a16="http://schemas.microsoft.com/office/drawing/2014/main" id="{4FAF15B2-9B81-3D07-08E9-D8A179D3FC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7799" y="4009764"/>
              <a:ext cx="382792" cy="520110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star-ornament-with-ribbon-tails_57408">
              <a:extLst>
                <a:ext uri="{FF2B5EF4-FFF2-40B4-BE49-F238E27FC236}">
                  <a16:creationId xmlns:a16="http://schemas.microsoft.com/office/drawing/2014/main" id="{EFF04CB3-A4C1-6697-5B69-1121E8F4A5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6083" y="3635445"/>
              <a:ext cx="328949" cy="446952"/>
            </a:xfrm>
            <a:custGeom>
              <a:avLst/>
              <a:gdLst>
                <a:gd name="connsiteX0" fmla="*/ 357061 w 447628"/>
                <a:gd name="connsiteY0" fmla="*/ 396295 h 608203"/>
                <a:gd name="connsiteX1" fmla="*/ 371734 w 447628"/>
                <a:gd name="connsiteY1" fmla="*/ 397778 h 608203"/>
                <a:gd name="connsiteX2" fmla="*/ 441852 w 447628"/>
                <a:gd name="connsiteY2" fmla="*/ 539699 h 608203"/>
                <a:gd name="connsiteX3" fmla="*/ 443709 w 447628"/>
                <a:gd name="connsiteY3" fmla="*/ 546651 h 608203"/>
                <a:gd name="connsiteX4" fmla="*/ 429778 w 447628"/>
                <a:gd name="connsiteY4" fmla="*/ 560927 h 608203"/>
                <a:gd name="connsiteX5" fmla="*/ 425506 w 447628"/>
                <a:gd name="connsiteY5" fmla="*/ 560463 h 608203"/>
                <a:gd name="connsiteX6" fmla="*/ 368762 w 447628"/>
                <a:gd name="connsiteY6" fmla="*/ 544705 h 608203"/>
                <a:gd name="connsiteX7" fmla="*/ 346752 w 447628"/>
                <a:gd name="connsiteY7" fmla="*/ 599304 h 608203"/>
                <a:gd name="connsiteX8" fmla="*/ 334029 w 447628"/>
                <a:gd name="connsiteY8" fmla="*/ 608203 h 608203"/>
                <a:gd name="connsiteX9" fmla="*/ 333471 w 447628"/>
                <a:gd name="connsiteY9" fmla="*/ 608203 h 608203"/>
                <a:gd name="connsiteX10" fmla="*/ 320655 w 447628"/>
                <a:gd name="connsiteY10" fmla="*/ 600231 h 608203"/>
                <a:gd name="connsiteX11" fmla="*/ 253324 w 447628"/>
                <a:gd name="connsiteY11" fmla="*/ 464150 h 608203"/>
                <a:gd name="connsiteX12" fmla="*/ 255832 w 447628"/>
                <a:gd name="connsiteY12" fmla="*/ 460813 h 608203"/>
                <a:gd name="connsiteX13" fmla="*/ 271062 w 447628"/>
                <a:gd name="connsiteY13" fmla="*/ 437453 h 608203"/>
                <a:gd name="connsiteX14" fmla="*/ 294837 w 447628"/>
                <a:gd name="connsiteY14" fmla="*/ 452007 h 608203"/>
                <a:gd name="connsiteX15" fmla="*/ 314990 w 447628"/>
                <a:gd name="connsiteY15" fmla="*/ 457661 h 608203"/>
                <a:gd name="connsiteX16" fmla="*/ 331800 w 447628"/>
                <a:gd name="connsiteY16" fmla="*/ 453861 h 608203"/>
                <a:gd name="connsiteX17" fmla="*/ 353532 w 447628"/>
                <a:gd name="connsiteY17" fmla="*/ 423919 h 608203"/>
                <a:gd name="connsiteX18" fmla="*/ 89869 w 447628"/>
                <a:gd name="connsiteY18" fmla="*/ 395801 h 608203"/>
                <a:gd name="connsiteX19" fmla="*/ 93304 w 447628"/>
                <a:gd name="connsiteY19" fmla="*/ 423429 h 608203"/>
                <a:gd name="connsiteX20" fmla="*/ 114933 w 447628"/>
                <a:gd name="connsiteY20" fmla="*/ 453468 h 608203"/>
                <a:gd name="connsiteX21" fmla="*/ 131828 w 447628"/>
                <a:gd name="connsiteY21" fmla="*/ 457269 h 608203"/>
                <a:gd name="connsiteX22" fmla="*/ 151879 w 447628"/>
                <a:gd name="connsiteY22" fmla="*/ 451706 h 608203"/>
                <a:gd name="connsiteX23" fmla="*/ 175643 w 447628"/>
                <a:gd name="connsiteY23" fmla="*/ 437336 h 608203"/>
                <a:gd name="connsiteX24" fmla="*/ 190775 w 447628"/>
                <a:gd name="connsiteY24" fmla="*/ 460606 h 608203"/>
                <a:gd name="connsiteX25" fmla="*/ 193838 w 447628"/>
                <a:gd name="connsiteY25" fmla="*/ 464778 h 608203"/>
                <a:gd name="connsiteX26" fmla="*/ 126908 w 447628"/>
                <a:gd name="connsiteY26" fmla="*/ 600230 h 608203"/>
                <a:gd name="connsiteX27" fmla="*/ 114098 w 447628"/>
                <a:gd name="connsiteY27" fmla="*/ 608203 h 608203"/>
                <a:gd name="connsiteX28" fmla="*/ 113541 w 447628"/>
                <a:gd name="connsiteY28" fmla="*/ 608203 h 608203"/>
                <a:gd name="connsiteX29" fmla="*/ 100823 w 447628"/>
                <a:gd name="connsiteY29" fmla="*/ 599303 h 608203"/>
                <a:gd name="connsiteX30" fmla="*/ 78730 w 447628"/>
                <a:gd name="connsiteY30" fmla="*/ 544696 h 608203"/>
                <a:gd name="connsiteX31" fmla="*/ 22011 w 447628"/>
                <a:gd name="connsiteY31" fmla="*/ 560457 h 608203"/>
                <a:gd name="connsiteX32" fmla="*/ 7158 w 447628"/>
                <a:gd name="connsiteY32" fmla="*/ 555728 h 608203"/>
                <a:gd name="connsiteX33" fmla="*/ 5394 w 447628"/>
                <a:gd name="connsiteY33" fmla="*/ 540338 h 608203"/>
                <a:gd name="connsiteX34" fmla="*/ 76130 w 447628"/>
                <a:gd name="connsiteY34" fmla="*/ 397192 h 608203"/>
                <a:gd name="connsiteX35" fmla="*/ 223839 w 447628"/>
                <a:gd name="connsiteY35" fmla="*/ 119311 h 608203"/>
                <a:gd name="connsiteX36" fmla="*/ 215669 w 447628"/>
                <a:gd name="connsiteY36" fmla="*/ 124410 h 608203"/>
                <a:gd name="connsiteX37" fmla="*/ 187539 w 447628"/>
                <a:gd name="connsiteY37" fmla="*/ 181330 h 608203"/>
                <a:gd name="connsiteX38" fmla="*/ 124595 w 447628"/>
                <a:gd name="connsiteY38" fmla="*/ 190415 h 608203"/>
                <a:gd name="connsiteX39" fmla="*/ 117260 w 447628"/>
                <a:gd name="connsiteY39" fmla="*/ 196627 h 608203"/>
                <a:gd name="connsiteX40" fmla="*/ 119581 w 447628"/>
                <a:gd name="connsiteY40" fmla="*/ 205897 h 608203"/>
                <a:gd name="connsiteX41" fmla="*/ 165072 w 447628"/>
                <a:gd name="connsiteY41" fmla="*/ 250210 h 608203"/>
                <a:gd name="connsiteX42" fmla="*/ 154396 w 447628"/>
                <a:gd name="connsiteY42" fmla="*/ 312786 h 608203"/>
                <a:gd name="connsiteX43" fmla="*/ 157924 w 447628"/>
                <a:gd name="connsiteY43" fmla="*/ 321593 h 608203"/>
                <a:gd name="connsiteX44" fmla="*/ 167486 w 447628"/>
                <a:gd name="connsiteY44" fmla="*/ 322334 h 608203"/>
                <a:gd name="connsiteX45" fmla="*/ 223839 w 447628"/>
                <a:gd name="connsiteY45" fmla="*/ 292761 h 608203"/>
                <a:gd name="connsiteX46" fmla="*/ 280099 w 447628"/>
                <a:gd name="connsiteY46" fmla="*/ 322334 h 608203"/>
                <a:gd name="connsiteX47" fmla="*/ 284277 w 447628"/>
                <a:gd name="connsiteY47" fmla="*/ 323354 h 608203"/>
                <a:gd name="connsiteX48" fmla="*/ 289661 w 447628"/>
                <a:gd name="connsiteY48" fmla="*/ 321593 h 608203"/>
                <a:gd name="connsiteX49" fmla="*/ 293189 w 447628"/>
                <a:gd name="connsiteY49" fmla="*/ 312786 h 608203"/>
                <a:gd name="connsiteX50" fmla="*/ 282513 w 447628"/>
                <a:gd name="connsiteY50" fmla="*/ 250210 h 608203"/>
                <a:gd name="connsiteX51" fmla="*/ 328004 w 447628"/>
                <a:gd name="connsiteY51" fmla="*/ 205897 h 608203"/>
                <a:gd name="connsiteX52" fmla="*/ 330325 w 447628"/>
                <a:gd name="connsiteY52" fmla="*/ 196627 h 608203"/>
                <a:gd name="connsiteX53" fmla="*/ 322990 w 447628"/>
                <a:gd name="connsiteY53" fmla="*/ 190415 h 608203"/>
                <a:gd name="connsiteX54" fmla="*/ 260046 w 447628"/>
                <a:gd name="connsiteY54" fmla="*/ 181330 h 608203"/>
                <a:gd name="connsiteX55" fmla="*/ 231916 w 447628"/>
                <a:gd name="connsiteY55" fmla="*/ 124410 h 608203"/>
                <a:gd name="connsiteX56" fmla="*/ 223839 w 447628"/>
                <a:gd name="connsiteY56" fmla="*/ 119311 h 608203"/>
                <a:gd name="connsiteX57" fmla="*/ 223746 w 447628"/>
                <a:gd name="connsiteY57" fmla="*/ 0 h 608203"/>
                <a:gd name="connsiteX58" fmla="*/ 238600 w 447628"/>
                <a:gd name="connsiteY58" fmla="*/ 8065 h 608203"/>
                <a:gd name="connsiteX59" fmla="*/ 265152 w 447628"/>
                <a:gd name="connsiteY59" fmla="*/ 48855 h 608203"/>
                <a:gd name="connsiteX60" fmla="*/ 306929 w 447628"/>
                <a:gd name="connsiteY60" fmla="*/ 23732 h 608203"/>
                <a:gd name="connsiteX61" fmla="*/ 316027 w 447628"/>
                <a:gd name="connsiteY61" fmla="*/ 21229 h 608203"/>
                <a:gd name="connsiteX62" fmla="*/ 323826 w 447628"/>
                <a:gd name="connsiteY62" fmla="*/ 22991 h 608203"/>
                <a:gd name="connsiteX63" fmla="*/ 333667 w 447628"/>
                <a:gd name="connsiteY63" fmla="*/ 36711 h 608203"/>
                <a:gd name="connsiteX64" fmla="*/ 339608 w 447628"/>
                <a:gd name="connsiteY64" fmla="*/ 84547 h 608203"/>
                <a:gd name="connsiteX65" fmla="*/ 387699 w 447628"/>
                <a:gd name="connsiteY65" fmla="*/ 80004 h 608203"/>
                <a:gd name="connsiteX66" fmla="*/ 389370 w 447628"/>
                <a:gd name="connsiteY66" fmla="*/ 79911 h 608203"/>
                <a:gd name="connsiteX67" fmla="*/ 403203 w 447628"/>
                <a:gd name="connsiteY67" fmla="*/ 86679 h 608203"/>
                <a:gd name="connsiteX68" fmla="*/ 406174 w 447628"/>
                <a:gd name="connsiteY68" fmla="*/ 103273 h 608203"/>
                <a:gd name="connsiteX69" fmla="*/ 390762 w 447628"/>
                <a:gd name="connsiteY69" fmla="*/ 148976 h 608203"/>
                <a:gd name="connsiteX70" fmla="*/ 435975 w 447628"/>
                <a:gd name="connsiteY70" fmla="*/ 165663 h 608203"/>
                <a:gd name="connsiteX71" fmla="*/ 447208 w 447628"/>
                <a:gd name="connsiteY71" fmla="*/ 178364 h 608203"/>
                <a:gd name="connsiteX72" fmla="*/ 442566 w 447628"/>
                <a:gd name="connsiteY72" fmla="*/ 194680 h 608203"/>
                <a:gd name="connsiteX73" fmla="*/ 408866 w 447628"/>
                <a:gd name="connsiteY73" fmla="*/ 229166 h 608203"/>
                <a:gd name="connsiteX74" fmla="*/ 442381 w 447628"/>
                <a:gd name="connsiteY74" fmla="*/ 263838 h 608203"/>
                <a:gd name="connsiteX75" fmla="*/ 446930 w 447628"/>
                <a:gd name="connsiteY75" fmla="*/ 280154 h 608203"/>
                <a:gd name="connsiteX76" fmla="*/ 435696 w 447628"/>
                <a:gd name="connsiteY76" fmla="*/ 292761 h 608203"/>
                <a:gd name="connsiteX77" fmla="*/ 390298 w 447628"/>
                <a:gd name="connsiteY77" fmla="*/ 309263 h 608203"/>
                <a:gd name="connsiteX78" fmla="*/ 405431 w 447628"/>
                <a:gd name="connsiteY78" fmla="*/ 355059 h 608203"/>
                <a:gd name="connsiteX79" fmla="*/ 402460 w 447628"/>
                <a:gd name="connsiteY79" fmla="*/ 371653 h 608203"/>
                <a:gd name="connsiteX80" fmla="*/ 388627 w 447628"/>
                <a:gd name="connsiteY80" fmla="*/ 378328 h 608203"/>
                <a:gd name="connsiteX81" fmla="*/ 386863 w 447628"/>
                <a:gd name="connsiteY81" fmla="*/ 378235 h 608203"/>
                <a:gd name="connsiteX82" fmla="*/ 338866 w 447628"/>
                <a:gd name="connsiteY82" fmla="*/ 373415 h 608203"/>
                <a:gd name="connsiteX83" fmla="*/ 332646 w 447628"/>
                <a:gd name="connsiteY83" fmla="*/ 421250 h 608203"/>
                <a:gd name="connsiteX84" fmla="*/ 322712 w 447628"/>
                <a:gd name="connsiteY84" fmla="*/ 434878 h 608203"/>
                <a:gd name="connsiteX85" fmla="*/ 315006 w 447628"/>
                <a:gd name="connsiteY85" fmla="*/ 436639 h 608203"/>
                <a:gd name="connsiteX86" fmla="*/ 305815 w 447628"/>
                <a:gd name="connsiteY86" fmla="*/ 434043 h 608203"/>
                <a:gd name="connsiteX87" fmla="*/ 264595 w 447628"/>
                <a:gd name="connsiteY87" fmla="*/ 408920 h 608203"/>
                <a:gd name="connsiteX88" fmla="*/ 238229 w 447628"/>
                <a:gd name="connsiteY88" fmla="*/ 449340 h 608203"/>
                <a:gd name="connsiteX89" fmla="*/ 223375 w 447628"/>
                <a:gd name="connsiteY89" fmla="*/ 457405 h 608203"/>
                <a:gd name="connsiteX90" fmla="*/ 208521 w 447628"/>
                <a:gd name="connsiteY90" fmla="*/ 449247 h 608203"/>
                <a:gd name="connsiteX91" fmla="*/ 182247 w 447628"/>
                <a:gd name="connsiteY91" fmla="*/ 408828 h 608203"/>
                <a:gd name="connsiteX92" fmla="*/ 140934 w 447628"/>
                <a:gd name="connsiteY92" fmla="*/ 433765 h 608203"/>
                <a:gd name="connsiteX93" fmla="*/ 131836 w 447628"/>
                <a:gd name="connsiteY93" fmla="*/ 436361 h 608203"/>
                <a:gd name="connsiteX94" fmla="*/ 124038 w 447628"/>
                <a:gd name="connsiteY94" fmla="*/ 434600 h 608203"/>
                <a:gd name="connsiteX95" fmla="*/ 114197 w 447628"/>
                <a:gd name="connsiteY95" fmla="*/ 420879 h 608203"/>
                <a:gd name="connsiteX96" fmla="*/ 108162 w 447628"/>
                <a:gd name="connsiteY96" fmla="*/ 373044 h 608203"/>
                <a:gd name="connsiteX97" fmla="*/ 60072 w 447628"/>
                <a:gd name="connsiteY97" fmla="*/ 377679 h 608203"/>
                <a:gd name="connsiteX98" fmla="*/ 58401 w 447628"/>
                <a:gd name="connsiteY98" fmla="*/ 377679 h 608203"/>
                <a:gd name="connsiteX99" fmla="*/ 44568 w 447628"/>
                <a:gd name="connsiteY99" fmla="*/ 371004 h 608203"/>
                <a:gd name="connsiteX100" fmla="*/ 41597 w 447628"/>
                <a:gd name="connsiteY100" fmla="*/ 354410 h 608203"/>
                <a:gd name="connsiteX101" fmla="*/ 56915 w 447628"/>
                <a:gd name="connsiteY101" fmla="*/ 308707 h 608203"/>
                <a:gd name="connsiteX102" fmla="*/ 11610 w 447628"/>
                <a:gd name="connsiteY102" fmla="*/ 292020 h 608203"/>
                <a:gd name="connsiteX103" fmla="*/ 470 w 447628"/>
                <a:gd name="connsiteY103" fmla="*/ 279319 h 608203"/>
                <a:gd name="connsiteX104" fmla="*/ 5019 w 447628"/>
                <a:gd name="connsiteY104" fmla="*/ 263096 h 608203"/>
                <a:gd name="connsiteX105" fmla="*/ 38626 w 447628"/>
                <a:gd name="connsiteY105" fmla="*/ 228517 h 608203"/>
                <a:gd name="connsiteX106" fmla="*/ 5111 w 447628"/>
                <a:gd name="connsiteY106" fmla="*/ 193938 h 608203"/>
                <a:gd name="connsiteX107" fmla="*/ 562 w 447628"/>
                <a:gd name="connsiteY107" fmla="*/ 177622 h 608203"/>
                <a:gd name="connsiteX108" fmla="*/ 11703 w 447628"/>
                <a:gd name="connsiteY108" fmla="*/ 164922 h 608203"/>
                <a:gd name="connsiteX109" fmla="*/ 57008 w 447628"/>
                <a:gd name="connsiteY109" fmla="*/ 148420 h 608203"/>
                <a:gd name="connsiteX110" fmla="*/ 41783 w 447628"/>
                <a:gd name="connsiteY110" fmla="*/ 102624 h 608203"/>
                <a:gd name="connsiteX111" fmla="*/ 44754 w 447628"/>
                <a:gd name="connsiteY111" fmla="*/ 86030 h 608203"/>
                <a:gd name="connsiteX112" fmla="*/ 58586 w 447628"/>
                <a:gd name="connsiteY112" fmla="*/ 79355 h 608203"/>
                <a:gd name="connsiteX113" fmla="*/ 60350 w 447628"/>
                <a:gd name="connsiteY113" fmla="*/ 79448 h 608203"/>
                <a:gd name="connsiteX114" fmla="*/ 108441 w 447628"/>
                <a:gd name="connsiteY114" fmla="*/ 84176 h 608203"/>
                <a:gd name="connsiteX115" fmla="*/ 114568 w 447628"/>
                <a:gd name="connsiteY115" fmla="*/ 36340 h 608203"/>
                <a:gd name="connsiteX116" fmla="*/ 124409 w 447628"/>
                <a:gd name="connsiteY116" fmla="*/ 22620 h 608203"/>
                <a:gd name="connsiteX117" fmla="*/ 132115 w 447628"/>
                <a:gd name="connsiteY117" fmla="*/ 20859 h 608203"/>
                <a:gd name="connsiteX118" fmla="*/ 141306 w 447628"/>
                <a:gd name="connsiteY118" fmla="*/ 23454 h 608203"/>
                <a:gd name="connsiteX119" fmla="*/ 182619 w 447628"/>
                <a:gd name="connsiteY119" fmla="*/ 48485 h 608203"/>
                <a:gd name="connsiteX120" fmla="*/ 208892 w 447628"/>
                <a:gd name="connsiteY120" fmla="*/ 8065 h 608203"/>
                <a:gd name="connsiteX121" fmla="*/ 223746 w 447628"/>
                <a:gd name="connsiteY121" fmla="*/ 0 h 60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447628" h="608203">
                  <a:moveTo>
                    <a:pt x="357061" y="396295"/>
                  </a:moveTo>
                  <a:lnTo>
                    <a:pt x="371734" y="397778"/>
                  </a:lnTo>
                  <a:lnTo>
                    <a:pt x="441852" y="539699"/>
                  </a:lnTo>
                  <a:cubicBezTo>
                    <a:pt x="443059" y="541738"/>
                    <a:pt x="443709" y="544149"/>
                    <a:pt x="443709" y="546651"/>
                  </a:cubicBezTo>
                  <a:cubicBezTo>
                    <a:pt x="443709" y="554438"/>
                    <a:pt x="437487" y="560742"/>
                    <a:pt x="429778" y="560927"/>
                  </a:cubicBezTo>
                  <a:cubicBezTo>
                    <a:pt x="428385" y="561020"/>
                    <a:pt x="426899" y="560834"/>
                    <a:pt x="425506" y="560463"/>
                  </a:cubicBezTo>
                  <a:lnTo>
                    <a:pt x="368762" y="544705"/>
                  </a:lnTo>
                  <a:lnTo>
                    <a:pt x="346752" y="599304"/>
                  </a:lnTo>
                  <a:cubicBezTo>
                    <a:pt x="344616" y="604495"/>
                    <a:pt x="339694" y="608018"/>
                    <a:pt x="334029" y="608203"/>
                  </a:cubicBezTo>
                  <a:cubicBezTo>
                    <a:pt x="333843" y="608203"/>
                    <a:pt x="333657" y="608203"/>
                    <a:pt x="333471" y="608203"/>
                  </a:cubicBezTo>
                  <a:cubicBezTo>
                    <a:pt x="328085" y="608203"/>
                    <a:pt x="323070" y="605144"/>
                    <a:pt x="320655" y="600231"/>
                  </a:cubicBezTo>
                  <a:lnTo>
                    <a:pt x="253324" y="464150"/>
                  </a:lnTo>
                  <a:cubicBezTo>
                    <a:pt x="254253" y="463038"/>
                    <a:pt x="255089" y="461925"/>
                    <a:pt x="255832" y="460813"/>
                  </a:cubicBezTo>
                  <a:lnTo>
                    <a:pt x="271062" y="437453"/>
                  </a:lnTo>
                  <a:lnTo>
                    <a:pt x="294837" y="452007"/>
                  </a:lnTo>
                  <a:cubicBezTo>
                    <a:pt x="300874" y="455715"/>
                    <a:pt x="307932" y="457661"/>
                    <a:pt x="314990" y="457661"/>
                  </a:cubicBezTo>
                  <a:cubicBezTo>
                    <a:pt x="320748" y="457661"/>
                    <a:pt x="326599" y="456363"/>
                    <a:pt x="331800" y="453861"/>
                  </a:cubicBezTo>
                  <a:cubicBezTo>
                    <a:pt x="343687" y="448113"/>
                    <a:pt x="351767" y="436989"/>
                    <a:pt x="353532" y="423919"/>
                  </a:cubicBezTo>
                  <a:close/>
                  <a:moveTo>
                    <a:pt x="89869" y="395801"/>
                  </a:moveTo>
                  <a:lnTo>
                    <a:pt x="93304" y="423429"/>
                  </a:lnTo>
                  <a:cubicBezTo>
                    <a:pt x="94975" y="436501"/>
                    <a:pt x="103051" y="447719"/>
                    <a:pt x="114933" y="453468"/>
                  </a:cubicBezTo>
                  <a:cubicBezTo>
                    <a:pt x="120131" y="455971"/>
                    <a:pt x="125980" y="457269"/>
                    <a:pt x="131828" y="457269"/>
                  </a:cubicBezTo>
                  <a:cubicBezTo>
                    <a:pt x="138883" y="457269"/>
                    <a:pt x="145845" y="455322"/>
                    <a:pt x="151879" y="451706"/>
                  </a:cubicBezTo>
                  <a:lnTo>
                    <a:pt x="175643" y="437336"/>
                  </a:lnTo>
                  <a:lnTo>
                    <a:pt x="190775" y="460606"/>
                  </a:lnTo>
                  <a:cubicBezTo>
                    <a:pt x="191796" y="462090"/>
                    <a:pt x="192817" y="463480"/>
                    <a:pt x="193838" y="464778"/>
                  </a:cubicBezTo>
                  <a:lnTo>
                    <a:pt x="126908" y="600230"/>
                  </a:lnTo>
                  <a:cubicBezTo>
                    <a:pt x="124494" y="605144"/>
                    <a:pt x="119482" y="608203"/>
                    <a:pt x="114098" y="608203"/>
                  </a:cubicBezTo>
                  <a:cubicBezTo>
                    <a:pt x="113912" y="608203"/>
                    <a:pt x="113726" y="608203"/>
                    <a:pt x="113541" y="608203"/>
                  </a:cubicBezTo>
                  <a:cubicBezTo>
                    <a:pt x="107878" y="608018"/>
                    <a:pt x="102865" y="604495"/>
                    <a:pt x="100823" y="599303"/>
                  </a:cubicBezTo>
                  <a:lnTo>
                    <a:pt x="78730" y="544696"/>
                  </a:lnTo>
                  <a:lnTo>
                    <a:pt x="22011" y="560457"/>
                  </a:lnTo>
                  <a:cubicBezTo>
                    <a:pt x="16627" y="561940"/>
                    <a:pt x="10778" y="560086"/>
                    <a:pt x="7158" y="555728"/>
                  </a:cubicBezTo>
                  <a:cubicBezTo>
                    <a:pt x="3631" y="551464"/>
                    <a:pt x="2888" y="545345"/>
                    <a:pt x="5394" y="540338"/>
                  </a:cubicBezTo>
                  <a:lnTo>
                    <a:pt x="76130" y="397192"/>
                  </a:lnTo>
                  <a:close/>
                  <a:moveTo>
                    <a:pt x="223839" y="119311"/>
                  </a:moveTo>
                  <a:cubicBezTo>
                    <a:pt x="220311" y="119311"/>
                    <a:pt x="217155" y="121258"/>
                    <a:pt x="215669" y="124410"/>
                  </a:cubicBezTo>
                  <a:lnTo>
                    <a:pt x="187539" y="181330"/>
                  </a:lnTo>
                  <a:lnTo>
                    <a:pt x="124595" y="190415"/>
                  </a:lnTo>
                  <a:cubicBezTo>
                    <a:pt x="121160" y="190879"/>
                    <a:pt x="118374" y="193289"/>
                    <a:pt x="117260" y="196627"/>
                  </a:cubicBezTo>
                  <a:cubicBezTo>
                    <a:pt x="116239" y="199871"/>
                    <a:pt x="117075" y="203487"/>
                    <a:pt x="119581" y="205897"/>
                  </a:cubicBezTo>
                  <a:lnTo>
                    <a:pt x="165072" y="250210"/>
                  </a:lnTo>
                  <a:lnTo>
                    <a:pt x="154396" y="312786"/>
                  </a:lnTo>
                  <a:cubicBezTo>
                    <a:pt x="153746" y="316123"/>
                    <a:pt x="155138" y="319553"/>
                    <a:pt x="157924" y="321593"/>
                  </a:cubicBezTo>
                  <a:cubicBezTo>
                    <a:pt x="160802" y="323632"/>
                    <a:pt x="164422" y="323910"/>
                    <a:pt x="167486" y="322334"/>
                  </a:cubicBezTo>
                  <a:lnTo>
                    <a:pt x="223839" y="292761"/>
                  </a:lnTo>
                  <a:lnTo>
                    <a:pt x="280099" y="322334"/>
                  </a:lnTo>
                  <a:cubicBezTo>
                    <a:pt x="281399" y="322983"/>
                    <a:pt x="282791" y="323354"/>
                    <a:pt x="284277" y="323354"/>
                  </a:cubicBezTo>
                  <a:cubicBezTo>
                    <a:pt x="286134" y="323354"/>
                    <a:pt x="288083" y="322798"/>
                    <a:pt x="289661" y="321593"/>
                  </a:cubicBezTo>
                  <a:cubicBezTo>
                    <a:pt x="292447" y="319553"/>
                    <a:pt x="293839" y="316123"/>
                    <a:pt x="293189" y="312786"/>
                  </a:cubicBezTo>
                  <a:lnTo>
                    <a:pt x="282513" y="250210"/>
                  </a:lnTo>
                  <a:lnTo>
                    <a:pt x="328004" y="205897"/>
                  </a:lnTo>
                  <a:cubicBezTo>
                    <a:pt x="330510" y="203487"/>
                    <a:pt x="331346" y="199871"/>
                    <a:pt x="330325" y="196627"/>
                  </a:cubicBezTo>
                  <a:cubicBezTo>
                    <a:pt x="329211" y="193289"/>
                    <a:pt x="326425" y="190879"/>
                    <a:pt x="322990" y="190415"/>
                  </a:cubicBezTo>
                  <a:lnTo>
                    <a:pt x="260046" y="181330"/>
                  </a:lnTo>
                  <a:lnTo>
                    <a:pt x="231916" y="124410"/>
                  </a:lnTo>
                  <a:cubicBezTo>
                    <a:pt x="230430" y="121258"/>
                    <a:pt x="227274" y="119311"/>
                    <a:pt x="223839" y="119311"/>
                  </a:cubicBezTo>
                  <a:close/>
                  <a:moveTo>
                    <a:pt x="223746" y="0"/>
                  </a:moveTo>
                  <a:cubicBezTo>
                    <a:pt x="229781" y="0"/>
                    <a:pt x="235351" y="3059"/>
                    <a:pt x="238600" y="8065"/>
                  </a:cubicBezTo>
                  <a:lnTo>
                    <a:pt x="265152" y="48855"/>
                  </a:lnTo>
                  <a:lnTo>
                    <a:pt x="306929" y="23732"/>
                  </a:lnTo>
                  <a:cubicBezTo>
                    <a:pt x="309715" y="22064"/>
                    <a:pt x="312871" y="21229"/>
                    <a:pt x="316027" y="21229"/>
                  </a:cubicBezTo>
                  <a:cubicBezTo>
                    <a:pt x="318720" y="21229"/>
                    <a:pt x="321319" y="21786"/>
                    <a:pt x="323826" y="22991"/>
                  </a:cubicBezTo>
                  <a:cubicBezTo>
                    <a:pt x="329211" y="25586"/>
                    <a:pt x="332924" y="30778"/>
                    <a:pt x="333667" y="36711"/>
                  </a:cubicBezTo>
                  <a:lnTo>
                    <a:pt x="339608" y="84547"/>
                  </a:lnTo>
                  <a:lnTo>
                    <a:pt x="387699" y="80004"/>
                  </a:lnTo>
                  <a:cubicBezTo>
                    <a:pt x="388256" y="79911"/>
                    <a:pt x="388813" y="79911"/>
                    <a:pt x="389370" y="79911"/>
                  </a:cubicBezTo>
                  <a:cubicBezTo>
                    <a:pt x="394755" y="79911"/>
                    <a:pt x="399861" y="82414"/>
                    <a:pt x="403203" y="86679"/>
                  </a:cubicBezTo>
                  <a:cubicBezTo>
                    <a:pt x="406916" y="91314"/>
                    <a:pt x="408030" y="97618"/>
                    <a:pt x="406174" y="103273"/>
                  </a:cubicBezTo>
                  <a:lnTo>
                    <a:pt x="390762" y="148976"/>
                  </a:lnTo>
                  <a:lnTo>
                    <a:pt x="435975" y="165663"/>
                  </a:lnTo>
                  <a:cubicBezTo>
                    <a:pt x="441638" y="167796"/>
                    <a:pt x="445816" y="172523"/>
                    <a:pt x="447208" y="178364"/>
                  </a:cubicBezTo>
                  <a:cubicBezTo>
                    <a:pt x="448508" y="184297"/>
                    <a:pt x="446744" y="190323"/>
                    <a:pt x="442566" y="194680"/>
                  </a:cubicBezTo>
                  <a:lnTo>
                    <a:pt x="408866" y="229166"/>
                  </a:lnTo>
                  <a:lnTo>
                    <a:pt x="442381" y="263838"/>
                  </a:lnTo>
                  <a:cubicBezTo>
                    <a:pt x="446558" y="268195"/>
                    <a:pt x="448229" y="274313"/>
                    <a:pt x="446930" y="280154"/>
                  </a:cubicBezTo>
                  <a:cubicBezTo>
                    <a:pt x="445537" y="285994"/>
                    <a:pt x="441359" y="290722"/>
                    <a:pt x="435696" y="292761"/>
                  </a:cubicBezTo>
                  <a:lnTo>
                    <a:pt x="390298" y="309263"/>
                  </a:lnTo>
                  <a:lnTo>
                    <a:pt x="405431" y="355059"/>
                  </a:lnTo>
                  <a:cubicBezTo>
                    <a:pt x="407381" y="360714"/>
                    <a:pt x="406267" y="367018"/>
                    <a:pt x="402460" y="371653"/>
                  </a:cubicBezTo>
                  <a:cubicBezTo>
                    <a:pt x="399118" y="375918"/>
                    <a:pt x="394012" y="378328"/>
                    <a:pt x="388627" y="378328"/>
                  </a:cubicBezTo>
                  <a:cubicBezTo>
                    <a:pt x="388070" y="378328"/>
                    <a:pt x="387513" y="378235"/>
                    <a:pt x="386863" y="378235"/>
                  </a:cubicBezTo>
                  <a:lnTo>
                    <a:pt x="338866" y="373415"/>
                  </a:lnTo>
                  <a:lnTo>
                    <a:pt x="332646" y="421250"/>
                  </a:lnTo>
                  <a:cubicBezTo>
                    <a:pt x="331903" y="427183"/>
                    <a:pt x="328097" y="432375"/>
                    <a:pt x="322712" y="434878"/>
                  </a:cubicBezTo>
                  <a:cubicBezTo>
                    <a:pt x="320298" y="436083"/>
                    <a:pt x="317699" y="436639"/>
                    <a:pt x="315006" y="436639"/>
                  </a:cubicBezTo>
                  <a:cubicBezTo>
                    <a:pt x="311850" y="436639"/>
                    <a:pt x="308600" y="435805"/>
                    <a:pt x="305815" y="434043"/>
                  </a:cubicBezTo>
                  <a:lnTo>
                    <a:pt x="264595" y="408920"/>
                  </a:lnTo>
                  <a:lnTo>
                    <a:pt x="238229" y="449340"/>
                  </a:lnTo>
                  <a:cubicBezTo>
                    <a:pt x="234980" y="454346"/>
                    <a:pt x="229409" y="457405"/>
                    <a:pt x="223375" y="457405"/>
                  </a:cubicBezTo>
                  <a:cubicBezTo>
                    <a:pt x="217340" y="457312"/>
                    <a:pt x="211770" y="454346"/>
                    <a:pt x="208521" y="449247"/>
                  </a:cubicBezTo>
                  <a:lnTo>
                    <a:pt x="182247" y="408828"/>
                  </a:lnTo>
                  <a:lnTo>
                    <a:pt x="140934" y="433765"/>
                  </a:lnTo>
                  <a:cubicBezTo>
                    <a:pt x="138149" y="435434"/>
                    <a:pt x="134993" y="436361"/>
                    <a:pt x="131836" y="436361"/>
                  </a:cubicBezTo>
                  <a:cubicBezTo>
                    <a:pt x="129144" y="436361"/>
                    <a:pt x="126544" y="435712"/>
                    <a:pt x="124038" y="434600"/>
                  </a:cubicBezTo>
                  <a:cubicBezTo>
                    <a:pt x="118653" y="432004"/>
                    <a:pt x="114939" y="426812"/>
                    <a:pt x="114197" y="420879"/>
                  </a:cubicBezTo>
                  <a:lnTo>
                    <a:pt x="108162" y="373044"/>
                  </a:lnTo>
                  <a:lnTo>
                    <a:pt x="60072" y="377679"/>
                  </a:lnTo>
                  <a:cubicBezTo>
                    <a:pt x="59515" y="377679"/>
                    <a:pt x="58958" y="377679"/>
                    <a:pt x="58401" y="377679"/>
                  </a:cubicBezTo>
                  <a:cubicBezTo>
                    <a:pt x="53016" y="377679"/>
                    <a:pt x="47910" y="375269"/>
                    <a:pt x="44568" y="371004"/>
                  </a:cubicBezTo>
                  <a:cubicBezTo>
                    <a:pt x="40761" y="366369"/>
                    <a:pt x="39647" y="360065"/>
                    <a:pt x="41597" y="354410"/>
                  </a:cubicBezTo>
                  <a:lnTo>
                    <a:pt x="56915" y="308707"/>
                  </a:lnTo>
                  <a:lnTo>
                    <a:pt x="11610" y="292020"/>
                  </a:lnTo>
                  <a:cubicBezTo>
                    <a:pt x="5947" y="289980"/>
                    <a:pt x="1769" y="285160"/>
                    <a:pt x="470" y="279319"/>
                  </a:cubicBezTo>
                  <a:cubicBezTo>
                    <a:pt x="-923" y="273479"/>
                    <a:pt x="841" y="267360"/>
                    <a:pt x="5019" y="263096"/>
                  </a:cubicBezTo>
                  <a:lnTo>
                    <a:pt x="38626" y="228517"/>
                  </a:lnTo>
                  <a:lnTo>
                    <a:pt x="5111" y="193938"/>
                  </a:lnTo>
                  <a:cubicBezTo>
                    <a:pt x="934" y="189581"/>
                    <a:pt x="-830" y="183463"/>
                    <a:pt x="562" y="177622"/>
                  </a:cubicBezTo>
                  <a:cubicBezTo>
                    <a:pt x="1862" y="171782"/>
                    <a:pt x="6040" y="167054"/>
                    <a:pt x="11703" y="164922"/>
                  </a:cubicBezTo>
                  <a:lnTo>
                    <a:pt x="57008" y="148420"/>
                  </a:lnTo>
                  <a:lnTo>
                    <a:pt x="41783" y="102624"/>
                  </a:lnTo>
                  <a:cubicBezTo>
                    <a:pt x="39926" y="96969"/>
                    <a:pt x="41040" y="90665"/>
                    <a:pt x="44754" y="86030"/>
                  </a:cubicBezTo>
                  <a:cubicBezTo>
                    <a:pt x="48189" y="81766"/>
                    <a:pt x="53295" y="79355"/>
                    <a:pt x="58586" y="79355"/>
                  </a:cubicBezTo>
                  <a:cubicBezTo>
                    <a:pt x="59236" y="79355"/>
                    <a:pt x="59793" y="79355"/>
                    <a:pt x="60350" y="79448"/>
                  </a:cubicBezTo>
                  <a:lnTo>
                    <a:pt x="108441" y="84176"/>
                  </a:lnTo>
                  <a:lnTo>
                    <a:pt x="114568" y="36340"/>
                  </a:lnTo>
                  <a:cubicBezTo>
                    <a:pt x="115311" y="30407"/>
                    <a:pt x="119024" y="25216"/>
                    <a:pt x="124409" y="22620"/>
                  </a:cubicBezTo>
                  <a:cubicBezTo>
                    <a:pt x="126916" y="21415"/>
                    <a:pt x="129515" y="20859"/>
                    <a:pt x="132115" y="20859"/>
                  </a:cubicBezTo>
                  <a:cubicBezTo>
                    <a:pt x="135364" y="20859"/>
                    <a:pt x="138520" y="21693"/>
                    <a:pt x="141306" y="23454"/>
                  </a:cubicBezTo>
                  <a:lnTo>
                    <a:pt x="182619" y="48485"/>
                  </a:lnTo>
                  <a:lnTo>
                    <a:pt x="208892" y="8065"/>
                  </a:lnTo>
                  <a:cubicBezTo>
                    <a:pt x="212141" y="3059"/>
                    <a:pt x="217712" y="0"/>
                    <a:pt x="2237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14="http://schemas.microsoft.com/office/drawing/2010/main"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711DBE-91AD-7747-A13A-A3149ADE5B61}"/>
              </a:ext>
            </a:extLst>
          </p:cNvPr>
          <p:cNvGrpSpPr/>
          <p:nvPr/>
        </p:nvGrpSpPr>
        <p:grpSpPr>
          <a:xfrm>
            <a:off x="5685404" y="884177"/>
            <a:ext cx="4574807" cy="5289732"/>
            <a:chOff x="5685404" y="884177"/>
            <a:chExt cx="4574807" cy="52897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4C7F509-DCAE-1645-92A1-90AF7D6BCDE4}"/>
                </a:ext>
              </a:extLst>
            </p:cNvPr>
            <p:cNvSpPr/>
            <p:nvPr/>
          </p:nvSpPr>
          <p:spPr>
            <a:xfrm>
              <a:off x="5685404" y="884177"/>
              <a:ext cx="4572000" cy="5289732"/>
            </a:xfrm>
            <a:prstGeom prst="rect">
              <a:avLst/>
            </a:prstGeom>
            <a:solidFill>
              <a:srgbClr val="E4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71C61D-19F5-2B48-9958-FBD1229560C5}"/>
                </a:ext>
              </a:extLst>
            </p:cNvPr>
            <p:cNvSpPr/>
            <p:nvPr/>
          </p:nvSpPr>
          <p:spPr>
            <a:xfrm>
              <a:off x="6386736" y="1428799"/>
              <a:ext cx="1762625" cy="756297"/>
            </a:xfrm>
            <a:prstGeom prst="rect">
              <a:avLst/>
            </a:prstGeom>
            <a:solidFill>
              <a:srgbClr val="FFFFFF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B4FF03F-0579-4148-804B-C63EB6C01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3469" y="2722311"/>
              <a:ext cx="3116742" cy="345159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90D4B4E-0A84-1D4A-B0C4-7B3E3CBB7E90}"/>
                </a:ext>
              </a:extLst>
            </p:cNvPr>
            <p:cNvSpPr/>
            <p:nvPr/>
          </p:nvSpPr>
          <p:spPr>
            <a:xfrm>
              <a:off x="6065397" y="2990246"/>
              <a:ext cx="642677" cy="1200329"/>
            </a:xfrm>
            <a:prstGeom prst="rect">
              <a:avLst/>
            </a:prstGeom>
            <a:solidFill>
              <a:srgbClr val="F3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0627D5-AB94-0D43-A2A7-C6731955DC4E}"/>
                </a:ext>
              </a:extLst>
            </p:cNvPr>
            <p:cNvSpPr/>
            <p:nvPr/>
          </p:nvSpPr>
          <p:spPr>
            <a:xfrm>
              <a:off x="6836712" y="2510084"/>
              <a:ext cx="302472" cy="292257"/>
            </a:xfrm>
            <a:prstGeom prst="rect">
              <a:avLst/>
            </a:prstGeom>
            <a:solidFill>
              <a:srgbClr val="00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1F20C1-CB16-8E41-A5E3-CA2949DE4264}"/>
              </a:ext>
            </a:extLst>
          </p:cNvPr>
          <p:cNvGrpSpPr/>
          <p:nvPr/>
        </p:nvGrpSpPr>
        <p:grpSpPr>
          <a:xfrm>
            <a:off x="11276154" y="4883152"/>
            <a:ext cx="350520" cy="1663695"/>
            <a:chOff x="2865120" y="2908755"/>
            <a:chExt cx="350520" cy="166369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3B4A193-9A51-664B-9BFC-172B91F11B32}"/>
                </a:ext>
              </a:extLst>
            </p:cNvPr>
            <p:cNvGrpSpPr/>
            <p:nvPr/>
          </p:nvGrpSpPr>
          <p:grpSpPr>
            <a:xfrm>
              <a:off x="2865120" y="2908755"/>
              <a:ext cx="350520" cy="350520"/>
              <a:chOff x="2865120" y="2713534"/>
              <a:chExt cx="350520" cy="35052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EA50982-5E97-924D-8D0D-14FFC7542E1E}"/>
                  </a:ext>
                </a:extLst>
              </p:cNvPr>
              <p:cNvSpPr/>
              <p:nvPr/>
            </p:nvSpPr>
            <p:spPr>
              <a:xfrm>
                <a:off x="2865120" y="2713534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1" name="图形 30" descr="照相机">
                <a:extLst>
                  <a:ext uri="{FF2B5EF4-FFF2-40B4-BE49-F238E27FC236}">
                    <a16:creationId xmlns:a16="http://schemas.microsoft.com/office/drawing/2014/main" id="{6FBA4BA6-9C54-B64C-8A37-A19EFEDD1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50380" y="27987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99DF51B-66C1-0644-B2CE-C8EB2166FC21}"/>
                </a:ext>
              </a:extLst>
            </p:cNvPr>
            <p:cNvGrpSpPr/>
            <p:nvPr/>
          </p:nvGrpSpPr>
          <p:grpSpPr>
            <a:xfrm>
              <a:off x="2865120" y="3350370"/>
              <a:ext cx="350520" cy="350520"/>
              <a:chOff x="2865120" y="3249842"/>
              <a:chExt cx="350520" cy="35052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02B56F8-C5B4-6947-9081-859319976537}"/>
                  </a:ext>
                </a:extLst>
              </p:cNvPr>
              <p:cNvSpPr/>
              <p:nvPr/>
            </p:nvSpPr>
            <p:spPr>
              <a:xfrm>
                <a:off x="2865120" y="3249842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形 28" descr="光盘">
                <a:extLst>
                  <a:ext uri="{FF2B5EF4-FFF2-40B4-BE49-F238E27FC236}">
                    <a16:creationId xmlns:a16="http://schemas.microsoft.com/office/drawing/2014/main" id="{A4631140-D524-8D41-87D0-86EEA54DB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0380" y="3335102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87D0B6C-0246-6747-AEFF-D73EE5DE364B}"/>
                </a:ext>
              </a:extLst>
            </p:cNvPr>
            <p:cNvGrpSpPr/>
            <p:nvPr/>
          </p:nvGrpSpPr>
          <p:grpSpPr>
            <a:xfrm>
              <a:off x="2865120" y="3786150"/>
              <a:ext cx="350520" cy="350520"/>
              <a:chOff x="2865120" y="3786150"/>
              <a:chExt cx="350520" cy="35052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9CB9C22-6678-1E41-B974-2B6016BD4D88}"/>
                  </a:ext>
                </a:extLst>
              </p:cNvPr>
              <p:cNvSpPr/>
              <p:nvPr/>
            </p:nvSpPr>
            <p:spPr>
              <a:xfrm>
                <a:off x="2865120" y="3786150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7" name="图形 26" descr="Web 摄像头">
                <a:extLst>
                  <a:ext uri="{FF2B5EF4-FFF2-40B4-BE49-F238E27FC236}">
                    <a16:creationId xmlns:a16="http://schemas.microsoft.com/office/drawing/2014/main" id="{74052ABB-DD67-104B-9875-150923030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50380" y="387141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4DC7872-8D06-2F4D-B83E-B20FD002D4E5}"/>
                </a:ext>
              </a:extLst>
            </p:cNvPr>
            <p:cNvGrpSpPr/>
            <p:nvPr/>
          </p:nvGrpSpPr>
          <p:grpSpPr>
            <a:xfrm>
              <a:off x="2865120" y="4221930"/>
              <a:ext cx="350520" cy="350520"/>
              <a:chOff x="2865120" y="4322458"/>
              <a:chExt cx="350520" cy="35052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D5E14E-E12A-9444-8C7A-DE7DA70382F5}"/>
                  </a:ext>
                </a:extLst>
              </p:cNvPr>
              <p:cNvSpPr/>
              <p:nvPr/>
            </p:nvSpPr>
            <p:spPr>
              <a:xfrm>
                <a:off x="2865120" y="4322458"/>
                <a:ext cx="350520" cy="350520"/>
              </a:xfrm>
              <a:prstGeom prst="ellipse">
                <a:avLst/>
              </a:prstGeom>
              <a:noFill/>
              <a:ln>
                <a:solidFill>
                  <a:srgbClr val="002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5" name="图形 24" descr="磁盘">
                <a:extLst>
                  <a:ext uri="{FF2B5EF4-FFF2-40B4-BE49-F238E27FC236}">
                    <a16:creationId xmlns:a16="http://schemas.microsoft.com/office/drawing/2014/main" id="{C0E5AEB0-E7E1-904D-BB6D-12FD067F1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50380" y="4407718"/>
                <a:ext cx="180000" cy="180000"/>
              </a:xfrm>
              <a:prstGeom prst="rect">
                <a:avLst/>
              </a:prstGeom>
            </p:spPr>
          </p:pic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338BA7E-318B-6A4D-8A29-81C714F982E9}"/>
              </a:ext>
            </a:extLst>
          </p:cNvPr>
          <p:cNvSpPr txBox="1"/>
          <p:nvPr/>
        </p:nvSpPr>
        <p:spPr>
          <a:xfrm>
            <a:off x="890034" y="1464112"/>
            <a:ext cx="862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 YOU FOR WATCHING</a:t>
            </a:r>
            <a:endParaRPr kumimoji="1"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13402E-DA5E-A84E-8685-BDDB28A1411C}"/>
              </a:ext>
            </a:extLst>
          </p:cNvPr>
          <p:cNvGrpSpPr/>
          <p:nvPr/>
        </p:nvGrpSpPr>
        <p:grpSpPr>
          <a:xfrm>
            <a:off x="1610174" y="4769335"/>
            <a:ext cx="3571886" cy="578154"/>
            <a:chOff x="9493584" y="404038"/>
            <a:chExt cx="2710917" cy="57815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0B447FB4-AE2D-374D-875E-E1F06051D8BE}"/>
                </a:ext>
              </a:extLst>
            </p:cNvPr>
            <p:cNvSpPr/>
            <p:nvPr/>
          </p:nvSpPr>
          <p:spPr>
            <a:xfrm>
              <a:off x="9493584" y="404038"/>
              <a:ext cx="2710917" cy="578154"/>
            </a:xfrm>
            <a:prstGeom prst="roundRect">
              <a:avLst>
                <a:gd name="adj" fmla="val 50000"/>
              </a:avLst>
            </a:prstGeom>
            <a:solidFill>
              <a:srgbClr val="0026A0"/>
            </a:solidFill>
            <a:ln>
              <a:solidFill>
                <a:srgbClr val="002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E7BE1E5-47D1-AC42-94BD-CC04EFCAD18D}"/>
                </a:ext>
              </a:extLst>
            </p:cNvPr>
            <p:cNvSpPr txBox="1"/>
            <p:nvPr/>
          </p:nvSpPr>
          <p:spPr>
            <a:xfrm>
              <a:off x="9654764" y="508449"/>
              <a:ext cx="207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KARINA AND VINCENT</a:t>
              </a:r>
              <a:endParaRPr kumimoji="1" lang="zh-CN" altLang="en-US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tntfeaso">
      <a:majorFont>
        <a:latin typeface="微软雅黑"/>
        <a:ea typeface="方正正黑简体"/>
        <a:cs typeface=""/>
      </a:majorFont>
      <a:minorFont>
        <a:latin typeface="微软雅黑"/>
        <a:ea typeface="方正正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406</Words>
  <Application>Microsoft Office PowerPoint</Application>
  <PresentationFormat>宽屏</PresentationFormat>
  <Paragraphs>69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Söhne</vt:lpstr>
      <vt:lpstr>等线</vt:lpstr>
      <vt:lpstr>微软雅黑</vt:lpstr>
      <vt:lpstr>Arial</vt:lpstr>
      <vt:lpstr>Consolas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Cheng, Vincent (Postgraduate Student)</cp:lastModifiedBy>
  <cp:revision>430</cp:revision>
  <dcterms:created xsi:type="dcterms:W3CDTF">2017-08-18T03:02:00Z</dcterms:created>
  <dcterms:modified xsi:type="dcterms:W3CDTF">2024-01-22T20:56:55Z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