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6" r:id="rId3"/>
    <p:sldId id="267" r:id="rId4"/>
    <p:sldId id="268" r:id="rId5"/>
    <p:sldId id="272" r:id="rId6"/>
    <p:sldId id="274" r:id="rId7"/>
    <p:sldId id="269" r:id="rId8"/>
    <p:sldId id="273" r:id="rId9"/>
    <p:sldId id="271" r:id="rId10"/>
    <p:sldId id="270" r:id="rId11"/>
    <p:sldId id="275" r:id="rId12"/>
    <p:sldId id="258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6A0"/>
    <a:srgbClr val="E4EAFA"/>
    <a:srgbClr val="F3F3FD"/>
    <a:srgbClr val="B0C5E5"/>
    <a:srgbClr val="E3E7FB"/>
    <a:srgbClr val="4A4F67"/>
    <a:srgbClr val="C20316"/>
    <a:srgbClr val="AA2E28"/>
    <a:srgbClr val="C70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3" autoAdjust="0"/>
    <p:restoredTop sz="88889" autoAdjust="0"/>
  </p:normalViewPr>
  <p:slideViewPr>
    <p:cSldViewPr snapToGrid="0">
      <p:cViewPr varScale="1">
        <p:scale>
          <a:sx n="91" d="100"/>
          <a:sy n="91" d="100"/>
        </p:scale>
        <p:origin x="12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E2B71-07B1-4BC9-A8D5-95EA5EB9932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6769DB-CC8A-4022-89E4-7C64F2A33E3F}">
      <dgm:prSet/>
      <dgm:spPr/>
      <dgm:t>
        <a:bodyPr/>
        <a:lstStyle/>
        <a:p>
          <a:r>
            <a:rPr lang="ru-RU" dirty="0"/>
            <a:t>Overview of the interface for data input and retrieval.</a:t>
          </a:r>
          <a:endParaRPr lang="en-US" dirty="0"/>
        </a:p>
      </dgm:t>
    </dgm:pt>
    <dgm:pt modelId="{4AECE9C0-1702-4520-BFAA-52B1CA06E517}" type="parTrans" cxnId="{7A2A7C6B-F57C-4762-ABBD-10E2A100BA3E}">
      <dgm:prSet/>
      <dgm:spPr/>
      <dgm:t>
        <a:bodyPr/>
        <a:lstStyle/>
        <a:p>
          <a:endParaRPr lang="en-US"/>
        </a:p>
      </dgm:t>
    </dgm:pt>
    <dgm:pt modelId="{7DD918B9-ACEE-445B-BCB4-7913626F610E}" type="sibTrans" cxnId="{7A2A7C6B-F57C-4762-ABBD-10E2A100BA3E}">
      <dgm:prSet/>
      <dgm:spPr/>
      <dgm:t>
        <a:bodyPr/>
        <a:lstStyle/>
        <a:p>
          <a:endParaRPr lang="en-US"/>
        </a:p>
      </dgm:t>
    </dgm:pt>
    <dgm:pt modelId="{0DE7A5EF-0DC0-42C0-A3C3-0A35116492FC}">
      <dgm:prSet/>
      <dgm:spPr/>
      <dgm:t>
        <a:bodyPr/>
        <a:lstStyle/>
        <a:p>
          <a:r>
            <a:rPr lang="ru-RU"/>
            <a:t>Forms for adding new supplies, updating quantities, and generating reports.</a:t>
          </a:r>
          <a:endParaRPr lang="en-US"/>
        </a:p>
      </dgm:t>
    </dgm:pt>
    <dgm:pt modelId="{A241A4DE-7A0D-4EAF-8E7F-0DC21F6CA926}" type="parTrans" cxnId="{733D7465-08CD-4227-A407-33F6621E70C7}">
      <dgm:prSet/>
      <dgm:spPr/>
      <dgm:t>
        <a:bodyPr/>
        <a:lstStyle/>
        <a:p>
          <a:endParaRPr lang="en-US"/>
        </a:p>
      </dgm:t>
    </dgm:pt>
    <dgm:pt modelId="{6306A719-15C3-4FE7-A428-090353213C61}" type="sibTrans" cxnId="{733D7465-08CD-4227-A407-33F6621E70C7}">
      <dgm:prSet/>
      <dgm:spPr/>
      <dgm:t>
        <a:bodyPr/>
        <a:lstStyle/>
        <a:p>
          <a:endParaRPr lang="en-US"/>
        </a:p>
      </dgm:t>
    </dgm:pt>
    <dgm:pt modelId="{451E9962-E39A-4926-855F-40B5AA41D3B5}">
      <dgm:prSet/>
      <dgm:spPr/>
      <dgm:t>
        <a:bodyPr/>
        <a:lstStyle/>
        <a:p>
          <a:r>
            <a:rPr lang="ru-RU"/>
            <a:t>Accessibility features for ease of use.</a:t>
          </a:r>
          <a:endParaRPr lang="en-US"/>
        </a:p>
      </dgm:t>
    </dgm:pt>
    <dgm:pt modelId="{A8A4277E-9C76-4F38-A810-41D36E141CCF}" type="parTrans" cxnId="{44E42401-4F6E-41A3-8347-51248266796E}">
      <dgm:prSet/>
      <dgm:spPr/>
      <dgm:t>
        <a:bodyPr/>
        <a:lstStyle/>
        <a:p>
          <a:endParaRPr lang="en-US"/>
        </a:p>
      </dgm:t>
    </dgm:pt>
    <dgm:pt modelId="{2E4B337B-AC78-46E9-BADC-DFB4F4B91FD5}" type="sibTrans" cxnId="{44E42401-4F6E-41A3-8347-51248266796E}">
      <dgm:prSet/>
      <dgm:spPr/>
      <dgm:t>
        <a:bodyPr/>
        <a:lstStyle/>
        <a:p>
          <a:endParaRPr lang="en-US"/>
        </a:p>
      </dgm:t>
    </dgm:pt>
    <dgm:pt modelId="{99890D83-A27C-44F5-B0C1-2D32C4CF0758}" type="pres">
      <dgm:prSet presAssocID="{4C5E2B71-07B1-4BC9-A8D5-95EA5EB99329}" presName="linear" presStyleCnt="0">
        <dgm:presLayoutVars>
          <dgm:animLvl val="lvl"/>
          <dgm:resizeHandles val="exact"/>
        </dgm:presLayoutVars>
      </dgm:prSet>
      <dgm:spPr/>
    </dgm:pt>
    <dgm:pt modelId="{5CA31F46-DDB6-4589-BE7F-30300FFF0694}" type="pres">
      <dgm:prSet presAssocID="{426769DB-CC8A-4022-89E4-7C64F2A33E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0E88AF-7501-4C3A-84ED-C9F61373EC2A}" type="pres">
      <dgm:prSet presAssocID="{7DD918B9-ACEE-445B-BCB4-7913626F610E}" presName="spacer" presStyleCnt="0"/>
      <dgm:spPr/>
    </dgm:pt>
    <dgm:pt modelId="{D19E98E8-EDBC-4E08-8E4A-1FAC84EDF24C}" type="pres">
      <dgm:prSet presAssocID="{0DE7A5EF-0DC0-42C0-A3C3-0A35116492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BEB9E7-5AA2-41BC-AC9C-403E310670A5}" type="pres">
      <dgm:prSet presAssocID="{6306A719-15C3-4FE7-A428-090353213C61}" presName="spacer" presStyleCnt="0"/>
      <dgm:spPr/>
    </dgm:pt>
    <dgm:pt modelId="{1C15B8BA-45BC-4C86-B80A-6DD0D2E16070}" type="pres">
      <dgm:prSet presAssocID="{451E9962-E39A-4926-855F-40B5AA41D3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E42401-4F6E-41A3-8347-51248266796E}" srcId="{4C5E2B71-07B1-4BC9-A8D5-95EA5EB99329}" destId="{451E9962-E39A-4926-855F-40B5AA41D3B5}" srcOrd="2" destOrd="0" parTransId="{A8A4277E-9C76-4F38-A810-41D36E141CCF}" sibTransId="{2E4B337B-AC78-46E9-BADC-DFB4F4B91FD5}"/>
    <dgm:cxn modelId="{9C13FC2A-2ACC-4B18-92EB-D114591A903F}" type="presOf" srcId="{4C5E2B71-07B1-4BC9-A8D5-95EA5EB99329}" destId="{99890D83-A27C-44F5-B0C1-2D32C4CF0758}" srcOrd="0" destOrd="0" presId="urn:microsoft.com/office/officeart/2005/8/layout/vList2"/>
    <dgm:cxn modelId="{733D7465-08CD-4227-A407-33F6621E70C7}" srcId="{4C5E2B71-07B1-4BC9-A8D5-95EA5EB99329}" destId="{0DE7A5EF-0DC0-42C0-A3C3-0A35116492FC}" srcOrd="1" destOrd="0" parTransId="{A241A4DE-7A0D-4EAF-8E7F-0DC21F6CA926}" sibTransId="{6306A719-15C3-4FE7-A428-090353213C61}"/>
    <dgm:cxn modelId="{7A2A7C6B-F57C-4762-ABBD-10E2A100BA3E}" srcId="{4C5E2B71-07B1-4BC9-A8D5-95EA5EB99329}" destId="{426769DB-CC8A-4022-89E4-7C64F2A33E3F}" srcOrd="0" destOrd="0" parTransId="{4AECE9C0-1702-4520-BFAA-52B1CA06E517}" sibTransId="{7DD918B9-ACEE-445B-BCB4-7913626F610E}"/>
    <dgm:cxn modelId="{99D88E76-AACC-49C4-8697-C4D67F949D4E}" type="presOf" srcId="{426769DB-CC8A-4022-89E4-7C64F2A33E3F}" destId="{5CA31F46-DDB6-4589-BE7F-30300FFF0694}" srcOrd="0" destOrd="0" presId="urn:microsoft.com/office/officeart/2005/8/layout/vList2"/>
    <dgm:cxn modelId="{6BAC908D-E05C-4B70-9ED9-F83695FED7E4}" type="presOf" srcId="{451E9962-E39A-4926-855F-40B5AA41D3B5}" destId="{1C15B8BA-45BC-4C86-B80A-6DD0D2E16070}" srcOrd="0" destOrd="0" presId="urn:microsoft.com/office/officeart/2005/8/layout/vList2"/>
    <dgm:cxn modelId="{BD201B90-5748-4216-8E6A-06CF6673B03B}" type="presOf" srcId="{0DE7A5EF-0DC0-42C0-A3C3-0A35116492FC}" destId="{D19E98E8-EDBC-4E08-8E4A-1FAC84EDF24C}" srcOrd="0" destOrd="0" presId="urn:microsoft.com/office/officeart/2005/8/layout/vList2"/>
    <dgm:cxn modelId="{5D3919DA-2B51-4AB7-A1B7-D9CC6E74734C}" type="presParOf" srcId="{99890D83-A27C-44F5-B0C1-2D32C4CF0758}" destId="{5CA31F46-DDB6-4589-BE7F-30300FFF0694}" srcOrd="0" destOrd="0" presId="urn:microsoft.com/office/officeart/2005/8/layout/vList2"/>
    <dgm:cxn modelId="{710CEB79-B132-43F6-AE5A-22BA67629403}" type="presParOf" srcId="{99890D83-A27C-44F5-B0C1-2D32C4CF0758}" destId="{A70E88AF-7501-4C3A-84ED-C9F61373EC2A}" srcOrd="1" destOrd="0" presId="urn:microsoft.com/office/officeart/2005/8/layout/vList2"/>
    <dgm:cxn modelId="{B8ADE7D8-4A12-4FBE-95EF-D561847CB374}" type="presParOf" srcId="{99890D83-A27C-44F5-B0C1-2D32C4CF0758}" destId="{D19E98E8-EDBC-4E08-8E4A-1FAC84EDF24C}" srcOrd="2" destOrd="0" presId="urn:microsoft.com/office/officeart/2005/8/layout/vList2"/>
    <dgm:cxn modelId="{83A24708-8DC1-4B98-B783-F19569DA7478}" type="presParOf" srcId="{99890D83-A27C-44F5-B0C1-2D32C4CF0758}" destId="{FABEB9E7-5AA2-41BC-AC9C-403E310670A5}" srcOrd="3" destOrd="0" presId="urn:microsoft.com/office/officeart/2005/8/layout/vList2"/>
    <dgm:cxn modelId="{08265967-0727-42A9-B1DE-4E840A271218}" type="presParOf" srcId="{99890D83-A27C-44F5-B0C1-2D32C4CF0758}" destId="{1C15B8BA-45BC-4C86-B80A-6DD0D2E160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BED30-074B-4CA4-9D22-006EB40A867E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C85BB4-7460-4557-8B2F-46F70FC2704D}">
      <dgm:prSet/>
      <dgm:spPr/>
      <dgm:t>
        <a:bodyPr/>
        <a:lstStyle/>
        <a:p>
          <a:r>
            <a:rPr lang="ru-RU"/>
            <a:t>Code walkthrough for adding new supplies to the system.</a:t>
          </a:r>
          <a:endParaRPr lang="en-US"/>
        </a:p>
      </dgm:t>
    </dgm:pt>
    <dgm:pt modelId="{9A0B8B59-3682-40DD-8C56-6B49DD11D7D8}" type="parTrans" cxnId="{9AC684E4-75B6-4C22-90CC-017C906C5EDD}">
      <dgm:prSet/>
      <dgm:spPr/>
      <dgm:t>
        <a:bodyPr/>
        <a:lstStyle/>
        <a:p>
          <a:endParaRPr lang="en-US"/>
        </a:p>
      </dgm:t>
    </dgm:pt>
    <dgm:pt modelId="{AAF620A0-2073-421D-A307-6A931E18A3E5}" type="sibTrans" cxnId="{9AC684E4-75B6-4C22-90CC-017C906C5EDD}">
      <dgm:prSet/>
      <dgm:spPr/>
      <dgm:t>
        <a:bodyPr/>
        <a:lstStyle/>
        <a:p>
          <a:endParaRPr lang="en-US"/>
        </a:p>
      </dgm:t>
    </dgm:pt>
    <dgm:pt modelId="{C49BC923-288E-4C1D-AD17-E1BB27A2EE20}">
      <dgm:prSet/>
      <dgm:spPr/>
      <dgm:t>
        <a:bodyPr/>
        <a:lstStyle/>
        <a:p>
          <a:r>
            <a:rPr lang="ru-RU"/>
            <a:t>Validation checks for data accuracy.</a:t>
          </a:r>
          <a:endParaRPr lang="en-US"/>
        </a:p>
      </dgm:t>
    </dgm:pt>
    <dgm:pt modelId="{AF0A1F03-7815-4909-A23B-7BA4A3104B64}" type="parTrans" cxnId="{AB89000D-DB3C-4822-9B8E-EA3D1FFC3DCA}">
      <dgm:prSet/>
      <dgm:spPr/>
      <dgm:t>
        <a:bodyPr/>
        <a:lstStyle/>
        <a:p>
          <a:endParaRPr lang="en-US"/>
        </a:p>
      </dgm:t>
    </dgm:pt>
    <dgm:pt modelId="{D481F78C-2BBF-4427-AE84-61182E379FFC}" type="sibTrans" cxnId="{AB89000D-DB3C-4822-9B8E-EA3D1FFC3DCA}">
      <dgm:prSet/>
      <dgm:spPr/>
      <dgm:t>
        <a:bodyPr/>
        <a:lstStyle/>
        <a:p>
          <a:endParaRPr lang="en-US"/>
        </a:p>
      </dgm:t>
    </dgm:pt>
    <dgm:pt modelId="{D452C3A0-2AC9-4EA7-9743-636AFE618FBE}">
      <dgm:prSet/>
      <dgm:spPr/>
      <dgm:t>
        <a:bodyPr/>
        <a:lstStyle/>
        <a:p>
          <a:r>
            <a:rPr lang="ru-RU"/>
            <a:t>Handling exceptions and errors.</a:t>
          </a:r>
          <a:endParaRPr lang="en-US"/>
        </a:p>
      </dgm:t>
    </dgm:pt>
    <dgm:pt modelId="{5325EFE9-7E5F-43A7-9821-BB75AE6635E2}" type="parTrans" cxnId="{0766B81E-6846-4EB1-A97C-6FB69C3F6EE5}">
      <dgm:prSet/>
      <dgm:spPr/>
      <dgm:t>
        <a:bodyPr/>
        <a:lstStyle/>
        <a:p>
          <a:endParaRPr lang="en-US"/>
        </a:p>
      </dgm:t>
    </dgm:pt>
    <dgm:pt modelId="{0665C14B-9F5E-44FD-8D10-657E93D63493}" type="sibTrans" cxnId="{0766B81E-6846-4EB1-A97C-6FB69C3F6EE5}">
      <dgm:prSet/>
      <dgm:spPr/>
      <dgm:t>
        <a:bodyPr/>
        <a:lstStyle/>
        <a:p>
          <a:endParaRPr lang="en-US"/>
        </a:p>
      </dgm:t>
    </dgm:pt>
    <dgm:pt modelId="{59B9A639-E267-47DA-BC9F-5537184FB4ED}" type="pres">
      <dgm:prSet presAssocID="{B17BED30-074B-4CA4-9D22-006EB40A867E}" presName="vert0" presStyleCnt="0">
        <dgm:presLayoutVars>
          <dgm:dir/>
          <dgm:animOne val="branch"/>
          <dgm:animLvl val="lvl"/>
        </dgm:presLayoutVars>
      </dgm:prSet>
      <dgm:spPr/>
    </dgm:pt>
    <dgm:pt modelId="{FC70B7E7-A87B-4160-84F7-C2069E83B073}" type="pres">
      <dgm:prSet presAssocID="{4DC85BB4-7460-4557-8B2F-46F70FC2704D}" presName="thickLine" presStyleLbl="alignNode1" presStyleIdx="0" presStyleCnt="3"/>
      <dgm:spPr/>
    </dgm:pt>
    <dgm:pt modelId="{73E27CCC-3322-4101-914F-89C0B8670FA7}" type="pres">
      <dgm:prSet presAssocID="{4DC85BB4-7460-4557-8B2F-46F70FC2704D}" presName="horz1" presStyleCnt="0"/>
      <dgm:spPr/>
    </dgm:pt>
    <dgm:pt modelId="{AA061ACC-F24D-4839-9612-F2AAF5B9072F}" type="pres">
      <dgm:prSet presAssocID="{4DC85BB4-7460-4557-8B2F-46F70FC2704D}" presName="tx1" presStyleLbl="revTx" presStyleIdx="0" presStyleCnt="3"/>
      <dgm:spPr/>
    </dgm:pt>
    <dgm:pt modelId="{A2D57C19-85AA-4718-BEF2-340184E29C5E}" type="pres">
      <dgm:prSet presAssocID="{4DC85BB4-7460-4557-8B2F-46F70FC2704D}" presName="vert1" presStyleCnt="0"/>
      <dgm:spPr/>
    </dgm:pt>
    <dgm:pt modelId="{0CCB5DD2-92C6-476C-A9B1-79EF167A8D7B}" type="pres">
      <dgm:prSet presAssocID="{C49BC923-288E-4C1D-AD17-E1BB27A2EE20}" presName="thickLine" presStyleLbl="alignNode1" presStyleIdx="1" presStyleCnt="3"/>
      <dgm:spPr/>
    </dgm:pt>
    <dgm:pt modelId="{4072A7C1-A15D-4EC0-B91B-B1AA4CA1A168}" type="pres">
      <dgm:prSet presAssocID="{C49BC923-288E-4C1D-AD17-E1BB27A2EE20}" presName="horz1" presStyleCnt="0"/>
      <dgm:spPr/>
    </dgm:pt>
    <dgm:pt modelId="{EEBDC084-C006-4930-B511-EFFD6B675B4D}" type="pres">
      <dgm:prSet presAssocID="{C49BC923-288E-4C1D-AD17-E1BB27A2EE20}" presName="tx1" presStyleLbl="revTx" presStyleIdx="1" presStyleCnt="3"/>
      <dgm:spPr/>
    </dgm:pt>
    <dgm:pt modelId="{0676F295-0BC7-4394-83E2-49B822A78E03}" type="pres">
      <dgm:prSet presAssocID="{C49BC923-288E-4C1D-AD17-E1BB27A2EE20}" presName="vert1" presStyleCnt="0"/>
      <dgm:spPr/>
    </dgm:pt>
    <dgm:pt modelId="{696D8864-555D-4563-BAF9-39B39FC00784}" type="pres">
      <dgm:prSet presAssocID="{D452C3A0-2AC9-4EA7-9743-636AFE618FBE}" presName="thickLine" presStyleLbl="alignNode1" presStyleIdx="2" presStyleCnt="3"/>
      <dgm:spPr/>
    </dgm:pt>
    <dgm:pt modelId="{2A30CBF3-A243-42CB-9CAF-9B0B1D31C8F7}" type="pres">
      <dgm:prSet presAssocID="{D452C3A0-2AC9-4EA7-9743-636AFE618FBE}" presName="horz1" presStyleCnt="0"/>
      <dgm:spPr/>
    </dgm:pt>
    <dgm:pt modelId="{FA74699C-6A20-4CFD-908B-02C03A9476C0}" type="pres">
      <dgm:prSet presAssocID="{D452C3A0-2AC9-4EA7-9743-636AFE618FBE}" presName="tx1" presStyleLbl="revTx" presStyleIdx="2" presStyleCnt="3"/>
      <dgm:spPr/>
    </dgm:pt>
    <dgm:pt modelId="{D839B18A-A1D7-4A08-908E-7CE19E6B282E}" type="pres">
      <dgm:prSet presAssocID="{D452C3A0-2AC9-4EA7-9743-636AFE618FBE}" presName="vert1" presStyleCnt="0"/>
      <dgm:spPr/>
    </dgm:pt>
  </dgm:ptLst>
  <dgm:cxnLst>
    <dgm:cxn modelId="{AB89000D-DB3C-4822-9B8E-EA3D1FFC3DCA}" srcId="{B17BED30-074B-4CA4-9D22-006EB40A867E}" destId="{C49BC923-288E-4C1D-AD17-E1BB27A2EE20}" srcOrd="1" destOrd="0" parTransId="{AF0A1F03-7815-4909-A23B-7BA4A3104B64}" sibTransId="{D481F78C-2BBF-4427-AE84-61182E379FFC}"/>
    <dgm:cxn modelId="{0766B81E-6846-4EB1-A97C-6FB69C3F6EE5}" srcId="{B17BED30-074B-4CA4-9D22-006EB40A867E}" destId="{D452C3A0-2AC9-4EA7-9743-636AFE618FBE}" srcOrd="2" destOrd="0" parTransId="{5325EFE9-7E5F-43A7-9821-BB75AE6635E2}" sibTransId="{0665C14B-9F5E-44FD-8D10-657E93D63493}"/>
    <dgm:cxn modelId="{C07A142C-A7CC-4375-90C5-B0E4F246093D}" type="presOf" srcId="{4DC85BB4-7460-4557-8B2F-46F70FC2704D}" destId="{AA061ACC-F24D-4839-9612-F2AAF5B9072F}" srcOrd="0" destOrd="0" presId="urn:microsoft.com/office/officeart/2008/layout/LinedList"/>
    <dgm:cxn modelId="{8866E048-D6B3-4EC8-8645-6C56EB20621A}" type="presOf" srcId="{C49BC923-288E-4C1D-AD17-E1BB27A2EE20}" destId="{EEBDC084-C006-4930-B511-EFFD6B675B4D}" srcOrd="0" destOrd="0" presId="urn:microsoft.com/office/officeart/2008/layout/LinedList"/>
    <dgm:cxn modelId="{67A6E97F-128F-4471-8D44-415A7FC82F3A}" type="presOf" srcId="{D452C3A0-2AC9-4EA7-9743-636AFE618FBE}" destId="{FA74699C-6A20-4CFD-908B-02C03A9476C0}" srcOrd="0" destOrd="0" presId="urn:microsoft.com/office/officeart/2008/layout/LinedList"/>
    <dgm:cxn modelId="{CD76D5B1-86DF-47C4-ADF9-59FC876E8161}" type="presOf" srcId="{B17BED30-074B-4CA4-9D22-006EB40A867E}" destId="{59B9A639-E267-47DA-BC9F-5537184FB4ED}" srcOrd="0" destOrd="0" presId="urn:microsoft.com/office/officeart/2008/layout/LinedList"/>
    <dgm:cxn modelId="{9AC684E4-75B6-4C22-90CC-017C906C5EDD}" srcId="{B17BED30-074B-4CA4-9D22-006EB40A867E}" destId="{4DC85BB4-7460-4557-8B2F-46F70FC2704D}" srcOrd="0" destOrd="0" parTransId="{9A0B8B59-3682-40DD-8C56-6B49DD11D7D8}" sibTransId="{AAF620A0-2073-421D-A307-6A931E18A3E5}"/>
    <dgm:cxn modelId="{1D0890F8-7840-4ED3-9763-89B3F8E5BF9D}" type="presParOf" srcId="{59B9A639-E267-47DA-BC9F-5537184FB4ED}" destId="{FC70B7E7-A87B-4160-84F7-C2069E83B073}" srcOrd="0" destOrd="0" presId="urn:microsoft.com/office/officeart/2008/layout/LinedList"/>
    <dgm:cxn modelId="{E9D0911D-74F0-4E00-8BBF-4C9A7B600F97}" type="presParOf" srcId="{59B9A639-E267-47DA-BC9F-5537184FB4ED}" destId="{73E27CCC-3322-4101-914F-89C0B8670FA7}" srcOrd="1" destOrd="0" presId="urn:microsoft.com/office/officeart/2008/layout/LinedList"/>
    <dgm:cxn modelId="{F08D2F0F-6ED5-4C8C-87AB-1232C3237BA1}" type="presParOf" srcId="{73E27CCC-3322-4101-914F-89C0B8670FA7}" destId="{AA061ACC-F24D-4839-9612-F2AAF5B9072F}" srcOrd="0" destOrd="0" presId="urn:microsoft.com/office/officeart/2008/layout/LinedList"/>
    <dgm:cxn modelId="{2679C0AE-066A-4180-AC7C-1E3094204506}" type="presParOf" srcId="{73E27CCC-3322-4101-914F-89C0B8670FA7}" destId="{A2D57C19-85AA-4718-BEF2-340184E29C5E}" srcOrd="1" destOrd="0" presId="urn:microsoft.com/office/officeart/2008/layout/LinedList"/>
    <dgm:cxn modelId="{C3F1135C-E81B-43BC-9BCA-B299CA81060F}" type="presParOf" srcId="{59B9A639-E267-47DA-BC9F-5537184FB4ED}" destId="{0CCB5DD2-92C6-476C-A9B1-79EF167A8D7B}" srcOrd="2" destOrd="0" presId="urn:microsoft.com/office/officeart/2008/layout/LinedList"/>
    <dgm:cxn modelId="{6D4C311D-C71A-4710-8223-DBF531594121}" type="presParOf" srcId="{59B9A639-E267-47DA-BC9F-5537184FB4ED}" destId="{4072A7C1-A15D-4EC0-B91B-B1AA4CA1A168}" srcOrd="3" destOrd="0" presId="urn:microsoft.com/office/officeart/2008/layout/LinedList"/>
    <dgm:cxn modelId="{4A6ED971-6245-493D-8E34-BF25A1BA8BCF}" type="presParOf" srcId="{4072A7C1-A15D-4EC0-B91B-B1AA4CA1A168}" destId="{EEBDC084-C006-4930-B511-EFFD6B675B4D}" srcOrd="0" destOrd="0" presId="urn:microsoft.com/office/officeart/2008/layout/LinedList"/>
    <dgm:cxn modelId="{E84C9E24-B088-4993-A279-AECF1EECF93D}" type="presParOf" srcId="{4072A7C1-A15D-4EC0-B91B-B1AA4CA1A168}" destId="{0676F295-0BC7-4394-83E2-49B822A78E03}" srcOrd="1" destOrd="0" presId="urn:microsoft.com/office/officeart/2008/layout/LinedList"/>
    <dgm:cxn modelId="{23238FF3-9A6F-49A3-9691-897B0C7C8CAD}" type="presParOf" srcId="{59B9A639-E267-47DA-BC9F-5537184FB4ED}" destId="{696D8864-555D-4563-BAF9-39B39FC00784}" srcOrd="4" destOrd="0" presId="urn:microsoft.com/office/officeart/2008/layout/LinedList"/>
    <dgm:cxn modelId="{BBC7D559-02A5-4B7C-96A3-4D12CB1C8416}" type="presParOf" srcId="{59B9A639-E267-47DA-BC9F-5537184FB4ED}" destId="{2A30CBF3-A243-42CB-9CAF-9B0B1D31C8F7}" srcOrd="5" destOrd="0" presId="urn:microsoft.com/office/officeart/2008/layout/LinedList"/>
    <dgm:cxn modelId="{5885445A-CBF4-4C1A-B982-0A4C60F894BC}" type="presParOf" srcId="{2A30CBF3-A243-42CB-9CAF-9B0B1D31C8F7}" destId="{FA74699C-6A20-4CFD-908B-02C03A9476C0}" srcOrd="0" destOrd="0" presId="urn:microsoft.com/office/officeart/2008/layout/LinedList"/>
    <dgm:cxn modelId="{A9226362-14C8-4C17-BBDD-14CE264C49F1}" type="presParOf" srcId="{2A30CBF3-A243-42CB-9CAF-9B0B1D31C8F7}" destId="{D839B18A-A1D7-4A08-908E-7CE19E6B28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ADD6E-0263-4456-B1F9-932DC03D660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EE920-9B28-49A7-B9BC-A3A2F1C00540}">
      <dgm:prSet/>
      <dgm:spPr>
        <a:xfrm>
          <a:off x="1381745" y="1811702"/>
          <a:ext cx="1922550" cy="815627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ru-RU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 Light" panose="020F0302020204030204"/>
              <a:ea typeface="+mn-ea"/>
              <a:cs typeface="+mn-cs"/>
            </a:rPr>
            <a:t>Procedure for updating the quantity of medical supplies.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 Light" panose="020F0302020204030204"/>
            <a:ea typeface="+mn-ea"/>
            <a:cs typeface="+mn-cs"/>
          </a:endParaRPr>
        </a:p>
      </dgm:t>
    </dgm:pt>
    <dgm:pt modelId="{5B8C0B0C-BCA7-461E-AAA3-4AB004A77964}" type="parTrans" cxnId="{AEC6A367-A884-47E4-8986-A64F1CBFAD1F}">
      <dgm:prSet/>
      <dgm:spPr/>
      <dgm:t>
        <a:bodyPr/>
        <a:lstStyle/>
        <a:p>
          <a:endParaRPr lang="en-US"/>
        </a:p>
      </dgm:t>
    </dgm:pt>
    <dgm:pt modelId="{4DABAFDB-58B1-4AB6-AD84-383EA23B415B}" type="sibTrans" cxnId="{AEC6A367-A884-47E4-8986-A64F1CBFAD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DA87BB-A61D-4F15-BDEB-285B5C69D3AD}">
      <dgm:prSet/>
      <dgm:spPr>
        <a:xfrm>
          <a:off x="4629691" y="1811702"/>
          <a:ext cx="1922550" cy="815627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ru-RU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 Light" panose="020F0302020204030204"/>
              <a:ea typeface="+mn-ea"/>
              <a:cs typeface="+mn-cs"/>
            </a:rPr>
            <a:t>Real-time tracking and adjustments.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 Light" panose="020F0302020204030204"/>
            <a:ea typeface="+mn-ea"/>
            <a:cs typeface="+mn-cs"/>
          </a:endParaRPr>
        </a:p>
      </dgm:t>
    </dgm:pt>
    <dgm:pt modelId="{E5AF547D-D350-4845-8531-38650963EBD2}" type="parTrans" cxnId="{D78CE1FD-4204-4D3E-8A22-F74B51214981}">
      <dgm:prSet/>
      <dgm:spPr/>
      <dgm:t>
        <a:bodyPr/>
        <a:lstStyle/>
        <a:p>
          <a:endParaRPr lang="en-US"/>
        </a:p>
      </dgm:t>
    </dgm:pt>
    <dgm:pt modelId="{14BE3474-8A1B-45EC-83AB-786BFA997454}" type="sibTrans" cxnId="{D78CE1FD-4204-4D3E-8A22-F74B512149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D0CAF4-4FB8-4853-8D6C-4B32E690E815}">
      <dgm:prSet/>
      <dgm:spPr>
        <a:xfrm>
          <a:off x="7877636" y="1811702"/>
          <a:ext cx="1922550" cy="815627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ru-RU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 Light" panose="020F0302020204030204"/>
              <a:ea typeface="+mn-ea"/>
              <a:cs typeface="+mn-cs"/>
            </a:rPr>
            <a:t>Automated notifications for low-stock items.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 Light" panose="020F0302020204030204"/>
            <a:ea typeface="+mn-ea"/>
            <a:cs typeface="+mn-cs"/>
          </a:endParaRPr>
        </a:p>
      </dgm:t>
    </dgm:pt>
    <dgm:pt modelId="{9F9AF99A-AFBD-4665-A5E0-9E77896196FC}" type="parTrans" cxnId="{111314F9-F0AF-4E26-B4F7-930E323D5742}">
      <dgm:prSet/>
      <dgm:spPr/>
      <dgm:t>
        <a:bodyPr/>
        <a:lstStyle/>
        <a:p>
          <a:endParaRPr lang="en-US"/>
        </a:p>
      </dgm:t>
    </dgm:pt>
    <dgm:pt modelId="{2B54F17B-2A8A-42F0-8D03-2810281CDDF1}" type="sibTrans" cxnId="{111314F9-F0AF-4E26-B4F7-930E323D5742}">
      <dgm:prSet/>
      <dgm:spPr/>
      <dgm:t>
        <a:bodyPr/>
        <a:lstStyle/>
        <a:p>
          <a:endParaRPr lang="en-US"/>
        </a:p>
      </dgm:t>
    </dgm:pt>
    <dgm:pt modelId="{A0765474-B753-4E8A-8876-48CD783CAD22}" type="pres">
      <dgm:prSet presAssocID="{914ADD6E-0263-4456-B1F9-932DC03D6601}" presName="root" presStyleCnt="0">
        <dgm:presLayoutVars>
          <dgm:dir/>
          <dgm:resizeHandles val="exact"/>
        </dgm:presLayoutVars>
      </dgm:prSet>
      <dgm:spPr/>
    </dgm:pt>
    <dgm:pt modelId="{0D151D36-4C23-4C47-8FC6-5326E03F3999}" type="pres">
      <dgm:prSet presAssocID="{914ADD6E-0263-4456-B1F9-932DC03D6601}" presName="container" presStyleCnt="0">
        <dgm:presLayoutVars>
          <dgm:dir/>
          <dgm:resizeHandles val="exact"/>
        </dgm:presLayoutVars>
      </dgm:prSet>
      <dgm:spPr/>
    </dgm:pt>
    <dgm:pt modelId="{26EEB0B3-8071-4019-A111-6985545A3509}" type="pres">
      <dgm:prSet presAssocID="{A9BEE920-9B28-49A7-B9BC-A3A2F1C00540}" presName="compNode" presStyleCnt="0"/>
      <dgm:spPr/>
    </dgm:pt>
    <dgm:pt modelId="{79178BB4-C3C4-4838-BBDF-E78778F95CDE}" type="pres">
      <dgm:prSet presAssocID="{A9BEE920-9B28-49A7-B9BC-A3A2F1C00540}" presName="iconBgRect" presStyleLbl="bgShp" presStyleIdx="0" presStyleCnt="3"/>
      <dgm:spPr>
        <a:xfrm>
          <a:off x="391340" y="1811702"/>
          <a:ext cx="815627" cy="815627"/>
        </a:xfrm>
        <a:prstGeom prst="ellipse">
          <a:avLst/>
        </a:prstGeom>
        <a:solidFill>
          <a:srgbClr val="A6B72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5D488502-CE5C-4936-8A9F-DAE95F203F9C}" type="pres">
      <dgm:prSet presAssocID="{A9BEE920-9B28-49A7-B9BC-A3A2F1C00540}" presName="iconRect" presStyleLbl="node1" presStyleIdx="0" presStyleCnt="3"/>
      <dgm:spPr>
        <a:xfrm>
          <a:off x="562622" y="1982984"/>
          <a:ext cx="473064" cy="473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379CCF4D-5251-4A08-BB5C-12CDAB866238}" type="pres">
      <dgm:prSet presAssocID="{A9BEE920-9B28-49A7-B9BC-A3A2F1C00540}" presName="spaceRect" presStyleCnt="0"/>
      <dgm:spPr/>
    </dgm:pt>
    <dgm:pt modelId="{28909B1C-5B28-4D97-9641-DD5F66905460}" type="pres">
      <dgm:prSet presAssocID="{A9BEE920-9B28-49A7-B9BC-A3A2F1C00540}" presName="textRect" presStyleLbl="revTx" presStyleIdx="0" presStyleCnt="3">
        <dgm:presLayoutVars>
          <dgm:chMax val="1"/>
          <dgm:chPref val="1"/>
        </dgm:presLayoutVars>
      </dgm:prSet>
      <dgm:spPr/>
    </dgm:pt>
    <dgm:pt modelId="{F3001256-2DDC-4D25-BF3B-9A20CD3F5EDC}" type="pres">
      <dgm:prSet presAssocID="{4DABAFDB-58B1-4AB6-AD84-383EA23B415B}" presName="sibTrans" presStyleLbl="sibTrans2D1" presStyleIdx="0" presStyleCnt="0"/>
      <dgm:spPr/>
    </dgm:pt>
    <dgm:pt modelId="{7E880AF9-E898-4CD5-BD96-0E28D6509FF0}" type="pres">
      <dgm:prSet presAssocID="{B1DA87BB-A61D-4F15-BDEB-285B5C69D3AD}" presName="compNode" presStyleCnt="0"/>
      <dgm:spPr/>
    </dgm:pt>
    <dgm:pt modelId="{9FE076E7-BACB-4439-A4EE-C0DB21855F1E}" type="pres">
      <dgm:prSet presAssocID="{B1DA87BB-A61D-4F15-BDEB-285B5C69D3AD}" presName="iconBgRect" presStyleLbl="bgShp" presStyleIdx="1" presStyleCnt="3"/>
      <dgm:spPr>
        <a:xfrm>
          <a:off x="3639286" y="1811702"/>
          <a:ext cx="815627" cy="815627"/>
        </a:xfrm>
        <a:prstGeom prst="ellipse">
          <a:avLst/>
        </a:prstGeom>
        <a:solidFill>
          <a:srgbClr val="A6B72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D1E713B6-9142-482C-8903-7C898BFB19A3}" type="pres">
      <dgm:prSet presAssocID="{B1DA87BB-A61D-4F15-BDEB-285B5C69D3AD}" presName="iconRect" presStyleLbl="node1" presStyleIdx="1" presStyleCnt="3"/>
      <dgm:spPr>
        <a:xfrm>
          <a:off x="3810567" y="1982984"/>
          <a:ext cx="473064" cy="473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Статистика"/>
        </a:ext>
      </dgm:extLst>
    </dgm:pt>
    <dgm:pt modelId="{CC004599-F608-483B-B73D-5CEA30AA6438}" type="pres">
      <dgm:prSet presAssocID="{B1DA87BB-A61D-4F15-BDEB-285B5C69D3AD}" presName="spaceRect" presStyleCnt="0"/>
      <dgm:spPr/>
    </dgm:pt>
    <dgm:pt modelId="{FF255B3C-258F-42CD-8055-204C52341B09}" type="pres">
      <dgm:prSet presAssocID="{B1DA87BB-A61D-4F15-BDEB-285B5C69D3AD}" presName="textRect" presStyleLbl="revTx" presStyleIdx="1" presStyleCnt="3">
        <dgm:presLayoutVars>
          <dgm:chMax val="1"/>
          <dgm:chPref val="1"/>
        </dgm:presLayoutVars>
      </dgm:prSet>
      <dgm:spPr/>
    </dgm:pt>
    <dgm:pt modelId="{08C1A0B7-F394-4104-BFA1-068C2608D855}" type="pres">
      <dgm:prSet presAssocID="{14BE3474-8A1B-45EC-83AB-786BFA997454}" presName="sibTrans" presStyleLbl="sibTrans2D1" presStyleIdx="0" presStyleCnt="0"/>
      <dgm:spPr/>
    </dgm:pt>
    <dgm:pt modelId="{4D3A76EF-AF4E-46F5-ACE7-A8DE4D676051}" type="pres">
      <dgm:prSet presAssocID="{59D0CAF4-4FB8-4853-8D6C-4B32E690E815}" presName="compNode" presStyleCnt="0"/>
      <dgm:spPr/>
    </dgm:pt>
    <dgm:pt modelId="{1643AE99-C747-470C-B277-2188B609B7FE}" type="pres">
      <dgm:prSet presAssocID="{59D0CAF4-4FB8-4853-8D6C-4B32E690E815}" presName="iconBgRect" presStyleLbl="bgShp" presStyleIdx="2" presStyleCnt="3"/>
      <dgm:spPr>
        <a:xfrm>
          <a:off x="6887231" y="1811702"/>
          <a:ext cx="815627" cy="815627"/>
        </a:xfrm>
        <a:prstGeom prst="ellipse">
          <a:avLst/>
        </a:prstGeom>
        <a:solidFill>
          <a:srgbClr val="A6B72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5BAA5261-D8DA-4623-866F-DB14201D14F9}" type="pres">
      <dgm:prSet presAssocID="{59D0CAF4-4FB8-4853-8D6C-4B32E690E815}" presName="iconRect" presStyleLbl="node1" presStyleIdx="2" presStyleCnt="3"/>
      <dgm:spPr>
        <a:xfrm>
          <a:off x="7058513" y="1982984"/>
          <a:ext cx="473064" cy="473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Штрихкод"/>
        </a:ext>
      </dgm:extLst>
    </dgm:pt>
    <dgm:pt modelId="{2730A9D8-F3D6-4A60-9C67-85A3709BE8DA}" type="pres">
      <dgm:prSet presAssocID="{59D0CAF4-4FB8-4853-8D6C-4B32E690E815}" presName="spaceRect" presStyleCnt="0"/>
      <dgm:spPr/>
    </dgm:pt>
    <dgm:pt modelId="{203780F7-7B35-4396-BA17-7BAF2F74B17F}" type="pres">
      <dgm:prSet presAssocID="{59D0CAF4-4FB8-4853-8D6C-4B32E690E8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9FA865-593E-4C76-A37E-B08086363886}" type="presOf" srcId="{B1DA87BB-A61D-4F15-BDEB-285B5C69D3AD}" destId="{FF255B3C-258F-42CD-8055-204C52341B09}" srcOrd="0" destOrd="0" presId="urn:microsoft.com/office/officeart/2018/2/layout/IconCircleList"/>
    <dgm:cxn modelId="{AEC6A367-A884-47E4-8986-A64F1CBFAD1F}" srcId="{914ADD6E-0263-4456-B1F9-932DC03D6601}" destId="{A9BEE920-9B28-49A7-B9BC-A3A2F1C00540}" srcOrd="0" destOrd="0" parTransId="{5B8C0B0C-BCA7-461E-AAA3-4AB004A77964}" sibTransId="{4DABAFDB-58B1-4AB6-AD84-383EA23B415B}"/>
    <dgm:cxn modelId="{C603F388-D562-45F7-B58B-83BA4AB71338}" type="presOf" srcId="{4DABAFDB-58B1-4AB6-AD84-383EA23B415B}" destId="{F3001256-2DDC-4D25-BF3B-9A20CD3F5EDC}" srcOrd="0" destOrd="0" presId="urn:microsoft.com/office/officeart/2018/2/layout/IconCircleList"/>
    <dgm:cxn modelId="{4196228C-A3B9-43F0-A008-64023CCC183A}" type="presOf" srcId="{A9BEE920-9B28-49A7-B9BC-A3A2F1C00540}" destId="{28909B1C-5B28-4D97-9641-DD5F66905460}" srcOrd="0" destOrd="0" presId="urn:microsoft.com/office/officeart/2018/2/layout/IconCircleList"/>
    <dgm:cxn modelId="{49521FB0-9094-40EE-A878-FC01F866C9C2}" type="presOf" srcId="{59D0CAF4-4FB8-4853-8D6C-4B32E690E815}" destId="{203780F7-7B35-4396-BA17-7BAF2F74B17F}" srcOrd="0" destOrd="0" presId="urn:microsoft.com/office/officeart/2018/2/layout/IconCircleList"/>
    <dgm:cxn modelId="{12338CE3-21E0-4D74-8643-7846A9FCE0A6}" type="presOf" srcId="{914ADD6E-0263-4456-B1F9-932DC03D6601}" destId="{A0765474-B753-4E8A-8876-48CD783CAD22}" srcOrd="0" destOrd="0" presId="urn:microsoft.com/office/officeart/2018/2/layout/IconCircleList"/>
    <dgm:cxn modelId="{2BF057EC-FF7D-46E1-B91A-D51DDC027402}" type="presOf" srcId="{14BE3474-8A1B-45EC-83AB-786BFA997454}" destId="{08C1A0B7-F394-4104-BFA1-068C2608D855}" srcOrd="0" destOrd="0" presId="urn:microsoft.com/office/officeart/2018/2/layout/IconCircleList"/>
    <dgm:cxn modelId="{111314F9-F0AF-4E26-B4F7-930E323D5742}" srcId="{914ADD6E-0263-4456-B1F9-932DC03D6601}" destId="{59D0CAF4-4FB8-4853-8D6C-4B32E690E815}" srcOrd="2" destOrd="0" parTransId="{9F9AF99A-AFBD-4665-A5E0-9E77896196FC}" sibTransId="{2B54F17B-2A8A-42F0-8D03-2810281CDDF1}"/>
    <dgm:cxn modelId="{D78CE1FD-4204-4D3E-8A22-F74B51214981}" srcId="{914ADD6E-0263-4456-B1F9-932DC03D6601}" destId="{B1DA87BB-A61D-4F15-BDEB-285B5C69D3AD}" srcOrd="1" destOrd="0" parTransId="{E5AF547D-D350-4845-8531-38650963EBD2}" sibTransId="{14BE3474-8A1B-45EC-83AB-786BFA997454}"/>
    <dgm:cxn modelId="{C63EEE76-1196-4BCB-B552-BF2928F0B6AD}" type="presParOf" srcId="{A0765474-B753-4E8A-8876-48CD783CAD22}" destId="{0D151D36-4C23-4C47-8FC6-5326E03F3999}" srcOrd="0" destOrd="0" presId="urn:microsoft.com/office/officeart/2018/2/layout/IconCircleList"/>
    <dgm:cxn modelId="{2C987BF7-BBE2-4BE4-9359-59AAB12A60F7}" type="presParOf" srcId="{0D151D36-4C23-4C47-8FC6-5326E03F3999}" destId="{26EEB0B3-8071-4019-A111-6985545A3509}" srcOrd="0" destOrd="0" presId="urn:microsoft.com/office/officeart/2018/2/layout/IconCircleList"/>
    <dgm:cxn modelId="{96B0CF69-7472-48FC-8F95-4B3797D041AE}" type="presParOf" srcId="{26EEB0B3-8071-4019-A111-6985545A3509}" destId="{79178BB4-C3C4-4838-BBDF-E78778F95CDE}" srcOrd="0" destOrd="0" presId="urn:microsoft.com/office/officeart/2018/2/layout/IconCircleList"/>
    <dgm:cxn modelId="{E2EE976D-4B82-4EEA-8DB2-3839359EFE2B}" type="presParOf" srcId="{26EEB0B3-8071-4019-A111-6985545A3509}" destId="{5D488502-CE5C-4936-8A9F-DAE95F203F9C}" srcOrd="1" destOrd="0" presId="urn:microsoft.com/office/officeart/2018/2/layout/IconCircleList"/>
    <dgm:cxn modelId="{28243693-02B2-4B51-B473-8A874C7246B3}" type="presParOf" srcId="{26EEB0B3-8071-4019-A111-6985545A3509}" destId="{379CCF4D-5251-4A08-BB5C-12CDAB866238}" srcOrd="2" destOrd="0" presId="urn:microsoft.com/office/officeart/2018/2/layout/IconCircleList"/>
    <dgm:cxn modelId="{36C9F203-D959-43BB-9BC6-0BBCFFD69374}" type="presParOf" srcId="{26EEB0B3-8071-4019-A111-6985545A3509}" destId="{28909B1C-5B28-4D97-9641-DD5F66905460}" srcOrd="3" destOrd="0" presId="urn:microsoft.com/office/officeart/2018/2/layout/IconCircleList"/>
    <dgm:cxn modelId="{C50ACBB9-9BD5-4B46-B3B0-C55E55A9706E}" type="presParOf" srcId="{0D151D36-4C23-4C47-8FC6-5326E03F3999}" destId="{F3001256-2DDC-4D25-BF3B-9A20CD3F5EDC}" srcOrd="1" destOrd="0" presId="urn:microsoft.com/office/officeart/2018/2/layout/IconCircleList"/>
    <dgm:cxn modelId="{44DDA4D9-D362-403B-82A3-57824011BD1C}" type="presParOf" srcId="{0D151D36-4C23-4C47-8FC6-5326E03F3999}" destId="{7E880AF9-E898-4CD5-BD96-0E28D6509FF0}" srcOrd="2" destOrd="0" presId="urn:microsoft.com/office/officeart/2018/2/layout/IconCircleList"/>
    <dgm:cxn modelId="{C53934F3-E851-4AFA-ABF2-B0335425D4E4}" type="presParOf" srcId="{7E880AF9-E898-4CD5-BD96-0E28D6509FF0}" destId="{9FE076E7-BACB-4439-A4EE-C0DB21855F1E}" srcOrd="0" destOrd="0" presId="urn:microsoft.com/office/officeart/2018/2/layout/IconCircleList"/>
    <dgm:cxn modelId="{2A927FA5-AFB1-4686-8F0F-68781D2AD3B9}" type="presParOf" srcId="{7E880AF9-E898-4CD5-BD96-0E28D6509FF0}" destId="{D1E713B6-9142-482C-8903-7C898BFB19A3}" srcOrd="1" destOrd="0" presId="urn:microsoft.com/office/officeart/2018/2/layout/IconCircleList"/>
    <dgm:cxn modelId="{39138378-2BEA-46AA-A83E-2D5056946AC9}" type="presParOf" srcId="{7E880AF9-E898-4CD5-BD96-0E28D6509FF0}" destId="{CC004599-F608-483B-B73D-5CEA30AA6438}" srcOrd="2" destOrd="0" presId="urn:microsoft.com/office/officeart/2018/2/layout/IconCircleList"/>
    <dgm:cxn modelId="{4F9C7796-ADEF-40AE-9D0E-FDB473415016}" type="presParOf" srcId="{7E880AF9-E898-4CD5-BD96-0E28D6509FF0}" destId="{FF255B3C-258F-42CD-8055-204C52341B09}" srcOrd="3" destOrd="0" presId="urn:microsoft.com/office/officeart/2018/2/layout/IconCircleList"/>
    <dgm:cxn modelId="{99C523F0-8DEC-4765-B6DA-2C5C9D07878E}" type="presParOf" srcId="{0D151D36-4C23-4C47-8FC6-5326E03F3999}" destId="{08C1A0B7-F394-4104-BFA1-068C2608D855}" srcOrd="3" destOrd="0" presId="urn:microsoft.com/office/officeart/2018/2/layout/IconCircleList"/>
    <dgm:cxn modelId="{3B6D60F9-57DC-451C-AEBC-5F2ED56C7593}" type="presParOf" srcId="{0D151D36-4C23-4C47-8FC6-5326E03F3999}" destId="{4D3A76EF-AF4E-46F5-ACE7-A8DE4D676051}" srcOrd="4" destOrd="0" presId="urn:microsoft.com/office/officeart/2018/2/layout/IconCircleList"/>
    <dgm:cxn modelId="{E673B0C9-E8D6-4B26-AD89-99E96CEBFBD0}" type="presParOf" srcId="{4D3A76EF-AF4E-46F5-ACE7-A8DE4D676051}" destId="{1643AE99-C747-470C-B277-2188B609B7FE}" srcOrd="0" destOrd="0" presId="urn:microsoft.com/office/officeart/2018/2/layout/IconCircleList"/>
    <dgm:cxn modelId="{CD6CF1F2-4F02-46B0-95A7-BD89888B4F80}" type="presParOf" srcId="{4D3A76EF-AF4E-46F5-ACE7-A8DE4D676051}" destId="{5BAA5261-D8DA-4623-866F-DB14201D14F9}" srcOrd="1" destOrd="0" presId="urn:microsoft.com/office/officeart/2018/2/layout/IconCircleList"/>
    <dgm:cxn modelId="{BC5E5290-751B-4D0D-BD6A-6C876BD4D65E}" type="presParOf" srcId="{4D3A76EF-AF4E-46F5-ACE7-A8DE4D676051}" destId="{2730A9D8-F3D6-4A60-9C67-85A3709BE8DA}" srcOrd="2" destOrd="0" presId="urn:microsoft.com/office/officeart/2018/2/layout/IconCircleList"/>
    <dgm:cxn modelId="{30250351-5FA0-4B20-A28D-672DFF86F533}" type="presParOf" srcId="{4D3A76EF-AF4E-46F5-ACE7-A8DE4D676051}" destId="{203780F7-7B35-4396-BA17-7BAF2F74B1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C65B3-7DAB-41C4-B03C-C0F219AC35D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3668BC-0A37-4BF0-821C-B3952CA4B807}">
      <dgm:prSet/>
      <dgm:spPr/>
      <dgm:t>
        <a:bodyPr/>
        <a:lstStyle/>
        <a:p>
          <a:r>
            <a:rPr lang="ru-RU" dirty="0"/>
            <a:t>Code </a:t>
          </a:r>
          <a:r>
            <a:rPr lang="ru-RU" dirty="0" err="1"/>
            <a:t>implementation</a:t>
          </a:r>
          <a:r>
            <a:rPr lang="ru-RU" dirty="0"/>
            <a:t> </a:t>
          </a:r>
          <a:r>
            <a:rPr lang="ru-RU" dirty="0" err="1"/>
            <a:t>for</a:t>
          </a:r>
          <a:r>
            <a:rPr lang="ru-RU" dirty="0"/>
            <a:t> </a:t>
          </a:r>
          <a:r>
            <a:rPr lang="ru-RU" dirty="0" err="1"/>
            <a:t>generating</a:t>
          </a:r>
          <a:r>
            <a:rPr lang="ru-RU" dirty="0"/>
            <a:t> </a:t>
          </a:r>
          <a:r>
            <a:rPr lang="ru-RU" dirty="0" err="1"/>
            <a:t>inventory</a:t>
          </a:r>
          <a:r>
            <a:rPr lang="ru-RU" dirty="0"/>
            <a:t> </a:t>
          </a:r>
          <a:r>
            <a:rPr lang="ru-RU" dirty="0" err="1"/>
            <a:t>reports</a:t>
          </a:r>
          <a:r>
            <a:rPr lang="ru-RU" dirty="0"/>
            <a:t>.</a:t>
          </a:r>
          <a:endParaRPr lang="en-US" dirty="0"/>
        </a:p>
      </dgm:t>
    </dgm:pt>
    <dgm:pt modelId="{22710AF4-B63D-49FB-B0CD-73B12D43DB69}" type="parTrans" cxnId="{72EE01B5-23AF-4620-8CEC-04487D39F30B}">
      <dgm:prSet/>
      <dgm:spPr/>
      <dgm:t>
        <a:bodyPr/>
        <a:lstStyle/>
        <a:p>
          <a:endParaRPr lang="en-US"/>
        </a:p>
      </dgm:t>
    </dgm:pt>
    <dgm:pt modelId="{803B5AC8-649A-4C2A-89EA-B52743686B14}" type="sibTrans" cxnId="{72EE01B5-23AF-4620-8CEC-04487D39F30B}">
      <dgm:prSet/>
      <dgm:spPr/>
      <dgm:t>
        <a:bodyPr/>
        <a:lstStyle/>
        <a:p>
          <a:endParaRPr lang="en-US"/>
        </a:p>
      </dgm:t>
    </dgm:pt>
    <dgm:pt modelId="{5678E52D-C2C5-4804-B3C2-FCDD72AEE9A0}">
      <dgm:prSet/>
      <dgm:spPr/>
      <dgm:t>
        <a:bodyPr/>
        <a:lstStyle/>
        <a:p>
          <a:r>
            <a:rPr lang="ru-RU" dirty="0" err="1"/>
            <a:t>Customizable</a:t>
          </a:r>
          <a:r>
            <a:rPr lang="ru-RU" dirty="0"/>
            <a:t> </a:t>
          </a:r>
          <a:r>
            <a:rPr lang="ru-RU" dirty="0" err="1"/>
            <a:t>reports</a:t>
          </a:r>
          <a:r>
            <a:rPr lang="ru-RU" dirty="0"/>
            <a:t> </a:t>
          </a:r>
          <a:r>
            <a:rPr lang="ru-RU" dirty="0" err="1"/>
            <a:t>based</a:t>
          </a:r>
          <a:r>
            <a:rPr lang="ru-RU" dirty="0"/>
            <a:t> </a:t>
          </a:r>
          <a:r>
            <a:rPr lang="ru-RU" dirty="0" err="1"/>
            <a:t>on</a:t>
          </a:r>
          <a:r>
            <a:rPr lang="ru-RU" dirty="0"/>
            <a:t> </a:t>
          </a:r>
          <a:r>
            <a:rPr lang="ru-RU" dirty="0" err="1"/>
            <a:t>various</a:t>
          </a:r>
          <a:r>
            <a:rPr lang="ru-RU" dirty="0"/>
            <a:t> </a:t>
          </a:r>
          <a:r>
            <a:rPr lang="ru-RU" dirty="0" err="1"/>
            <a:t>parameters</a:t>
          </a:r>
          <a:r>
            <a:rPr lang="ru-RU" dirty="0"/>
            <a:t> (</a:t>
          </a:r>
          <a:r>
            <a:rPr lang="ru-RU" dirty="0" err="1"/>
            <a:t>e.g</a:t>
          </a:r>
          <a:r>
            <a:rPr lang="ru-RU" dirty="0"/>
            <a:t>., </a:t>
          </a:r>
          <a:r>
            <a:rPr lang="ru-RU" dirty="0" err="1"/>
            <a:t>by</a:t>
          </a:r>
          <a:r>
            <a:rPr lang="ru-RU" dirty="0"/>
            <a:t> </a:t>
          </a:r>
          <a:r>
            <a:rPr lang="ru-RU" dirty="0" err="1"/>
            <a:t>category</a:t>
          </a:r>
          <a:r>
            <a:rPr lang="ru-RU" dirty="0"/>
            <a:t>, </a:t>
          </a:r>
          <a:r>
            <a:rPr lang="ru-RU" dirty="0" err="1"/>
            <a:t>supplier</a:t>
          </a:r>
          <a:r>
            <a:rPr lang="ru-RU" dirty="0">
              <a:latin typeface="Calibri Light" panose="020F0302020204030204"/>
            </a:rPr>
            <a:t>).</a:t>
          </a:r>
          <a:endParaRPr lang="en-US" dirty="0"/>
        </a:p>
      </dgm:t>
    </dgm:pt>
    <dgm:pt modelId="{20C2CEC9-BD12-456F-AB4B-1D3E2FBF4013}" type="parTrans" cxnId="{AB43B457-1717-4C27-9312-97AC00FF978B}">
      <dgm:prSet/>
      <dgm:spPr/>
      <dgm:t>
        <a:bodyPr/>
        <a:lstStyle/>
        <a:p>
          <a:endParaRPr lang="en-US"/>
        </a:p>
      </dgm:t>
    </dgm:pt>
    <dgm:pt modelId="{6BBFC9F4-B021-49D6-B05A-07352B1A95AE}" type="sibTrans" cxnId="{AB43B457-1717-4C27-9312-97AC00FF978B}">
      <dgm:prSet/>
      <dgm:spPr/>
      <dgm:t>
        <a:bodyPr/>
        <a:lstStyle/>
        <a:p>
          <a:endParaRPr lang="en-US"/>
        </a:p>
      </dgm:t>
    </dgm:pt>
    <dgm:pt modelId="{86B7CD93-9FD5-4FFC-A8F4-A260BFB1187C}">
      <dgm:prSet/>
      <dgm:spPr/>
      <dgm:t>
        <a:bodyPr/>
        <a:lstStyle/>
        <a:p>
          <a:r>
            <a:rPr lang="ru-RU" dirty="0" err="1"/>
            <a:t>Exporting</a:t>
          </a:r>
          <a:r>
            <a:rPr lang="ru-RU" dirty="0"/>
            <a:t> </a:t>
          </a:r>
          <a:r>
            <a:rPr lang="ru-RU" dirty="0" err="1"/>
            <a:t>options</a:t>
          </a:r>
          <a:r>
            <a:rPr lang="ru-RU" dirty="0"/>
            <a:t> </a:t>
          </a:r>
          <a:r>
            <a:rPr lang="ru-RU" dirty="0" err="1"/>
            <a:t>for</a:t>
          </a:r>
          <a:r>
            <a:rPr lang="ru-RU" dirty="0"/>
            <a:t> </a:t>
          </a:r>
          <a:r>
            <a:rPr lang="ru-RU" dirty="0" err="1"/>
            <a:t>external</a:t>
          </a:r>
          <a:r>
            <a:rPr lang="ru-RU" dirty="0"/>
            <a:t> </a:t>
          </a:r>
          <a:r>
            <a:rPr lang="ru-RU" dirty="0" err="1"/>
            <a:t>use</a:t>
          </a:r>
          <a:r>
            <a:rPr lang="ru-RU" dirty="0"/>
            <a:t>.</a:t>
          </a:r>
          <a:endParaRPr lang="en-US" dirty="0"/>
        </a:p>
      </dgm:t>
    </dgm:pt>
    <dgm:pt modelId="{71E8F1C7-0A43-4474-9D24-B0687A0B0EF5}" type="parTrans" cxnId="{77E466EB-A51D-448E-AF4E-84249156F2A3}">
      <dgm:prSet/>
      <dgm:spPr/>
      <dgm:t>
        <a:bodyPr/>
        <a:lstStyle/>
        <a:p>
          <a:endParaRPr lang="en-US"/>
        </a:p>
      </dgm:t>
    </dgm:pt>
    <dgm:pt modelId="{B6988D12-CFAF-486B-B07C-23840A356327}" type="sibTrans" cxnId="{77E466EB-A51D-448E-AF4E-84249156F2A3}">
      <dgm:prSet/>
      <dgm:spPr/>
      <dgm:t>
        <a:bodyPr/>
        <a:lstStyle/>
        <a:p>
          <a:endParaRPr lang="en-US"/>
        </a:p>
      </dgm:t>
    </dgm:pt>
    <dgm:pt modelId="{45C54949-377F-44D5-A49B-3629A94D6B7D}" type="pres">
      <dgm:prSet presAssocID="{A97C65B3-7DAB-41C4-B03C-C0F219AC35D6}" presName="outerComposite" presStyleCnt="0">
        <dgm:presLayoutVars>
          <dgm:chMax val="5"/>
          <dgm:dir/>
          <dgm:resizeHandles val="exact"/>
        </dgm:presLayoutVars>
      </dgm:prSet>
      <dgm:spPr/>
    </dgm:pt>
    <dgm:pt modelId="{0A5EEE92-7BBE-46F2-ADC9-9B598FD99B07}" type="pres">
      <dgm:prSet presAssocID="{A97C65B3-7DAB-41C4-B03C-C0F219AC35D6}" presName="dummyMaxCanvas" presStyleCnt="0">
        <dgm:presLayoutVars/>
      </dgm:prSet>
      <dgm:spPr/>
    </dgm:pt>
    <dgm:pt modelId="{324465E9-6689-4060-8587-B1831692C610}" type="pres">
      <dgm:prSet presAssocID="{A97C65B3-7DAB-41C4-B03C-C0F219AC35D6}" presName="ThreeNodes_1" presStyleLbl="node1" presStyleIdx="0" presStyleCnt="3">
        <dgm:presLayoutVars>
          <dgm:bulletEnabled val="1"/>
        </dgm:presLayoutVars>
      </dgm:prSet>
      <dgm:spPr/>
    </dgm:pt>
    <dgm:pt modelId="{FD1156D8-9D57-4182-9DE6-37AE6CB76F7A}" type="pres">
      <dgm:prSet presAssocID="{A97C65B3-7DAB-41C4-B03C-C0F219AC35D6}" presName="ThreeNodes_2" presStyleLbl="node1" presStyleIdx="1" presStyleCnt="3">
        <dgm:presLayoutVars>
          <dgm:bulletEnabled val="1"/>
        </dgm:presLayoutVars>
      </dgm:prSet>
      <dgm:spPr/>
    </dgm:pt>
    <dgm:pt modelId="{9A44428E-C3BD-49F1-8C10-E3C2D199340C}" type="pres">
      <dgm:prSet presAssocID="{A97C65B3-7DAB-41C4-B03C-C0F219AC35D6}" presName="ThreeNodes_3" presStyleLbl="node1" presStyleIdx="2" presStyleCnt="3">
        <dgm:presLayoutVars>
          <dgm:bulletEnabled val="1"/>
        </dgm:presLayoutVars>
      </dgm:prSet>
      <dgm:spPr/>
    </dgm:pt>
    <dgm:pt modelId="{71AF614E-E488-436D-B4DD-870986947DB7}" type="pres">
      <dgm:prSet presAssocID="{A97C65B3-7DAB-41C4-B03C-C0F219AC35D6}" presName="ThreeConn_1-2" presStyleLbl="fgAccFollowNode1" presStyleIdx="0" presStyleCnt="2">
        <dgm:presLayoutVars>
          <dgm:bulletEnabled val="1"/>
        </dgm:presLayoutVars>
      </dgm:prSet>
      <dgm:spPr/>
    </dgm:pt>
    <dgm:pt modelId="{D6791EBC-A7C1-46F3-AADB-D1F998C712E4}" type="pres">
      <dgm:prSet presAssocID="{A97C65B3-7DAB-41C4-B03C-C0F219AC35D6}" presName="ThreeConn_2-3" presStyleLbl="fgAccFollowNode1" presStyleIdx="1" presStyleCnt="2">
        <dgm:presLayoutVars>
          <dgm:bulletEnabled val="1"/>
        </dgm:presLayoutVars>
      </dgm:prSet>
      <dgm:spPr/>
    </dgm:pt>
    <dgm:pt modelId="{36538AB8-4D26-4D52-BD66-B8BCC9E8365F}" type="pres">
      <dgm:prSet presAssocID="{A97C65B3-7DAB-41C4-B03C-C0F219AC35D6}" presName="ThreeNodes_1_text" presStyleLbl="node1" presStyleIdx="2" presStyleCnt="3">
        <dgm:presLayoutVars>
          <dgm:bulletEnabled val="1"/>
        </dgm:presLayoutVars>
      </dgm:prSet>
      <dgm:spPr/>
    </dgm:pt>
    <dgm:pt modelId="{665CBEC6-1B38-4D93-98B4-0486FC62D4E2}" type="pres">
      <dgm:prSet presAssocID="{A97C65B3-7DAB-41C4-B03C-C0F219AC35D6}" presName="ThreeNodes_2_text" presStyleLbl="node1" presStyleIdx="2" presStyleCnt="3">
        <dgm:presLayoutVars>
          <dgm:bulletEnabled val="1"/>
        </dgm:presLayoutVars>
      </dgm:prSet>
      <dgm:spPr/>
    </dgm:pt>
    <dgm:pt modelId="{17423679-BD53-4874-9564-9FA07574F7CD}" type="pres">
      <dgm:prSet presAssocID="{A97C65B3-7DAB-41C4-B03C-C0F219AC35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FE59B5F-0022-4489-8588-1209BE33410E}" type="presOf" srcId="{803B5AC8-649A-4C2A-89EA-B52743686B14}" destId="{71AF614E-E488-436D-B4DD-870986947DB7}" srcOrd="0" destOrd="0" presId="urn:microsoft.com/office/officeart/2005/8/layout/vProcess5"/>
    <dgm:cxn modelId="{926FA772-F37D-4C1B-9B8D-539DF9126980}" type="presOf" srcId="{5678E52D-C2C5-4804-B3C2-FCDD72AEE9A0}" destId="{665CBEC6-1B38-4D93-98B4-0486FC62D4E2}" srcOrd="1" destOrd="0" presId="urn:microsoft.com/office/officeart/2005/8/layout/vProcess5"/>
    <dgm:cxn modelId="{F748C055-736F-4054-9B1F-492AD01B9AC9}" type="presOf" srcId="{FF3668BC-0A37-4BF0-821C-B3952CA4B807}" destId="{324465E9-6689-4060-8587-B1831692C610}" srcOrd="0" destOrd="0" presId="urn:microsoft.com/office/officeart/2005/8/layout/vProcess5"/>
    <dgm:cxn modelId="{AB43B457-1717-4C27-9312-97AC00FF978B}" srcId="{A97C65B3-7DAB-41C4-B03C-C0F219AC35D6}" destId="{5678E52D-C2C5-4804-B3C2-FCDD72AEE9A0}" srcOrd="1" destOrd="0" parTransId="{20C2CEC9-BD12-456F-AB4B-1D3E2FBF4013}" sibTransId="{6BBFC9F4-B021-49D6-B05A-07352B1A95AE}"/>
    <dgm:cxn modelId="{BA036688-77F0-460D-BE1D-1103E1FFD6F3}" type="presOf" srcId="{6BBFC9F4-B021-49D6-B05A-07352B1A95AE}" destId="{D6791EBC-A7C1-46F3-AADB-D1F998C712E4}" srcOrd="0" destOrd="0" presId="urn:microsoft.com/office/officeart/2005/8/layout/vProcess5"/>
    <dgm:cxn modelId="{059227A7-CCAD-4D5E-B6AD-662C37926F5D}" type="presOf" srcId="{86B7CD93-9FD5-4FFC-A8F4-A260BFB1187C}" destId="{17423679-BD53-4874-9564-9FA07574F7CD}" srcOrd="1" destOrd="0" presId="urn:microsoft.com/office/officeart/2005/8/layout/vProcess5"/>
    <dgm:cxn modelId="{1642A2B1-0DFA-4243-9C2C-5BB6244D5AC9}" type="presOf" srcId="{FF3668BC-0A37-4BF0-821C-B3952CA4B807}" destId="{36538AB8-4D26-4D52-BD66-B8BCC9E8365F}" srcOrd="1" destOrd="0" presId="urn:microsoft.com/office/officeart/2005/8/layout/vProcess5"/>
    <dgm:cxn modelId="{72EE01B5-23AF-4620-8CEC-04487D39F30B}" srcId="{A97C65B3-7DAB-41C4-B03C-C0F219AC35D6}" destId="{FF3668BC-0A37-4BF0-821C-B3952CA4B807}" srcOrd="0" destOrd="0" parTransId="{22710AF4-B63D-49FB-B0CD-73B12D43DB69}" sibTransId="{803B5AC8-649A-4C2A-89EA-B52743686B14}"/>
    <dgm:cxn modelId="{2D9FC1D4-67DA-423D-AF7B-3F1C63C1C706}" type="presOf" srcId="{A97C65B3-7DAB-41C4-B03C-C0F219AC35D6}" destId="{45C54949-377F-44D5-A49B-3629A94D6B7D}" srcOrd="0" destOrd="0" presId="urn:microsoft.com/office/officeart/2005/8/layout/vProcess5"/>
    <dgm:cxn modelId="{D707B9D9-74E5-4EED-B0FE-6A0D8ED7D292}" type="presOf" srcId="{86B7CD93-9FD5-4FFC-A8F4-A260BFB1187C}" destId="{9A44428E-C3BD-49F1-8C10-E3C2D199340C}" srcOrd="0" destOrd="0" presId="urn:microsoft.com/office/officeart/2005/8/layout/vProcess5"/>
    <dgm:cxn modelId="{1944CEE3-0F97-4214-A8F3-A4110721383F}" type="presOf" srcId="{5678E52D-C2C5-4804-B3C2-FCDD72AEE9A0}" destId="{FD1156D8-9D57-4182-9DE6-37AE6CB76F7A}" srcOrd="0" destOrd="0" presId="urn:microsoft.com/office/officeart/2005/8/layout/vProcess5"/>
    <dgm:cxn modelId="{77E466EB-A51D-448E-AF4E-84249156F2A3}" srcId="{A97C65B3-7DAB-41C4-B03C-C0F219AC35D6}" destId="{86B7CD93-9FD5-4FFC-A8F4-A260BFB1187C}" srcOrd="2" destOrd="0" parTransId="{71E8F1C7-0A43-4474-9D24-B0687A0B0EF5}" sibTransId="{B6988D12-CFAF-486B-B07C-23840A356327}"/>
    <dgm:cxn modelId="{6E0FDC9A-789C-4962-925A-38EDAD87F7F4}" type="presParOf" srcId="{45C54949-377F-44D5-A49B-3629A94D6B7D}" destId="{0A5EEE92-7BBE-46F2-ADC9-9B598FD99B07}" srcOrd="0" destOrd="0" presId="urn:microsoft.com/office/officeart/2005/8/layout/vProcess5"/>
    <dgm:cxn modelId="{9291B328-AB7D-4F44-82A4-3276FBD7F847}" type="presParOf" srcId="{45C54949-377F-44D5-A49B-3629A94D6B7D}" destId="{324465E9-6689-4060-8587-B1831692C610}" srcOrd="1" destOrd="0" presId="urn:microsoft.com/office/officeart/2005/8/layout/vProcess5"/>
    <dgm:cxn modelId="{0E659048-8B15-4B08-B6D3-562DFA8196EF}" type="presParOf" srcId="{45C54949-377F-44D5-A49B-3629A94D6B7D}" destId="{FD1156D8-9D57-4182-9DE6-37AE6CB76F7A}" srcOrd="2" destOrd="0" presId="urn:microsoft.com/office/officeart/2005/8/layout/vProcess5"/>
    <dgm:cxn modelId="{02F1D76B-F71D-4E4E-9AED-FA8776EF53F3}" type="presParOf" srcId="{45C54949-377F-44D5-A49B-3629A94D6B7D}" destId="{9A44428E-C3BD-49F1-8C10-E3C2D199340C}" srcOrd="3" destOrd="0" presId="urn:microsoft.com/office/officeart/2005/8/layout/vProcess5"/>
    <dgm:cxn modelId="{FCFCA315-B9E4-4A67-B4A3-953DC4FB3101}" type="presParOf" srcId="{45C54949-377F-44D5-A49B-3629A94D6B7D}" destId="{71AF614E-E488-436D-B4DD-870986947DB7}" srcOrd="4" destOrd="0" presId="urn:microsoft.com/office/officeart/2005/8/layout/vProcess5"/>
    <dgm:cxn modelId="{1C4B6348-80FA-4053-8149-EBBBA13D24CE}" type="presParOf" srcId="{45C54949-377F-44D5-A49B-3629A94D6B7D}" destId="{D6791EBC-A7C1-46F3-AADB-D1F998C712E4}" srcOrd="5" destOrd="0" presId="urn:microsoft.com/office/officeart/2005/8/layout/vProcess5"/>
    <dgm:cxn modelId="{770A1BB6-7542-4D3C-82C2-017B39EE1BC5}" type="presParOf" srcId="{45C54949-377F-44D5-A49B-3629A94D6B7D}" destId="{36538AB8-4D26-4D52-BD66-B8BCC9E8365F}" srcOrd="6" destOrd="0" presId="urn:microsoft.com/office/officeart/2005/8/layout/vProcess5"/>
    <dgm:cxn modelId="{8B5D052A-386F-471F-BF72-499C6FF6CC1A}" type="presParOf" srcId="{45C54949-377F-44D5-A49B-3629A94D6B7D}" destId="{665CBEC6-1B38-4D93-98B4-0486FC62D4E2}" srcOrd="7" destOrd="0" presId="urn:microsoft.com/office/officeart/2005/8/layout/vProcess5"/>
    <dgm:cxn modelId="{EE0D09F3-C820-47C6-90F1-48AD6DEE97F9}" type="presParOf" srcId="{45C54949-377F-44D5-A49B-3629A94D6B7D}" destId="{17423679-BD53-4874-9564-9FA07574F7C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31F46-DDB6-4589-BE7F-30300FFF0694}">
      <dsp:nvSpPr>
        <dsp:cNvPr id="0" name=""/>
        <dsp:cNvSpPr/>
      </dsp:nvSpPr>
      <dsp:spPr>
        <a:xfrm>
          <a:off x="0" y="583512"/>
          <a:ext cx="5784297" cy="1158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Overview of the interface for data input and retrieval.</a:t>
          </a:r>
          <a:endParaRPr lang="en-US" sz="2200" kern="1200" dirty="0"/>
        </a:p>
      </dsp:txBody>
      <dsp:txXfrm>
        <a:off x="56544" y="640056"/>
        <a:ext cx="5671209" cy="1045212"/>
      </dsp:txXfrm>
    </dsp:sp>
    <dsp:sp modelId="{D19E98E8-EDBC-4E08-8E4A-1FAC84EDF24C}">
      <dsp:nvSpPr>
        <dsp:cNvPr id="0" name=""/>
        <dsp:cNvSpPr/>
      </dsp:nvSpPr>
      <dsp:spPr>
        <a:xfrm>
          <a:off x="0" y="1805172"/>
          <a:ext cx="5784297" cy="11583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Forms for adding new supplies, updating quantities, and generating reports.</a:t>
          </a:r>
          <a:endParaRPr lang="en-US" sz="2200" kern="1200"/>
        </a:p>
      </dsp:txBody>
      <dsp:txXfrm>
        <a:off x="56544" y="1861716"/>
        <a:ext cx="5671209" cy="1045212"/>
      </dsp:txXfrm>
    </dsp:sp>
    <dsp:sp modelId="{1C15B8BA-45BC-4C86-B80A-6DD0D2E16070}">
      <dsp:nvSpPr>
        <dsp:cNvPr id="0" name=""/>
        <dsp:cNvSpPr/>
      </dsp:nvSpPr>
      <dsp:spPr>
        <a:xfrm>
          <a:off x="0" y="3026832"/>
          <a:ext cx="5784297" cy="11583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Accessibility features for ease of use.</a:t>
          </a:r>
          <a:endParaRPr lang="en-US" sz="2200" kern="1200"/>
        </a:p>
      </dsp:txBody>
      <dsp:txXfrm>
        <a:off x="56544" y="3083376"/>
        <a:ext cx="5671209" cy="104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0B7E7-A87B-4160-84F7-C2069E83B073}">
      <dsp:nvSpPr>
        <dsp:cNvPr id="0" name=""/>
        <dsp:cNvSpPr/>
      </dsp:nvSpPr>
      <dsp:spPr>
        <a:xfrm>
          <a:off x="0" y="1882"/>
          <a:ext cx="569674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061ACC-F24D-4839-9612-F2AAF5B9072F}">
      <dsp:nvSpPr>
        <dsp:cNvPr id="0" name=""/>
        <dsp:cNvSpPr/>
      </dsp:nvSpPr>
      <dsp:spPr>
        <a:xfrm>
          <a:off x="0" y="1882"/>
          <a:ext cx="5696748" cy="12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Code walkthrough for adding new supplies to the system.</a:t>
          </a:r>
          <a:endParaRPr lang="en-US" sz="2700" kern="1200"/>
        </a:p>
      </dsp:txBody>
      <dsp:txXfrm>
        <a:off x="0" y="1882"/>
        <a:ext cx="5696748" cy="1284158"/>
      </dsp:txXfrm>
    </dsp:sp>
    <dsp:sp modelId="{0CCB5DD2-92C6-476C-A9B1-79EF167A8D7B}">
      <dsp:nvSpPr>
        <dsp:cNvPr id="0" name=""/>
        <dsp:cNvSpPr/>
      </dsp:nvSpPr>
      <dsp:spPr>
        <a:xfrm>
          <a:off x="0" y="1286041"/>
          <a:ext cx="5696748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27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BDC084-C006-4930-B511-EFFD6B675B4D}">
      <dsp:nvSpPr>
        <dsp:cNvPr id="0" name=""/>
        <dsp:cNvSpPr/>
      </dsp:nvSpPr>
      <dsp:spPr>
        <a:xfrm>
          <a:off x="0" y="1286041"/>
          <a:ext cx="5696748" cy="12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Validation checks for data accuracy.</a:t>
          </a:r>
          <a:endParaRPr lang="en-US" sz="2700" kern="1200"/>
        </a:p>
      </dsp:txBody>
      <dsp:txXfrm>
        <a:off x="0" y="1286041"/>
        <a:ext cx="5696748" cy="1284158"/>
      </dsp:txXfrm>
    </dsp:sp>
    <dsp:sp modelId="{696D8864-555D-4563-BAF9-39B39FC00784}">
      <dsp:nvSpPr>
        <dsp:cNvPr id="0" name=""/>
        <dsp:cNvSpPr/>
      </dsp:nvSpPr>
      <dsp:spPr>
        <a:xfrm>
          <a:off x="0" y="2570199"/>
          <a:ext cx="5696748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27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74699C-6A20-4CFD-908B-02C03A9476C0}">
      <dsp:nvSpPr>
        <dsp:cNvPr id="0" name=""/>
        <dsp:cNvSpPr/>
      </dsp:nvSpPr>
      <dsp:spPr>
        <a:xfrm>
          <a:off x="0" y="2570199"/>
          <a:ext cx="5696748" cy="12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Handling exceptions and errors.</a:t>
          </a:r>
          <a:endParaRPr lang="en-US" sz="2700" kern="1200"/>
        </a:p>
      </dsp:txBody>
      <dsp:txXfrm>
        <a:off x="0" y="2570199"/>
        <a:ext cx="5696748" cy="128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78BB4-C3C4-4838-BBDF-E78778F95CDE}">
      <dsp:nvSpPr>
        <dsp:cNvPr id="0" name=""/>
        <dsp:cNvSpPr/>
      </dsp:nvSpPr>
      <dsp:spPr>
        <a:xfrm>
          <a:off x="240233" y="975749"/>
          <a:ext cx="804248" cy="804248"/>
        </a:xfrm>
        <a:prstGeom prst="ellipse">
          <a:avLst/>
        </a:prstGeom>
        <a:solidFill>
          <a:srgbClr val="A6B72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88502-CE5C-4936-8A9F-DAE95F203F9C}">
      <dsp:nvSpPr>
        <dsp:cNvPr id="0" name=""/>
        <dsp:cNvSpPr/>
      </dsp:nvSpPr>
      <dsp:spPr>
        <a:xfrm>
          <a:off x="409125" y="1144641"/>
          <a:ext cx="466464" cy="466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9B1C-5B28-4D97-9641-DD5F66905460}">
      <dsp:nvSpPr>
        <dsp:cNvPr id="0" name=""/>
        <dsp:cNvSpPr/>
      </dsp:nvSpPr>
      <dsp:spPr>
        <a:xfrm>
          <a:off x="1216821" y="975749"/>
          <a:ext cx="1895729" cy="80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 Light" panose="020F0302020204030204"/>
              <a:ea typeface="+mn-ea"/>
              <a:cs typeface="+mn-cs"/>
            </a:rPr>
            <a:t>Procedure for updating the quantity of medical supplies.</a:t>
          </a:r>
          <a:endParaRPr lang="en-US" sz="17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216821" y="975749"/>
        <a:ext cx="1895729" cy="804248"/>
      </dsp:txXfrm>
    </dsp:sp>
    <dsp:sp modelId="{9FE076E7-BACB-4439-A4EE-C0DB21855F1E}">
      <dsp:nvSpPr>
        <dsp:cNvPr id="0" name=""/>
        <dsp:cNvSpPr/>
      </dsp:nvSpPr>
      <dsp:spPr>
        <a:xfrm>
          <a:off x="3442867" y="975749"/>
          <a:ext cx="804248" cy="804248"/>
        </a:xfrm>
        <a:prstGeom prst="ellipse">
          <a:avLst/>
        </a:prstGeom>
        <a:solidFill>
          <a:srgbClr val="A6B72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713B6-9142-482C-8903-7C898BFB19A3}">
      <dsp:nvSpPr>
        <dsp:cNvPr id="0" name=""/>
        <dsp:cNvSpPr/>
      </dsp:nvSpPr>
      <dsp:spPr>
        <a:xfrm>
          <a:off x="3611759" y="1144641"/>
          <a:ext cx="466464" cy="466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55B3C-258F-42CD-8055-204C52341B09}">
      <dsp:nvSpPr>
        <dsp:cNvPr id="0" name=""/>
        <dsp:cNvSpPr/>
      </dsp:nvSpPr>
      <dsp:spPr>
        <a:xfrm>
          <a:off x="4419455" y="975749"/>
          <a:ext cx="1895729" cy="80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 Light" panose="020F0302020204030204"/>
              <a:ea typeface="+mn-ea"/>
              <a:cs typeface="+mn-cs"/>
            </a:rPr>
            <a:t>Real-time tracking and adjustments.</a:t>
          </a:r>
          <a:endParaRPr lang="en-US" sz="17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4419455" y="975749"/>
        <a:ext cx="1895729" cy="804248"/>
      </dsp:txXfrm>
    </dsp:sp>
    <dsp:sp modelId="{1643AE99-C747-470C-B277-2188B609B7FE}">
      <dsp:nvSpPr>
        <dsp:cNvPr id="0" name=""/>
        <dsp:cNvSpPr/>
      </dsp:nvSpPr>
      <dsp:spPr>
        <a:xfrm>
          <a:off x="6645501" y="975749"/>
          <a:ext cx="804248" cy="804248"/>
        </a:xfrm>
        <a:prstGeom prst="ellipse">
          <a:avLst/>
        </a:prstGeom>
        <a:solidFill>
          <a:srgbClr val="A6B72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A5261-D8DA-4623-866F-DB14201D14F9}">
      <dsp:nvSpPr>
        <dsp:cNvPr id="0" name=""/>
        <dsp:cNvSpPr/>
      </dsp:nvSpPr>
      <dsp:spPr>
        <a:xfrm>
          <a:off x="6814393" y="1144641"/>
          <a:ext cx="466464" cy="466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780F7-7B35-4396-BA17-7BAF2F74B17F}">
      <dsp:nvSpPr>
        <dsp:cNvPr id="0" name=""/>
        <dsp:cNvSpPr/>
      </dsp:nvSpPr>
      <dsp:spPr>
        <a:xfrm>
          <a:off x="7622089" y="975749"/>
          <a:ext cx="1895729" cy="80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 Light" panose="020F0302020204030204"/>
              <a:ea typeface="+mn-ea"/>
              <a:cs typeface="+mn-cs"/>
            </a:rPr>
            <a:t>Automated notifications for low-stock items.</a:t>
          </a:r>
          <a:endParaRPr lang="en-US" sz="17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7622089" y="975749"/>
        <a:ext cx="1895729" cy="804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465E9-6689-4060-8587-B1831692C610}">
      <dsp:nvSpPr>
        <dsp:cNvPr id="0" name=""/>
        <dsp:cNvSpPr/>
      </dsp:nvSpPr>
      <dsp:spPr>
        <a:xfrm>
          <a:off x="0" y="0"/>
          <a:ext cx="9140666" cy="10797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Code </a:t>
          </a:r>
          <a:r>
            <a:rPr lang="ru-RU" sz="2100" kern="1200" dirty="0" err="1"/>
            <a:t>implementation</a:t>
          </a:r>
          <a:r>
            <a:rPr lang="ru-RU" sz="2100" kern="1200" dirty="0"/>
            <a:t> </a:t>
          </a:r>
          <a:r>
            <a:rPr lang="ru-RU" sz="2100" kern="1200" dirty="0" err="1"/>
            <a:t>for</a:t>
          </a:r>
          <a:r>
            <a:rPr lang="ru-RU" sz="2100" kern="1200" dirty="0"/>
            <a:t> </a:t>
          </a:r>
          <a:r>
            <a:rPr lang="ru-RU" sz="2100" kern="1200" dirty="0" err="1"/>
            <a:t>generating</a:t>
          </a:r>
          <a:r>
            <a:rPr lang="ru-RU" sz="2100" kern="1200" dirty="0"/>
            <a:t> </a:t>
          </a:r>
          <a:r>
            <a:rPr lang="ru-RU" sz="2100" kern="1200" dirty="0" err="1"/>
            <a:t>inventory</a:t>
          </a:r>
          <a:r>
            <a:rPr lang="ru-RU" sz="2100" kern="1200" dirty="0"/>
            <a:t> </a:t>
          </a:r>
          <a:r>
            <a:rPr lang="ru-RU" sz="2100" kern="1200" dirty="0" err="1"/>
            <a:t>reports</a:t>
          </a:r>
          <a:r>
            <a:rPr lang="ru-RU" sz="2100" kern="1200" dirty="0"/>
            <a:t>.</a:t>
          </a:r>
          <a:endParaRPr lang="en-US" sz="2100" kern="1200" dirty="0"/>
        </a:p>
      </dsp:txBody>
      <dsp:txXfrm>
        <a:off x="31625" y="31625"/>
        <a:ext cx="7975510" cy="1016520"/>
      </dsp:txXfrm>
    </dsp:sp>
    <dsp:sp modelId="{FD1156D8-9D57-4182-9DE6-37AE6CB76F7A}">
      <dsp:nvSpPr>
        <dsp:cNvPr id="0" name=""/>
        <dsp:cNvSpPr/>
      </dsp:nvSpPr>
      <dsp:spPr>
        <a:xfrm>
          <a:off x="806529" y="1259731"/>
          <a:ext cx="9140666" cy="107977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Customizable</a:t>
          </a:r>
          <a:r>
            <a:rPr lang="ru-RU" sz="2100" kern="1200" dirty="0"/>
            <a:t> </a:t>
          </a:r>
          <a:r>
            <a:rPr lang="ru-RU" sz="2100" kern="1200" dirty="0" err="1"/>
            <a:t>reports</a:t>
          </a:r>
          <a:r>
            <a:rPr lang="ru-RU" sz="2100" kern="1200" dirty="0"/>
            <a:t> </a:t>
          </a:r>
          <a:r>
            <a:rPr lang="ru-RU" sz="2100" kern="1200" dirty="0" err="1"/>
            <a:t>based</a:t>
          </a:r>
          <a:r>
            <a:rPr lang="ru-RU" sz="2100" kern="1200" dirty="0"/>
            <a:t> </a:t>
          </a:r>
          <a:r>
            <a:rPr lang="ru-RU" sz="2100" kern="1200" dirty="0" err="1"/>
            <a:t>on</a:t>
          </a:r>
          <a:r>
            <a:rPr lang="ru-RU" sz="2100" kern="1200" dirty="0"/>
            <a:t> </a:t>
          </a:r>
          <a:r>
            <a:rPr lang="ru-RU" sz="2100" kern="1200" dirty="0" err="1"/>
            <a:t>various</a:t>
          </a:r>
          <a:r>
            <a:rPr lang="ru-RU" sz="2100" kern="1200" dirty="0"/>
            <a:t> </a:t>
          </a:r>
          <a:r>
            <a:rPr lang="ru-RU" sz="2100" kern="1200" dirty="0" err="1"/>
            <a:t>parameters</a:t>
          </a:r>
          <a:r>
            <a:rPr lang="ru-RU" sz="2100" kern="1200" dirty="0"/>
            <a:t> (</a:t>
          </a:r>
          <a:r>
            <a:rPr lang="ru-RU" sz="2100" kern="1200" dirty="0" err="1"/>
            <a:t>e.g</a:t>
          </a:r>
          <a:r>
            <a:rPr lang="ru-RU" sz="2100" kern="1200" dirty="0"/>
            <a:t>., </a:t>
          </a:r>
          <a:r>
            <a:rPr lang="ru-RU" sz="2100" kern="1200" dirty="0" err="1"/>
            <a:t>by</a:t>
          </a:r>
          <a:r>
            <a:rPr lang="ru-RU" sz="2100" kern="1200" dirty="0"/>
            <a:t> </a:t>
          </a:r>
          <a:r>
            <a:rPr lang="ru-RU" sz="2100" kern="1200" dirty="0" err="1"/>
            <a:t>category</a:t>
          </a:r>
          <a:r>
            <a:rPr lang="ru-RU" sz="2100" kern="1200" dirty="0"/>
            <a:t>, </a:t>
          </a:r>
          <a:r>
            <a:rPr lang="ru-RU" sz="2100" kern="1200" dirty="0" err="1"/>
            <a:t>supplier</a:t>
          </a:r>
          <a:r>
            <a:rPr lang="ru-RU" sz="2100" kern="1200" dirty="0">
              <a:latin typeface="Calibri Light" panose="020F0302020204030204"/>
            </a:rPr>
            <a:t>).</a:t>
          </a:r>
          <a:endParaRPr lang="en-US" sz="2100" kern="1200" dirty="0"/>
        </a:p>
      </dsp:txBody>
      <dsp:txXfrm>
        <a:off x="838154" y="1291356"/>
        <a:ext cx="7569036" cy="1016520"/>
      </dsp:txXfrm>
    </dsp:sp>
    <dsp:sp modelId="{9A44428E-C3BD-49F1-8C10-E3C2D199340C}">
      <dsp:nvSpPr>
        <dsp:cNvPr id="0" name=""/>
        <dsp:cNvSpPr/>
      </dsp:nvSpPr>
      <dsp:spPr>
        <a:xfrm>
          <a:off x="1613058" y="2519463"/>
          <a:ext cx="9140666" cy="107977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Exporting</a:t>
          </a:r>
          <a:r>
            <a:rPr lang="ru-RU" sz="2100" kern="1200" dirty="0"/>
            <a:t> </a:t>
          </a:r>
          <a:r>
            <a:rPr lang="ru-RU" sz="2100" kern="1200" dirty="0" err="1"/>
            <a:t>options</a:t>
          </a:r>
          <a:r>
            <a:rPr lang="ru-RU" sz="2100" kern="1200" dirty="0"/>
            <a:t> </a:t>
          </a:r>
          <a:r>
            <a:rPr lang="ru-RU" sz="2100" kern="1200" dirty="0" err="1"/>
            <a:t>for</a:t>
          </a:r>
          <a:r>
            <a:rPr lang="ru-RU" sz="2100" kern="1200" dirty="0"/>
            <a:t> </a:t>
          </a:r>
          <a:r>
            <a:rPr lang="ru-RU" sz="2100" kern="1200" dirty="0" err="1"/>
            <a:t>external</a:t>
          </a:r>
          <a:r>
            <a:rPr lang="ru-RU" sz="2100" kern="1200" dirty="0"/>
            <a:t> </a:t>
          </a:r>
          <a:r>
            <a:rPr lang="ru-RU" sz="2100" kern="1200" dirty="0" err="1"/>
            <a:t>use</a:t>
          </a:r>
          <a:r>
            <a:rPr lang="ru-RU" sz="2100" kern="1200" dirty="0"/>
            <a:t>.</a:t>
          </a:r>
          <a:endParaRPr lang="en-US" sz="2100" kern="1200" dirty="0"/>
        </a:p>
      </dsp:txBody>
      <dsp:txXfrm>
        <a:off x="1644683" y="2551088"/>
        <a:ext cx="7569036" cy="1016520"/>
      </dsp:txXfrm>
    </dsp:sp>
    <dsp:sp modelId="{71AF614E-E488-436D-B4DD-870986947DB7}">
      <dsp:nvSpPr>
        <dsp:cNvPr id="0" name=""/>
        <dsp:cNvSpPr/>
      </dsp:nvSpPr>
      <dsp:spPr>
        <a:xfrm>
          <a:off x="8438815" y="818825"/>
          <a:ext cx="701850" cy="7018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596731" y="818825"/>
        <a:ext cx="386018" cy="528142"/>
      </dsp:txXfrm>
    </dsp:sp>
    <dsp:sp modelId="{D6791EBC-A7C1-46F3-AADB-D1F998C712E4}">
      <dsp:nvSpPr>
        <dsp:cNvPr id="0" name=""/>
        <dsp:cNvSpPr/>
      </dsp:nvSpPr>
      <dsp:spPr>
        <a:xfrm>
          <a:off x="9245344" y="2071359"/>
          <a:ext cx="701850" cy="7018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03260" y="2071359"/>
        <a:ext cx="386018" cy="52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CAEF-966C-4B08-BBCC-776A2D000859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2174-A1AC-4674-B1D5-95B035E0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4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58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9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3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7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1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3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8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3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4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05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9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24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0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96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30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19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25648" y="648675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http://www.YPPPT.com/moban/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0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13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8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78E628-A591-AA44-9EC6-0B9FD482E66C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784FBA4-D417-A34A-8156-FD8293E0FD37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PART.1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585BA7-6536-064C-B367-3391F61B9762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Project Highlights: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995879-037D-1740-9938-51B745F7E22F}"/>
              </a:ext>
            </a:extLst>
          </p:cNvPr>
          <p:cNvGrpSpPr/>
          <p:nvPr/>
        </p:nvGrpSpPr>
        <p:grpSpPr>
          <a:xfrm>
            <a:off x="475356" y="2828931"/>
            <a:ext cx="4880956" cy="1728339"/>
            <a:chOff x="1474474" y="1909523"/>
            <a:chExt cx="3375726" cy="13864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2FB9C0-0E84-9F42-8463-2F35B4163953}"/>
                </a:ext>
              </a:extLst>
            </p:cNvPr>
            <p:cNvSpPr/>
            <p:nvPr/>
          </p:nvSpPr>
          <p:spPr>
            <a:xfrm>
              <a:off x="1474474" y="3018926"/>
              <a:ext cx="27756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i="1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VINCENT AND KARINA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83E658-A40C-9641-BE9F-E65B8910E098}"/>
                </a:ext>
              </a:extLst>
            </p:cNvPr>
            <p:cNvSpPr/>
            <p:nvPr/>
          </p:nvSpPr>
          <p:spPr>
            <a:xfrm>
              <a:off x="1474474" y="1909523"/>
              <a:ext cx="3375726" cy="962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UPDATE THE QUANTITY OF MEDICAL SUPPLIES ALERT &amp;</a:t>
              </a:r>
              <a:endParaRPr lang="en-AU" altLang="zh-CN" sz="2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altLang="zh-CN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ALERT WHEN ITEMS ARE LOW</a:t>
              </a:r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80CD4B3-840B-994A-A0E4-AF4BE9C328CB}"/>
              </a:ext>
            </a:extLst>
          </p:cNvPr>
          <p:cNvSpPr/>
          <p:nvPr/>
        </p:nvSpPr>
        <p:spPr>
          <a:xfrm>
            <a:off x="1633638" y="5453452"/>
            <a:ext cx="2710917" cy="578154"/>
          </a:xfrm>
          <a:prstGeom prst="roundRect">
            <a:avLst>
              <a:gd name="adj" fmla="val 50000"/>
            </a:avLst>
          </a:prstGeom>
          <a:solidFill>
            <a:srgbClr val="0026A0"/>
          </a:solidFill>
          <a:ln>
            <a:solidFill>
              <a:srgbClr val="00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CC5D063-D090-BE4D-BF42-C5094F2C867F}"/>
              </a:ext>
            </a:extLst>
          </p:cNvPr>
          <p:cNvCxnSpPr/>
          <p:nvPr/>
        </p:nvCxnSpPr>
        <p:spPr>
          <a:xfrm>
            <a:off x="5693398" y="0"/>
            <a:ext cx="0" cy="7044267"/>
          </a:xfrm>
          <a:prstGeom prst="line">
            <a:avLst/>
          </a:prstGeom>
          <a:ln>
            <a:solidFill>
              <a:srgbClr val="00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8FCCC60-D524-A54E-BE72-BECFA8A7F3E3}"/>
              </a:ext>
            </a:extLst>
          </p:cNvPr>
          <p:cNvSpPr/>
          <p:nvPr/>
        </p:nvSpPr>
        <p:spPr>
          <a:xfrm>
            <a:off x="5602874" y="1724217"/>
            <a:ext cx="181049" cy="181049"/>
          </a:xfrm>
          <a:prstGeom prst="ellipse">
            <a:avLst/>
          </a:prstGeom>
          <a:solidFill>
            <a:srgbClr val="00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5A3708C-D0B3-8D4D-ACF2-307CF317F51E}"/>
              </a:ext>
            </a:extLst>
          </p:cNvPr>
          <p:cNvSpPr/>
          <p:nvPr/>
        </p:nvSpPr>
        <p:spPr>
          <a:xfrm>
            <a:off x="5602874" y="3688111"/>
            <a:ext cx="181049" cy="181049"/>
          </a:xfrm>
          <a:prstGeom prst="ellipse">
            <a:avLst/>
          </a:prstGeom>
          <a:solidFill>
            <a:srgbClr val="00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F7E8F53-0B7A-CB4A-8AF1-9AC133ACC166}"/>
              </a:ext>
            </a:extLst>
          </p:cNvPr>
          <p:cNvGrpSpPr/>
          <p:nvPr/>
        </p:nvGrpSpPr>
        <p:grpSpPr>
          <a:xfrm>
            <a:off x="6348117" y="1356131"/>
            <a:ext cx="4743357" cy="935551"/>
            <a:chOff x="738316" y="4220365"/>
            <a:chExt cx="4743357" cy="93555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4F65E9-FCC3-4443-AA96-9782192D576D}"/>
                </a:ext>
              </a:extLst>
            </p:cNvPr>
            <p:cNvSpPr/>
            <p:nvPr/>
          </p:nvSpPr>
          <p:spPr>
            <a:xfrm>
              <a:off x="738317" y="4220365"/>
              <a:ext cx="3759107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n"/>
                <a:defRPr/>
              </a:pPr>
              <a:r>
                <a:rPr lang="en-AU" altLang="zh-CN" sz="1400" b="1" i="0" dirty="0">
                  <a:effectLst/>
                  <a:latin typeface="Söhne"/>
                </a:rPr>
                <a:t>U</a:t>
              </a:r>
              <a:r>
                <a:rPr lang="en-US" altLang="zh-CN" sz="1400" b="1" i="0" dirty="0">
                  <a:effectLst/>
                  <a:latin typeface="Söhne"/>
                </a:rPr>
                <a:t>ser Friendly</a:t>
              </a:r>
              <a:endParaRPr lang="en-US" altLang="zh-CN" sz="1400" kern="0" dirty="0">
                <a:ln w="12700" cap="flat">
                  <a:noFill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C57439-1A04-484F-A4AA-639E950ECDFB}"/>
                </a:ext>
              </a:extLst>
            </p:cNvPr>
            <p:cNvSpPr txBox="1"/>
            <p:nvPr/>
          </p:nvSpPr>
          <p:spPr>
            <a:xfrm>
              <a:off x="738316" y="4629105"/>
              <a:ext cx="4743357" cy="52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Overview of the interface for data input and retrieval.</a:t>
              </a:r>
            </a:p>
            <a:p>
              <a:pPr>
                <a:lnSpc>
                  <a:spcPct val="150000"/>
                </a:lnSpc>
              </a:pPr>
              <a:endPara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5A738970-B778-E646-A806-E87E56A530A6}"/>
              </a:ext>
            </a:extLst>
          </p:cNvPr>
          <p:cNvSpPr/>
          <p:nvPr/>
        </p:nvSpPr>
        <p:spPr>
          <a:xfrm>
            <a:off x="6096000" y="2999146"/>
            <a:ext cx="5205979" cy="1548000"/>
          </a:xfrm>
          <a:prstGeom prst="roundRect">
            <a:avLst>
              <a:gd name="adj" fmla="val 6012"/>
            </a:avLst>
          </a:prstGeom>
          <a:noFill/>
          <a:ln>
            <a:solidFill>
              <a:srgbClr val="00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F1F5AAC-47D2-754C-AF53-EEEACEACC4BB}"/>
              </a:ext>
            </a:extLst>
          </p:cNvPr>
          <p:cNvGrpSpPr/>
          <p:nvPr/>
        </p:nvGrpSpPr>
        <p:grpSpPr>
          <a:xfrm>
            <a:off x="6186524" y="3073223"/>
            <a:ext cx="4743357" cy="1399845"/>
            <a:chOff x="738316" y="4220365"/>
            <a:chExt cx="4743357" cy="13998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CEDEDF9-A83A-644A-97AE-7CFD389FCB2C}"/>
                </a:ext>
              </a:extLst>
            </p:cNvPr>
            <p:cNvSpPr/>
            <p:nvPr/>
          </p:nvSpPr>
          <p:spPr>
            <a:xfrm>
              <a:off x="738317" y="4220365"/>
              <a:ext cx="3759107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n"/>
                <a:defRPr/>
              </a:pPr>
              <a:r>
                <a:rPr lang="en-AU" altLang="zh-CN" sz="1400" b="1" i="0" dirty="0">
                  <a:effectLst/>
                  <a:latin typeface="Söhne"/>
                </a:rPr>
                <a:t>New Methods:</a:t>
              </a:r>
              <a:endParaRPr lang="en-US" altLang="zh-CN" sz="1400" kern="0" dirty="0">
                <a:ln w="12700" cap="flat">
                  <a:noFill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08F5D69-45B6-B446-A04B-B2731C1ECA3A}"/>
                </a:ext>
              </a:extLst>
            </p:cNvPr>
            <p:cNvSpPr txBox="1"/>
            <p:nvPr/>
          </p:nvSpPr>
          <p:spPr>
            <a:xfrm>
              <a:off x="738316" y="4629105"/>
              <a:ext cx="4743357" cy="99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StockChecker</a:t>
              </a: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::</a:t>
              </a: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startChecking</a:t>
              </a: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(): Initiates the inventory check feature, causing it to perform periodic checks.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StockChecker</a:t>
              </a: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::</a:t>
              </a: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stopChecking</a:t>
              </a: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(): Halts the inventory check feature, pausing the check operation.</a:t>
              </a:r>
              <a:endPara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E49AEE-1C57-1FE7-C5CD-88932D78F53F}"/>
              </a:ext>
            </a:extLst>
          </p:cNvPr>
          <p:cNvSpPr txBox="1"/>
          <p:nvPr/>
        </p:nvSpPr>
        <p:spPr>
          <a:xfrm>
            <a:off x="2274780" y="5552361"/>
            <a:ext cx="128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kern="0" dirty="0">
                <a:ln w="12700" cap="flat">
                  <a:noFill/>
                  <a:miter lim="800000"/>
                </a:ln>
                <a:solidFill>
                  <a:schemeClr val="bg1"/>
                </a:solidFill>
                <a:cs typeface="+mn-ea"/>
                <a:sym typeface="+mn-lt"/>
              </a:rPr>
              <a:t>KARINA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8BCDED-39B8-1549-A070-42381E2E8ED7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C4B52C5-923A-564C-B43A-D36D02AB478C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7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4971BF-2924-9A45-88A7-B7D7876F954C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4FA40EE2-9030-B7B2-927F-78B337BF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78" y="416455"/>
            <a:ext cx="59300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SYSTEM LOGIC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40A634-F178-FDF4-DBCC-4353C90DCC2A}"/>
              </a:ext>
            </a:extLst>
          </p:cNvPr>
          <p:cNvGrpSpPr/>
          <p:nvPr/>
        </p:nvGrpSpPr>
        <p:grpSpPr>
          <a:xfrm>
            <a:off x="9377272" y="889460"/>
            <a:ext cx="2115010" cy="1569642"/>
            <a:chOff x="6411000" y="1718999"/>
            <a:chExt cx="4831610" cy="3698688"/>
          </a:xfrm>
        </p:grpSpPr>
        <p:grpSp>
          <p:nvGrpSpPr>
            <p:cNvPr id="20" name="ísḷiḋè">
              <a:extLst>
                <a:ext uri="{FF2B5EF4-FFF2-40B4-BE49-F238E27FC236}">
                  <a16:creationId xmlns:a16="http://schemas.microsoft.com/office/drawing/2014/main" id="{58AA6C2E-60D3-AB0D-B3A7-9D37849FE190}"/>
                </a:ext>
              </a:extLst>
            </p:cNvPr>
            <p:cNvGrpSpPr/>
            <p:nvPr/>
          </p:nvGrpSpPr>
          <p:grpSpPr>
            <a:xfrm>
              <a:off x="6411000" y="1718999"/>
              <a:ext cx="4831610" cy="3698688"/>
              <a:chOff x="1307468" y="1448780"/>
              <a:chExt cx="5613221" cy="4297025"/>
            </a:xfrm>
          </p:grpSpPr>
          <p:grpSp>
            <p:nvGrpSpPr>
              <p:cNvPr id="24" name="ïṡľîḍê">
                <a:extLst>
                  <a:ext uri="{FF2B5EF4-FFF2-40B4-BE49-F238E27FC236}">
                    <a16:creationId xmlns:a16="http://schemas.microsoft.com/office/drawing/2014/main" id="{A5382039-8865-6A97-28CC-BA8647FB37E5}"/>
                  </a:ext>
                </a:extLst>
              </p:cNvPr>
              <p:cNvGrpSpPr/>
              <p:nvPr/>
            </p:nvGrpSpPr>
            <p:grpSpPr>
              <a:xfrm flipH="1">
                <a:off x="1542052" y="3121830"/>
                <a:ext cx="1620889" cy="1620883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34" name="íslidè">
                  <a:extLst>
                    <a:ext uri="{FF2B5EF4-FFF2-40B4-BE49-F238E27FC236}">
                      <a16:creationId xmlns:a16="http://schemas.microsoft.com/office/drawing/2014/main" id="{9D6AB685-5202-8951-CBC3-4D4DB07F586C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isľiďê">
                  <a:extLst>
                    <a:ext uri="{FF2B5EF4-FFF2-40B4-BE49-F238E27FC236}">
                      <a16:creationId xmlns:a16="http://schemas.microsoft.com/office/drawing/2014/main" id="{D63C92C2-B84B-190A-5CFF-195531F85D9B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íŝ1ïďé">
                <a:extLst>
                  <a:ext uri="{FF2B5EF4-FFF2-40B4-BE49-F238E27FC236}">
                    <a16:creationId xmlns:a16="http://schemas.microsoft.com/office/drawing/2014/main" id="{9F9A3EB5-3177-791C-57F8-07B512166A28}"/>
                  </a:ext>
                </a:extLst>
              </p:cNvPr>
              <p:cNvGrpSpPr/>
              <p:nvPr/>
            </p:nvGrpSpPr>
            <p:grpSpPr>
              <a:xfrm rot="342038" flipH="1">
                <a:off x="3043038" y="3326813"/>
                <a:ext cx="2170871" cy="2170868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32" name="íslîde">
                  <a:extLst>
                    <a:ext uri="{FF2B5EF4-FFF2-40B4-BE49-F238E27FC236}">
                      <a16:creationId xmlns:a16="http://schemas.microsoft.com/office/drawing/2014/main" id="{8038EEBE-8B32-9162-6F7A-B015B205534B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ïšļiďê">
                  <a:extLst>
                    <a:ext uri="{FF2B5EF4-FFF2-40B4-BE49-F238E27FC236}">
                      <a16:creationId xmlns:a16="http://schemas.microsoft.com/office/drawing/2014/main" id="{A7881F91-FA69-6280-517F-72C5C653524C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śľïḋê">
                <a:extLst>
                  <a:ext uri="{FF2B5EF4-FFF2-40B4-BE49-F238E27FC236}">
                    <a16:creationId xmlns:a16="http://schemas.microsoft.com/office/drawing/2014/main" id="{AEDDC618-AD52-EEA6-3B6E-9DA6A28B6FDE}"/>
                  </a:ext>
                </a:extLst>
              </p:cNvPr>
              <p:cNvGrpSpPr/>
              <p:nvPr/>
            </p:nvGrpSpPr>
            <p:grpSpPr>
              <a:xfrm rot="342038" flipH="1">
                <a:off x="4434263" y="1747289"/>
                <a:ext cx="2486426" cy="2486423"/>
                <a:chOff x="953424" y="1486519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30" name="iSlîḍé">
                  <a:extLst>
                    <a:ext uri="{FF2B5EF4-FFF2-40B4-BE49-F238E27FC236}">
                      <a16:creationId xmlns:a16="http://schemas.microsoft.com/office/drawing/2014/main" id="{7C4B782D-A5EC-87AB-90E9-9928650581DC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0026A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îSlíḓe">
                  <a:extLst>
                    <a:ext uri="{FF2B5EF4-FFF2-40B4-BE49-F238E27FC236}">
                      <a16:creationId xmlns:a16="http://schemas.microsoft.com/office/drawing/2014/main" id="{5D26B96F-3F73-1ED2-10FB-05CC32A88AD5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0026A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îṥḷíḍe">
                <a:extLst>
                  <a:ext uri="{FF2B5EF4-FFF2-40B4-BE49-F238E27FC236}">
                    <a16:creationId xmlns:a16="http://schemas.microsoft.com/office/drawing/2014/main" id="{EBCBC9A9-1456-D812-E705-36F98691E784}"/>
                  </a:ext>
                </a:extLst>
              </p:cNvPr>
              <p:cNvSpPr/>
              <p:nvPr/>
            </p:nvSpPr>
            <p:spPr>
              <a:xfrm>
                <a:off x="1307468" y="2848782"/>
                <a:ext cx="1897756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8" name="íṥḷîḑé">
                <a:extLst>
                  <a:ext uri="{FF2B5EF4-FFF2-40B4-BE49-F238E27FC236}">
                    <a16:creationId xmlns:a16="http://schemas.microsoft.com/office/drawing/2014/main" id="{9DA436E4-2F68-DC23-4105-150D500F2D33}"/>
                  </a:ext>
                </a:extLst>
              </p:cNvPr>
              <p:cNvSpPr/>
              <p:nvPr/>
            </p:nvSpPr>
            <p:spPr>
              <a:xfrm flipV="1">
                <a:off x="3034884" y="3453646"/>
                <a:ext cx="2292159" cy="2292159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íśľîḋe">
                <a:extLst>
                  <a:ext uri="{FF2B5EF4-FFF2-40B4-BE49-F238E27FC236}">
                    <a16:creationId xmlns:a16="http://schemas.microsoft.com/office/drawing/2014/main" id="{F6D99BB9-066F-1104-FAAD-B3D99B697AC5}"/>
                  </a:ext>
                </a:extLst>
              </p:cNvPr>
              <p:cNvSpPr/>
              <p:nvPr/>
            </p:nvSpPr>
            <p:spPr>
              <a:xfrm>
                <a:off x="4354619" y="1448780"/>
                <a:ext cx="2292159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0026A0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star-ornament-with-ribbon-tails_57408">
              <a:extLst>
                <a:ext uri="{FF2B5EF4-FFF2-40B4-BE49-F238E27FC236}">
                  <a16:creationId xmlns:a16="http://schemas.microsoft.com/office/drawing/2014/main" id="{8051B6F7-94D6-2A60-838E-5E2F92256D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4122" y="2682744"/>
              <a:ext cx="560786" cy="761954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star-ornament-with-ribbon-tails_57408">
              <a:extLst>
                <a:ext uri="{FF2B5EF4-FFF2-40B4-BE49-F238E27FC236}">
                  <a16:creationId xmlns:a16="http://schemas.microsoft.com/office/drawing/2014/main" id="{4FAF15B2-9B81-3D07-08E9-D8A179D3FC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7799" y="4009764"/>
              <a:ext cx="382792" cy="520110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star-ornament-with-ribbon-tails_57408">
              <a:extLst>
                <a:ext uri="{FF2B5EF4-FFF2-40B4-BE49-F238E27FC236}">
                  <a16:creationId xmlns:a16="http://schemas.microsoft.com/office/drawing/2014/main" id="{EFF04CB3-A4C1-6697-5B69-1121E8F4A5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6083" y="3635445"/>
              <a:ext cx="328949" cy="446952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94CB36B-F445-8F69-C19A-F5BF285141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0718"/>
            <a:ext cx="12192000" cy="38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711DBE-91AD-7747-A13A-A3149ADE5B61}"/>
              </a:ext>
            </a:extLst>
          </p:cNvPr>
          <p:cNvGrpSpPr/>
          <p:nvPr/>
        </p:nvGrpSpPr>
        <p:grpSpPr>
          <a:xfrm>
            <a:off x="5685404" y="884177"/>
            <a:ext cx="4574807" cy="5289732"/>
            <a:chOff x="5685404" y="884177"/>
            <a:chExt cx="4574807" cy="528973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4C7F509-DCAE-1645-92A1-90AF7D6BCDE4}"/>
                </a:ext>
              </a:extLst>
            </p:cNvPr>
            <p:cNvSpPr/>
            <p:nvPr/>
          </p:nvSpPr>
          <p:spPr>
            <a:xfrm>
              <a:off x="5685404" y="884177"/>
              <a:ext cx="4572000" cy="5289732"/>
            </a:xfrm>
            <a:prstGeom prst="rect">
              <a:avLst/>
            </a:prstGeom>
            <a:solidFill>
              <a:srgbClr val="E4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71C61D-19F5-2B48-9958-FBD1229560C5}"/>
                </a:ext>
              </a:extLst>
            </p:cNvPr>
            <p:cNvSpPr/>
            <p:nvPr/>
          </p:nvSpPr>
          <p:spPr>
            <a:xfrm>
              <a:off x="6386736" y="1428799"/>
              <a:ext cx="1762625" cy="756297"/>
            </a:xfrm>
            <a:prstGeom prst="rect">
              <a:avLst/>
            </a:prstGeom>
            <a:solidFill>
              <a:srgbClr val="FFFFFF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B4FF03F-0579-4148-804B-C63EB6C01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3469" y="2722311"/>
              <a:ext cx="3116742" cy="345159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90D4B4E-0A84-1D4A-B0C4-7B3E3CBB7E90}"/>
                </a:ext>
              </a:extLst>
            </p:cNvPr>
            <p:cNvSpPr/>
            <p:nvPr/>
          </p:nvSpPr>
          <p:spPr>
            <a:xfrm>
              <a:off x="6065397" y="2990246"/>
              <a:ext cx="642677" cy="1200329"/>
            </a:xfrm>
            <a:prstGeom prst="rect">
              <a:avLst/>
            </a:prstGeom>
            <a:solidFill>
              <a:srgbClr val="F3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0627D5-AB94-0D43-A2A7-C6731955DC4E}"/>
                </a:ext>
              </a:extLst>
            </p:cNvPr>
            <p:cNvSpPr/>
            <p:nvPr/>
          </p:nvSpPr>
          <p:spPr>
            <a:xfrm>
              <a:off x="6836712" y="2510084"/>
              <a:ext cx="302472" cy="292257"/>
            </a:xfrm>
            <a:prstGeom prst="rect">
              <a:avLst/>
            </a:prstGeom>
            <a:solidFill>
              <a:srgbClr val="00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1F20C1-CB16-8E41-A5E3-CA2949DE4264}"/>
              </a:ext>
            </a:extLst>
          </p:cNvPr>
          <p:cNvGrpSpPr/>
          <p:nvPr/>
        </p:nvGrpSpPr>
        <p:grpSpPr>
          <a:xfrm>
            <a:off x="11276154" y="4883152"/>
            <a:ext cx="350520" cy="1663695"/>
            <a:chOff x="2865120" y="2908755"/>
            <a:chExt cx="350520" cy="166369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3B4A193-9A51-664B-9BFC-172B91F11B32}"/>
                </a:ext>
              </a:extLst>
            </p:cNvPr>
            <p:cNvGrpSpPr/>
            <p:nvPr/>
          </p:nvGrpSpPr>
          <p:grpSpPr>
            <a:xfrm>
              <a:off x="2865120" y="2908755"/>
              <a:ext cx="350520" cy="350520"/>
              <a:chOff x="2865120" y="2713534"/>
              <a:chExt cx="350520" cy="35052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EA50982-5E97-924D-8D0D-14FFC7542E1E}"/>
                  </a:ext>
                </a:extLst>
              </p:cNvPr>
              <p:cNvSpPr/>
              <p:nvPr/>
            </p:nvSpPr>
            <p:spPr>
              <a:xfrm>
                <a:off x="2865120" y="2713534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1" name="图形 30" descr="照相机">
                <a:extLst>
                  <a:ext uri="{FF2B5EF4-FFF2-40B4-BE49-F238E27FC236}">
                    <a16:creationId xmlns:a16="http://schemas.microsoft.com/office/drawing/2014/main" id="{6FBA4BA6-9C54-B64C-8A37-A19EFEDD1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50380" y="27987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99DF51B-66C1-0644-B2CE-C8EB2166FC21}"/>
                </a:ext>
              </a:extLst>
            </p:cNvPr>
            <p:cNvGrpSpPr/>
            <p:nvPr/>
          </p:nvGrpSpPr>
          <p:grpSpPr>
            <a:xfrm>
              <a:off x="2865120" y="3350370"/>
              <a:ext cx="350520" cy="350520"/>
              <a:chOff x="2865120" y="3249842"/>
              <a:chExt cx="350520" cy="35052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02B56F8-C5B4-6947-9081-859319976537}"/>
                  </a:ext>
                </a:extLst>
              </p:cNvPr>
              <p:cNvSpPr/>
              <p:nvPr/>
            </p:nvSpPr>
            <p:spPr>
              <a:xfrm>
                <a:off x="2865120" y="3249842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9" name="图形 28" descr="光盘">
                <a:extLst>
                  <a:ext uri="{FF2B5EF4-FFF2-40B4-BE49-F238E27FC236}">
                    <a16:creationId xmlns:a16="http://schemas.microsoft.com/office/drawing/2014/main" id="{A4631140-D524-8D41-87D0-86EEA54DB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0380" y="3335102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87D0B6C-0246-6747-AEFF-D73EE5DE364B}"/>
                </a:ext>
              </a:extLst>
            </p:cNvPr>
            <p:cNvGrpSpPr/>
            <p:nvPr/>
          </p:nvGrpSpPr>
          <p:grpSpPr>
            <a:xfrm>
              <a:off x="2865120" y="3786150"/>
              <a:ext cx="350520" cy="350520"/>
              <a:chOff x="2865120" y="3786150"/>
              <a:chExt cx="350520" cy="35052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9CB9C22-6678-1E41-B974-2B6016BD4D88}"/>
                  </a:ext>
                </a:extLst>
              </p:cNvPr>
              <p:cNvSpPr/>
              <p:nvPr/>
            </p:nvSpPr>
            <p:spPr>
              <a:xfrm>
                <a:off x="2865120" y="3786150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7" name="图形 26" descr="Web 摄像头">
                <a:extLst>
                  <a:ext uri="{FF2B5EF4-FFF2-40B4-BE49-F238E27FC236}">
                    <a16:creationId xmlns:a16="http://schemas.microsoft.com/office/drawing/2014/main" id="{74052ABB-DD67-104B-9875-150923030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50380" y="3871410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4DC7872-8D06-2F4D-B83E-B20FD002D4E5}"/>
                </a:ext>
              </a:extLst>
            </p:cNvPr>
            <p:cNvGrpSpPr/>
            <p:nvPr/>
          </p:nvGrpSpPr>
          <p:grpSpPr>
            <a:xfrm>
              <a:off x="2865120" y="4221930"/>
              <a:ext cx="350520" cy="350520"/>
              <a:chOff x="2865120" y="4322458"/>
              <a:chExt cx="350520" cy="35052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D5E14E-E12A-9444-8C7A-DE7DA70382F5}"/>
                  </a:ext>
                </a:extLst>
              </p:cNvPr>
              <p:cNvSpPr/>
              <p:nvPr/>
            </p:nvSpPr>
            <p:spPr>
              <a:xfrm>
                <a:off x="2865120" y="4322458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5" name="图形 24" descr="磁盘">
                <a:extLst>
                  <a:ext uri="{FF2B5EF4-FFF2-40B4-BE49-F238E27FC236}">
                    <a16:creationId xmlns:a16="http://schemas.microsoft.com/office/drawing/2014/main" id="{C0E5AEB0-E7E1-904D-BB6D-12FD067F1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50380" y="4407718"/>
                <a:ext cx="180000" cy="180000"/>
              </a:xfrm>
              <a:prstGeom prst="rect">
                <a:avLst/>
              </a:prstGeom>
            </p:spPr>
          </p:pic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338BA7E-318B-6A4D-8A29-81C714F982E9}"/>
              </a:ext>
            </a:extLst>
          </p:cNvPr>
          <p:cNvSpPr txBox="1"/>
          <p:nvPr/>
        </p:nvSpPr>
        <p:spPr>
          <a:xfrm>
            <a:off x="890034" y="1464112"/>
            <a:ext cx="862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 YOU FOR WATCHING</a:t>
            </a:r>
            <a:endParaRPr kumimoji="1"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13402E-DA5E-A84E-8685-BDDB28A1411C}"/>
              </a:ext>
            </a:extLst>
          </p:cNvPr>
          <p:cNvGrpSpPr/>
          <p:nvPr/>
        </p:nvGrpSpPr>
        <p:grpSpPr>
          <a:xfrm>
            <a:off x="1610174" y="4769335"/>
            <a:ext cx="3571886" cy="578154"/>
            <a:chOff x="9493584" y="404038"/>
            <a:chExt cx="2710917" cy="57815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0B447FB4-AE2D-374D-875E-E1F06051D8BE}"/>
                </a:ext>
              </a:extLst>
            </p:cNvPr>
            <p:cNvSpPr/>
            <p:nvPr/>
          </p:nvSpPr>
          <p:spPr>
            <a:xfrm>
              <a:off x="9493584" y="404038"/>
              <a:ext cx="2710917" cy="578154"/>
            </a:xfrm>
            <a:prstGeom prst="roundRect">
              <a:avLst>
                <a:gd name="adj" fmla="val 50000"/>
              </a:avLst>
            </a:prstGeom>
            <a:solidFill>
              <a:srgbClr val="0026A0"/>
            </a:solidFill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E7BE1E5-47D1-AC42-94BD-CC04EFCAD18D}"/>
                </a:ext>
              </a:extLst>
            </p:cNvPr>
            <p:cNvSpPr txBox="1"/>
            <p:nvPr/>
          </p:nvSpPr>
          <p:spPr>
            <a:xfrm>
              <a:off x="9654764" y="508449"/>
              <a:ext cx="207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KARINA AND VINCENT</a:t>
              </a:r>
              <a:endParaRPr kumimoji="1" lang="zh-CN" altLang="en-US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C980CD-B6F5-E040-A9C0-F59A80BA1869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1A82BF-BB55-544D-8AA0-DD5E7CD4168D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PART.2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73274AA-42BD-D24C-A784-363B4FFD095F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USER INTERFACE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F2F68926-6DC2-E0C5-AF89-78AD01B5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D2851CF-1BD1-DA03-3B0E-A22D8D91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8963E-191D-ECB5-53B4-531B31E49865}"/>
              </a:ext>
            </a:extLst>
          </p:cNvPr>
          <p:cNvSpPr/>
          <p:nvPr/>
        </p:nvSpPr>
        <p:spPr>
          <a:xfrm>
            <a:off x="11399195" y="970453"/>
            <a:ext cx="237600" cy="548764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F04E5-A42F-1FC0-3B4B-121A53035403}"/>
              </a:ext>
            </a:extLst>
          </p:cNvPr>
          <p:cNvSpPr/>
          <p:nvPr/>
        </p:nvSpPr>
        <p:spPr>
          <a:xfrm>
            <a:off x="674005" y="6339294"/>
            <a:ext cx="10962790" cy="237600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40A61-298B-575B-EE7A-5CB87D2C4D4B}"/>
              </a:ext>
            </a:extLst>
          </p:cNvPr>
          <p:cNvSpPr/>
          <p:nvPr/>
        </p:nvSpPr>
        <p:spPr>
          <a:xfrm>
            <a:off x="555205" y="2444363"/>
            <a:ext cx="237600" cy="413253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E87DE63-D330-53B2-DB89-566C2AEE93A2}"/>
              </a:ext>
            </a:extLst>
          </p:cNvPr>
          <p:cNvSpPr txBox="1">
            <a:spLocks/>
          </p:cNvSpPr>
          <p:nvPr/>
        </p:nvSpPr>
        <p:spPr>
          <a:xfrm>
            <a:off x="792806" y="2888296"/>
            <a:ext cx="3477638" cy="165195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/>
              <a:t>User Interface 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7C60E3CB-DD4E-1DD1-FDF4-D5781F0AF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277105"/>
              </p:ext>
            </p:extLst>
          </p:nvPr>
        </p:nvGraphicFramePr>
        <p:xfrm>
          <a:off x="5029407" y="1316618"/>
          <a:ext cx="5784297" cy="4768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67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PART.3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sz="3200" b="1" dirty="0">
                  <a:solidFill>
                    <a:srgbClr val="0F0F0F"/>
                  </a:solidFill>
                  <a:latin typeface="Söhne"/>
                  <a:cs typeface="+mn-ea"/>
                  <a:sym typeface="+mn-lt"/>
                </a:rPr>
                <a:t>RECORDING DATA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图形 29" descr="Web 设计 ">
            <a:extLst>
              <a:ext uri="{FF2B5EF4-FFF2-40B4-BE49-F238E27FC236}">
                <a16:creationId xmlns:a16="http://schemas.microsoft.com/office/drawing/2014/main" id="{402500B0-2BD0-974E-85E2-FA6622C0618E}"/>
              </a:ext>
            </a:extLst>
          </p:cNvPr>
          <p:cNvGrpSpPr/>
          <p:nvPr/>
        </p:nvGrpSpPr>
        <p:grpSpPr>
          <a:xfrm>
            <a:off x="1396255" y="1078438"/>
            <a:ext cx="914400" cy="914400"/>
            <a:chOff x="7995450" y="1741801"/>
            <a:chExt cx="914400" cy="914400"/>
          </a:xfrm>
          <a:gradFill>
            <a:gsLst>
              <a:gs pos="0">
                <a:srgbClr val="F88414"/>
              </a:gs>
              <a:gs pos="99000">
                <a:srgbClr val="EF560F"/>
              </a:gs>
            </a:gsLst>
            <a:lin ang="5400000" scaled="1"/>
          </a:gradFill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000AFC0-4ECF-E045-8CB1-CB029B2BDF90}"/>
                </a:ext>
              </a:extLst>
            </p:cNvPr>
            <p:cNvSpPr/>
            <p:nvPr/>
          </p:nvSpPr>
          <p:spPr>
            <a:xfrm>
              <a:off x="8216144" y="2137946"/>
              <a:ext cx="133350" cy="209550"/>
            </a:xfrm>
            <a:custGeom>
              <a:avLst/>
              <a:gdLst>
                <a:gd name="connsiteX0" fmla="*/ 108776 w 133350"/>
                <a:gd name="connsiteY0" fmla="*/ 217361 h 209550"/>
                <a:gd name="connsiteX1" fmla="*/ 0 w 133350"/>
                <a:gd name="connsiteY1" fmla="*/ 108680 h 209550"/>
                <a:gd name="connsiteX2" fmla="*/ 108776 w 133350"/>
                <a:gd name="connsiteY2" fmla="*/ 0 h 209550"/>
                <a:gd name="connsiteX3" fmla="*/ 135636 w 133350"/>
                <a:gd name="connsiteY3" fmla="*/ 26860 h 209550"/>
                <a:gd name="connsiteX4" fmla="*/ 53912 w 133350"/>
                <a:gd name="connsiteY4" fmla="*/ 108680 h 209550"/>
                <a:gd name="connsiteX5" fmla="*/ 135636 w 133350"/>
                <a:gd name="connsiteY5" fmla="*/ 190500 h 209550"/>
                <a:gd name="connsiteX6" fmla="*/ 108776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2CFC57D0-7AFB-6F4F-8E54-28E3C60F63D8}"/>
                </a:ext>
              </a:extLst>
            </p:cNvPr>
            <p:cNvSpPr/>
            <p:nvPr/>
          </p:nvSpPr>
          <p:spPr>
            <a:xfrm>
              <a:off x="8553520" y="2137946"/>
              <a:ext cx="133350" cy="209550"/>
            </a:xfrm>
            <a:custGeom>
              <a:avLst/>
              <a:gdLst>
                <a:gd name="connsiteX0" fmla="*/ 26860 w 133350"/>
                <a:gd name="connsiteY0" fmla="*/ 217361 h 209550"/>
                <a:gd name="connsiteX1" fmla="*/ 0 w 133350"/>
                <a:gd name="connsiteY1" fmla="*/ 190500 h 209550"/>
                <a:gd name="connsiteX2" fmla="*/ 81724 w 133350"/>
                <a:gd name="connsiteY2" fmla="*/ 108680 h 209550"/>
                <a:gd name="connsiteX3" fmla="*/ 0 w 133350"/>
                <a:gd name="connsiteY3" fmla="*/ 26860 h 209550"/>
                <a:gd name="connsiteX4" fmla="*/ 26860 w 133350"/>
                <a:gd name="connsiteY4" fmla="*/ 0 h 209550"/>
                <a:gd name="connsiteX5" fmla="*/ 135636 w 133350"/>
                <a:gd name="connsiteY5" fmla="*/ 108680 h 209550"/>
                <a:gd name="connsiteX6" fmla="*/ 26860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E53BFBEC-9515-5F4D-BD08-DAA839F94D18}"/>
                </a:ext>
              </a:extLst>
            </p:cNvPr>
            <p:cNvSpPr/>
            <p:nvPr/>
          </p:nvSpPr>
          <p:spPr>
            <a:xfrm>
              <a:off x="8388845" y="2134572"/>
              <a:ext cx="123825" cy="228600"/>
            </a:xfrm>
            <a:custGeom>
              <a:avLst/>
              <a:gdLst>
                <a:gd name="connsiteX0" fmla="*/ 0 w 123825"/>
                <a:gd name="connsiteY0" fmla="*/ 219895 h 228600"/>
                <a:gd name="connsiteX1" fmla="*/ 91129 w 123825"/>
                <a:gd name="connsiteY1" fmla="*/ 0 h 228600"/>
                <a:gd name="connsiteX2" fmla="*/ 126326 w 123825"/>
                <a:gd name="connsiteY2" fmla="*/ 14586 h 228600"/>
                <a:gd name="connsiteX3" fmla="*/ 35197 w 123825"/>
                <a:gd name="connsiteY3" fmla="*/ 2344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28600">
                  <a:moveTo>
                    <a:pt x="0" y="219895"/>
                  </a:moveTo>
                  <a:lnTo>
                    <a:pt x="91129" y="0"/>
                  </a:lnTo>
                  <a:lnTo>
                    <a:pt x="126326" y="14586"/>
                  </a:lnTo>
                  <a:lnTo>
                    <a:pt x="35197" y="23448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0BB476F1-F138-3D49-A5A3-791BBDC32BF6}"/>
                </a:ext>
              </a:extLst>
            </p:cNvPr>
            <p:cNvSpPr/>
            <p:nvPr/>
          </p:nvSpPr>
          <p:spPr>
            <a:xfrm>
              <a:off x="8071650" y="1903726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B031BA5-4B12-06C5-28C2-32D58C3D28A8}"/>
              </a:ext>
            </a:extLst>
          </p:cNvPr>
          <p:cNvGrpSpPr/>
          <p:nvPr/>
        </p:nvGrpSpPr>
        <p:grpSpPr>
          <a:xfrm>
            <a:off x="319317" y="5102243"/>
            <a:ext cx="2115010" cy="1569642"/>
            <a:chOff x="6411000" y="1718999"/>
            <a:chExt cx="4831610" cy="3698688"/>
          </a:xfrm>
        </p:grpSpPr>
        <p:grpSp>
          <p:nvGrpSpPr>
            <p:cNvPr id="7" name="ísḷiḋè">
              <a:extLst>
                <a:ext uri="{FF2B5EF4-FFF2-40B4-BE49-F238E27FC236}">
                  <a16:creationId xmlns:a16="http://schemas.microsoft.com/office/drawing/2014/main" id="{916D4020-659F-7E5C-F9EC-4DB9C5BCC85E}"/>
                </a:ext>
              </a:extLst>
            </p:cNvPr>
            <p:cNvGrpSpPr/>
            <p:nvPr/>
          </p:nvGrpSpPr>
          <p:grpSpPr>
            <a:xfrm>
              <a:off x="6411000" y="1718999"/>
              <a:ext cx="4831610" cy="3698688"/>
              <a:chOff x="1307468" y="1448780"/>
              <a:chExt cx="5613221" cy="4297025"/>
            </a:xfrm>
          </p:grpSpPr>
          <p:grpSp>
            <p:nvGrpSpPr>
              <p:cNvPr id="25" name="ïṡľîḍê">
                <a:extLst>
                  <a:ext uri="{FF2B5EF4-FFF2-40B4-BE49-F238E27FC236}">
                    <a16:creationId xmlns:a16="http://schemas.microsoft.com/office/drawing/2014/main" id="{24DF47CB-C0E2-E983-9E79-7818FC8EB91C}"/>
                  </a:ext>
                </a:extLst>
              </p:cNvPr>
              <p:cNvGrpSpPr/>
              <p:nvPr/>
            </p:nvGrpSpPr>
            <p:grpSpPr>
              <a:xfrm flipH="1">
                <a:off x="1542052" y="3121830"/>
                <a:ext cx="1620889" cy="1620883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35" name="íslidè">
                  <a:extLst>
                    <a:ext uri="{FF2B5EF4-FFF2-40B4-BE49-F238E27FC236}">
                      <a16:creationId xmlns:a16="http://schemas.microsoft.com/office/drawing/2014/main" id="{53703BB0-2724-12C7-B320-15BBE10F5CDE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isľiďê">
                  <a:extLst>
                    <a:ext uri="{FF2B5EF4-FFF2-40B4-BE49-F238E27FC236}">
                      <a16:creationId xmlns:a16="http://schemas.microsoft.com/office/drawing/2014/main" id="{1DDEE3A7-9AA7-799B-4B93-82350B73E05D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ŝ1ïďé">
                <a:extLst>
                  <a:ext uri="{FF2B5EF4-FFF2-40B4-BE49-F238E27FC236}">
                    <a16:creationId xmlns:a16="http://schemas.microsoft.com/office/drawing/2014/main" id="{C46DD53C-E1B2-2370-53CE-8B08EC45AC74}"/>
                  </a:ext>
                </a:extLst>
              </p:cNvPr>
              <p:cNvGrpSpPr/>
              <p:nvPr/>
            </p:nvGrpSpPr>
            <p:grpSpPr>
              <a:xfrm rot="342038" flipH="1">
                <a:off x="3043038" y="3326813"/>
                <a:ext cx="2170871" cy="2170868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33" name="íslîde">
                  <a:extLst>
                    <a:ext uri="{FF2B5EF4-FFF2-40B4-BE49-F238E27FC236}">
                      <a16:creationId xmlns:a16="http://schemas.microsoft.com/office/drawing/2014/main" id="{46B02513-1126-5504-B141-9EC25EF97A09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ïšļiďê">
                  <a:extLst>
                    <a:ext uri="{FF2B5EF4-FFF2-40B4-BE49-F238E27FC236}">
                      <a16:creationId xmlns:a16="http://schemas.microsoft.com/office/drawing/2014/main" id="{4B9DEDD0-A685-A098-F8AB-49212B7D94C8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íśľïḋê">
                <a:extLst>
                  <a:ext uri="{FF2B5EF4-FFF2-40B4-BE49-F238E27FC236}">
                    <a16:creationId xmlns:a16="http://schemas.microsoft.com/office/drawing/2014/main" id="{7A6AE064-71F4-856E-768B-12677B465409}"/>
                  </a:ext>
                </a:extLst>
              </p:cNvPr>
              <p:cNvGrpSpPr/>
              <p:nvPr/>
            </p:nvGrpSpPr>
            <p:grpSpPr>
              <a:xfrm rot="342038" flipH="1">
                <a:off x="4434263" y="1747289"/>
                <a:ext cx="2486426" cy="2486423"/>
                <a:chOff x="953424" y="1486519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31" name="iSlîḍé">
                  <a:extLst>
                    <a:ext uri="{FF2B5EF4-FFF2-40B4-BE49-F238E27FC236}">
                      <a16:creationId xmlns:a16="http://schemas.microsoft.com/office/drawing/2014/main" id="{3AFF26D0-3C72-1077-2466-84BBCF01AD9F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0026A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îSlíḓe">
                  <a:extLst>
                    <a:ext uri="{FF2B5EF4-FFF2-40B4-BE49-F238E27FC236}">
                      <a16:creationId xmlns:a16="http://schemas.microsoft.com/office/drawing/2014/main" id="{D11C6A02-D03F-FA74-51D1-DBC62551096A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0026A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8" name="îṥḷíḍe">
                <a:extLst>
                  <a:ext uri="{FF2B5EF4-FFF2-40B4-BE49-F238E27FC236}">
                    <a16:creationId xmlns:a16="http://schemas.microsoft.com/office/drawing/2014/main" id="{83258459-6E20-BB1E-FB0E-2B7FAA4E5274}"/>
                  </a:ext>
                </a:extLst>
              </p:cNvPr>
              <p:cNvSpPr/>
              <p:nvPr/>
            </p:nvSpPr>
            <p:spPr>
              <a:xfrm>
                <a:off x="1307468" y="2848782"/>
                <a:ext cx="1897756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íṥḷîḑé">
                <a:extLst>
                  <a:ext uri="{FF2B5EF4-FFF2-40B4-BE49-F238E27FC236}">
                    <a16:creationId xmlns:a16="http://schemas.microsoft.com/office/drawing/2014/main" id="{E9A33B76-FF29-F090-E8B0-9654A0F417C5}"/>
                  </a:ext>
                </a:extLst>
              </p:cNvPr>
              <p:cNvSpPr/>
              <p:nvPr/>
            </p:nvSpPr>
            <p:spPr>
              <a:xfrm flipV="1">
                <a:off x="3034884" y="3453646"/>
                <a:ext cx="2292159" cy="2292159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0" name="íśľîḋe">
                <a:extLst>
                  <a:ext uri="{FF2B5EF4-FFF2-40B4-BE49-F238E27FC236}">
                    <a16:creationId xmlns:a16="http://schemas.microsoft.com/office/drawing/2014/main" id="{B1F80121-D28F-8830-50C3-818E49FACE29}"/>
                  </a:ext>
                </a:extLst>
              </p:cNvPr>
              <p:cNvSpPr/>
              <p:nvPr/>
            </p:nvSpPr>
            <p:spPr>
              <a:xfrm>
                <a:off x="4354619" y="1448780"/>
                <a:ext cx="2292159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0026A0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2" name="star-ornament-with-ribbon-tails_57408">
              <a:extLst>
                <a:ext uri="{FF2B5EF4-FFF2-40B4-BE49-F238E27FC236}">
                  <a16:creationId xmlns:a16="http://schemas.microsoft.com/office/drawing/2014/main" id="{8D231152-337F-79E3-B626-FBABA63AE0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4122" y="2682744"/>
              <a:ext cx="560786" cy="761954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star-ornament-with-ribbon-tails_57408">
              <a:extLst>
                <a:ext uri="{FF2B5EF4-FFF2-40B4-BE49-F238E27FC236}">
                  <a16:creationId xmlns:a16="http://schemas.microsoft.com/office/drawing/2014/main" id="{29CEFD61-95E6-BB0F-83D1-1A831918F7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7799" y="4009764"/>
              <a:ext cx="382792" cy="520110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star-ornament-with-ribbon-tails_57408">
              <a:extLst>
                <a:ext uri="{FF2B5EF4-FFF2-40B4-BE49-F238E27FC236}">
                  <a16:creationId xmlns:a16="http://schemas.microsoft.com/office/drawing/2014/main" id="{E6966FA8-0C72-5CF2-4395-6B5FD6FE27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6083" y="3635445"/>
              <a:ext cx="328949" cy="446952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B66856B-80FE-B19D-ABF2-387BE26C4AFA}"/>
              </a:ext>
            </a:extLst>
          </p:cNvPr>
          <p:cNvSpPr txBox="1">
            <a:spLocks/>
          </p:cNvSpPr>
          <p:nvPr/>
        </p:nvSpPr>
        <p:spPr>
          <a:xfrm>
            <a:off x="676845" y="3232213"/>
            <a:ext cx="3997693" cy="8747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cs typeface="Calibri Light"/>
              </a:rPr>
              <a:t>Recording Data</a:t>
            </a:r>
            <a:endParaRPr lang="ru-RU" sz="3600" dirty="0"/>
          </a:p>
        </p:txBody>
      </p: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47CF9269-A4EB-98D1-CB13-C0E827A5A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439205"/>
              </p:ext>
            </p:extLst>
          </p:nvPr>
        </p:nvGraphicFramePr>
        <p:xfrm>
          <a:off x="5440540" y="1964419"/>
          <a:ext cx="5696748" cy="385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圆角矩形 12">
            <a:extLst>
              <a:ext uri="{FF2B5EF4-FFF2-40B4-BE49-F238E27FC236}">
                <a16:creationId xmlns:a16="http://schemas.microsoft.com/office/drawing/2014/main" id="{846343AF-D4A3-2996-D4A1-079F853B9E0D}"/>
              </a:ext>
            </a:extLst>
          </p:cNvPr>
          <p:cNvSpPr/>
          <p:nvPr/>
        </p:nvSpPr>
        <p:spPr>
          <a:xfrm>
            <a:off x="5201379" y="1214619"/>
            <a:ext cx="6192333" cy="5082988"/>
          </a:xfrm>
          <a:prstGeom prst="roundRect">
            <a:avLst>
              <a:gd name="adj" fmla="val 6012"/>
            </a:avLst>
          </a:prstGeom>
          <a:noFill/>
          <a:ln>
            <a:solidFill>
              <a:srgbClr val="00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33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PART.3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UPDATING QUANTITY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图形 29" descr="Web 设计 ">
            <a:extLst>
              <a:ext uri="{FF2B5EF4-FFF2-40B4-BE49-F238E27FC236}">
                <a16:creationId xmlns:a16="http://schemas.microsoft.com/office/drawing/2014/main" id="{402500B0-2BD0-974E-85E2-FA6622C0618E}"/>
              </a:ext>
            </a:extLst>
          </p:cNvPr>
          <p:cNvGrpSpPr/>
          <p:nvPr/>
        </p:nvGrpSpPr>
        <p:grpSpPr>
          <a:xfrm>
            <a:off x="798287" y="1449202"/>
            <a:ext cx="914400" cy="914400"/>
            <a:chOff x="7995450" y="1741801"/>
            <a:chExt cx="914400" cy="914400"/>
          </a:xfrm>
          <a:gradFill>
            <a:gsLst>
              <a:gs pos="0">
                <a:srgbClr val="F88414"/>
              </a:gs>
              <a:gs pos="99000">
                <a:srgbClr val="EF560F"/>
              </a:gs>
            </a:gsLst>
            <a:lin ang="5400000" scaled="1"/>
          </a:gradFill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000AFC0-4ECF-E045-8CB1-CB029B2BDF90}"/>
                </a:ext>
              </a:extLst>
            </p:cNvPr>
            <p:cNvSpPr/>
            <p:nvPr/>
          </p:nvSpPr>
          <p:spPr>
            <a:xfrm>
              <a:off x="8216144" y="2137946"/>
              <a:ext cx="133350" cy="209550"/>
            </a:xfrm>
            <a:custGeom>
              <a:avLst/>
              <a:gdLst>
                <a:gd name="connsiteX0" fmla="*/ 108776 w 133350"/>
                <a:gd name="connsiteY0" fmla="*/ 217361 h 209550"/>
                <a:gd name="connsiteX1" fmla="*/ 0 w 133350"/>
                <a:gd name="connsiteY1" fmla="*/ 108680 h 209550"/>
                <a:gd name="connsiteX2" fmla="*/ 108776 w 133350"/>
                <a:gd name="connsiteY2" fmla="*/ 0 h 209550"/>
                <a:gd name="connsiteX3" fmla="*/ 135636 w 133350"/>
                <a:gd name="connsiteY3" fmla="*/ 26860 h 209550"/>
                <a:gd name="connsiteX4" fmla="*/ 53912 w 133350"/>
                <a:gd name="connsiteY4" fmla="*/ 108680 h 209550"/>
                <a:gd name="connsiteX5" fmla="*/ 135636 w 133350"/>
                <a:gd name="connsiteY5" fmla="*/ 190500 h 209550"/>
                <a:gd name="connsiteX6" fmla="*/ 108776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2CFC57D0-7AFB-6F4F-8E54-28E3C60F63D8}"/>
                </a:ext>
              </a:extLst>
            </p:cNvPr>
            <p:cNvSpPr/>
            <p:nvPr/>
          </p:nvSpPr>
          <p:spPr>
            <a:xfrm>
              <a:off x="8553520" y="2137946"/>
              <a:ext cx="133350" cy="209550"/>
            </a:xfrm>
            <a:custGeom>
              <a:avLst/>
              <a:gdLst>
                <a:gd name="connsiteX0" fmla="*/ 26860 w 133350"/>
                <a:gd name="connsiteY0" fmla="*/ 217361 h 209550"/>
                <a:gd name="connsiteX1" fmla="*/ 0 w 133350"/>
                <a:gd name="connsiteY1" fmla="*/ 190500 h 209550"/>
                <a:gd name="connsiteX2" fmla="*/ 81724 w 133350"/>
                <a:gd name="connsiteY2" fmla="*/ 108680 h 209550"/>
                <a:gd name="connsiteX3" fmla="*/ 0 w 133350"/>
                <a:gd name="connsiteY3" fmla="*/ 26860 h 209550"/>
                <a:gd name="connsiteX4" fmla="*/ 26860 w 133350"/>
                <a:gd name="connsiteY4" fmla="*/ 0 h 209550"/>
                <a:gd name="connsiteX5" fmla="*/ 135636 w 133350"/>
                <a:gd name="connsiteY5" fmla="*/ 108680 h 209550"/>
                <a:gd name="connsiteX6" fmla="*/ 26860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E53BFBEC-9515-5F4D-BD08-DAA839F94D18}"/>
                </a:ext>
              </a:extLst>
            </p:cNvPr>
            <p:cNvSpPr/>
            <p:nvPr/>
          </p:nvSpPr>
          <p:spPr>
            <a:xfrm>
              <a:off x="8388845" y="2134572"/>
              <a:ext cx="123825" cy="228600"/>
            </a:xfrm>
            <a:custGeom>
              <a:avLst/>
              <a:gdLst>
                <a:gd name="connsiteX0" fmla="*/ 0 w 123825"/>
                <a:gd name="connsiteY0" fmla="*/ 219895 h 228600"/>
                <a:gd name="connsiteX1" fmla="*/ 91129 w 123825"/>
                <a:gd name="connsiteY1" fmla="*/ 0 h 228600"/>
                <a:gd name="connsiteX2" fmla="*/ 126326 w 123825"/>
                <a:gd name="connsiteY2" fmla="*/ 14586 h 228600"/>
                <a:gd name="connsiteX3" fmla="*/ 35197 w 123825"/>
                <a:gd name="connsiteY3" fmla="*/ 2344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28600">
                  <a:moveTo>
                    <a:pt x="0" y="219895"/>
                  </a:moveTo>
                  <a:lnTo>
                    <a:pt x="91129" y="0"/>
                  </a:lnTo>
                  <a:lnTo>
                    <a:pt x="126326" y="14586"/>
                  </a:lnTo>
                  <a:lnTo>
                    <a:pt x="35197" y="23448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0BB476F1-F138-3D49-A5A3-791BBDC32BF6}"/>
                </a:ext>
              </a:extLst>
            </p:cNvPr>
            <p:cNvSpPr/>
            <p:nvPr/>
          </p:nvSpPr>
          <p:spPr>
            <a:xfrm>
              <a:off x="8071650" y="1903726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E84658A1-19BE-C902-FD09-AB1B518CD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357"/>
              </p:ext>
            </p:extLst>
          </p:nvPr>
        </p:nvGraphicFramePr>
        <p:xfrm>
          <a:off x="1386419" y="2289117"/>
          <a:ext cx="9758052" cy="275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6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PART.3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REPORTING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图形 29" descr="Web 设计 ">
            <a:extLst>
              <a:ext uri="{FF2B5EF4-FFF2-40B4-BE49-F238E27FC236}">
                <a16:creationId xmlns:a16="http://schemas.microsoft.com/office/drawing/2014/main" id="{402500B0-2BD0-974E-85E2-FA6622C0618E}"/>
              </a:ext>
            </a:extLst>
          </p:cNvPr>
          <p:cNvGrpSpPr/>
          <p:nvPr/>
        </p:nvGrpSpPr>
        <p:grpSpPr>
          <a:xfrm>
            <a:off x="1396255" y="1078438"/>
            <a:ext cx="914400" cy="914400"/>
            <a:chOff x="7995450" y="1741801"/>
            <a:chExt cx="914400" cy="914400"/>
          </a:xfrm>
          <a:gradFill>
            <a:gsLst>
              <a:gs pos="0">
                <a:srgbClr val="F88414"/>
              </a:gs>
              <a:gs pos="99000">
                <a:srgbClr val="EF560F"/>
              </a:gs>
            </a:gsLst>
            <a:lin ang="5400000" scaled="1"/>
          </a:gradFill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000AFC0-4ECF-E045-8CB1-CB029B2BDF90}"/>
                </a:ext>
              </a:extLst>
            </p:cNvPr>
            <p:cNvSpPr/>
            <p:nvPr/>
          </p:nvSpPr>
          <p:spPr>
            <a:xfrm>
              <a:off x="8216144" y="2137946"/>
              <a:ext cx="133350" cy="209550"/>
            </a:xfrm>
            <a:custGeom>
              <a:avLst/>
              <a:gdLst>
                <a:gd name="connsiteX0" fmla="*/ 108776 w 133350"/>
                <a:gd name="connsiteY0" fmla="*/ 217361 h 209550"/>
                <a:gd name="connsiteX1" fmla="*/ 0 w 133350"/>
                <a:gd name="connsiteY1" fmla="*/ 108680 h 209550"/>
                <a:gd name="connsiteX2" fmla="*/ 108776 w 133350"/>
                <a:gd name="connsiteY2" fmla="*/ 0 h 209550"/>
                <a:gd name="connsiteX3" fmla="*/ 135636 w 133350"/>
                <a:gd name="connsiteY3" fmla="*/ 26860 h 209550"/>
                <a:gd name="connsiteX4" fmla="*/ 53912 w 133350"/>
                <a:gd name="connsiteY4" fmla="*/ 108680 h 209550"/>
                <a:gd name="connsiteX5" fmla="*/ 135636 w 133350"/>
                <a:gd name="connsiteY5" fmla="*/ 190500 h 209550"/>
                <a:gd name="connsiteX6" fmla="*/ 108776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2CFC57D0-7AFB-6F4F-8E54-28E3C60F63D8}"/>
                </a:ext>
              </a:extLst>
            </p:cNvPr>
            <p:cNvSpPr/>
            <p:nvPr/>
          </p:nvSpPr>
          <p:spPr>
            <a:xfrm>
              <a:off x="8553520" y="2137946"/>
              <a:ext cx="133350" cy="209550"/>
            </a:xfrm>
            <a:custGeom>
              <a:avLst/>
              <a:gdLst>
                <a:gd name="connsiteX0" fmla="*/ 26860 w 133350"/>
                <a:gd name="connsiteY0" fmla="*/ 217361 h 209550"/>
                <a:gd name="connsiteX1" fmla="*/ 0 w 133350"/>
                <a:gd name="connsiteY1" fmla="*/ 190500 h 209550"/>
                <a:gd name="connsiteX2" fmla="*/ 81724 w 133350"/>
                <a:gd name="connsiteY2" fmla="*/ 108680 h 209550"/>
                <a:gd name="connsiteX3" fmla="*/ 0 w 133350"/>
                <a:gd name="connsiteY3" fmla="*/ 26860 h 209550"/>
                <a:gd name="connsiteX4" fmla="*/ 26860 w 133350"/>
                <a:gd name="connsiteY4" fmla="*/ 0 h 209550"/>
                <a:gd name="connsiteX5" fmla="*/ 135636 w 133350"/>
                <a:gd name="connsiteY5" fmla="*/ 108680 h 209550"/>
                <a:gd name="connsiteX6" fmla="*/ 26860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E53BFBEC-9515-5F4D-BD08-DAA839F94D18}"/>
                </a:ext>
              </a:extLst>
            </p:cNvPr>
            <p:cNvSpPr/>
            <p:nvPr/>
          </p:nvSpPr>
          <p:spPr>
            <a:xfrm>
              <a:off x="8388845" y="2134572"/>
              <a:ext cx="123825" cy="228600"/>
            </a:xfrm>
            <a:custGeom>
              <a:avLst/>
              <a:gdLst>
                <a:gd name="connsiteX0" fmla="*/ 0 w 123825"/>
                <a:gd name="connsiteY0" fmla="*/ 219895 h 228600"/>
                <a:gd name="connsiteX1" fmla="*/ 91129 w 123825"/>
                <a:gd name="connsiteY1" fmla="*/ 0 h 228600"/>
                <a:gd name="connsiteX2" fmla="*/ 126326 w 123825"/>
                <a:gd name="connsiteY2" fmla="*/ 14586 h 228600"/>
                <a:gd name="connsiteX3" fmla="*/ 35197 w 123825"/>
                <a:gd name="connsiteY3" fmla="*/ 2344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28600">
                  <a:moveTo>
                    <a:pt x="0" y="219895"/>
                  </a:moveTo>
                  <a:lnTo>
                    <a:pt x="91129" y="0"/>
                  </a:lnTo>
                  <a:lnTo>
                    <a:pt x="126326" y="14586"/>
                  </a:lnTo>
                  <a:lnTo>
                    <a:pt x="35197" y="23448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0BB476F1-F138-3D49-A5A3-791BBDC32BF6}"/>
                </a:ext>
              </a:extLst>
            </p:cNvPr>
            <p:cNvSpPr/>
            <p:nvPr/>
          </p:nvSpPr>
          <p:spPr>
            <a:xfrm>
              <a:off x="8071650" y="1903726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D78BD9BC-ED6E-735D-5EE2-F80895720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284150"/>
              </p:ext>
            </p:extLst>
          </p:nvPr>
        </p:nvGraphicFramePr>
        <p:xfrm>
          <a:off x="798288" y="2482533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34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FAF8D-B0B8-CD47-89BF-F241DD55F66F}"/>
              </a:ext>
            </a:extLst>
          </p:cNvPr>
          <p:cNvGrpSpPr/>
          <p:nvPr/>
        </p:nvGrpSpPr>
        <p:grpSpPr>
          <a:xfrm>
            <a:off x="319317" y="385678"/>
            <a:ext cx="1167652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6BD251-59BE-9945-9DF2-75F1448A3E77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4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EC0384C-4AB6-744B-8EE9-440326AF46AA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Introduction to the Inventory Check Feature: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4025A6-C59F-474F-9D25-E482D1D9817D}"/>
              </a:ext>
            </a:extLst>
          </p:cNvPr>
          <p:cNvGrpSpPr/>
          <p:nvPr/>
        </p:nvGrpSpPr>
        <p:grpSpPr>
          <a:xfrm>
            <a:off x="5559065" y="1369542"/>
            <a:ext cx="6192333" cy="5082988"/>
            <a:chOff x="6096000" y="3179092"/>
            <a:chExt cx="5445619" cy="392618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B88203F-E7D0-7546-9016-E1DEFD1188C8}"/>
                </a:ext>
              </a:extLst>
            </p:cNvPr>
            <p:cNvGrpSpPr/>
            <p:nvPr/>
          </p:nvGrpSpPr>
          <p:grpSpPr>
            <a:xfrm>
              <a:off x="6327310" y="3337372"/>
              <a:ext cx="4743357" cy="1529682"/>
              <a:chOff x="669242" y="4220365"/>
              <a:chExt cx="4743357" cy="152968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EA3117-66E9-B54A-B3CA-35CFA1066038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291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INTRODUCTION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1D390F-A3F3-9F4A-BA96-2638496A2508}"/>
                  </a:ext>
                </a:extLst>
              </p:cNvPr>
              <p:cNvSpPr txBox="1"/>
              <p:nvPr/>
            </p:nvSpPr>
            <p:spPr>
              <a:xfrm>
                <a:off x="669242" y="4608933"/>
                <a:ext cx="4743357" cy="114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The inventory check feature is designed to monitor the real-time stock levels of a specific item and trigger an alert when the stock falls below a set threshold. To implement this functionality, the </a:t>
                </a:r>
                <a:r>
                  <a:rPr lang="en-US" altLang="zh-CN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 class and related methods have been introduced.</a:t>
                </a:r>
              </a:p>
            </p:txBody>
          </p:sp>
        </p:grp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A0BF7399-9E3E-B346-B17E-06BB972E7D58}"/>
                </a:ext>
              </a:extLst>
            </p:cNvPr>
            <p:cNvSpPr/>
            <p:nvPr/>
          </p:nvSpPr>
          <p:spPr>
            <a:xfrm>
              <a:off x="6096000" y="3179092"/>
              <a:ext cx="5445619" cy="3926188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427745F-F63C-D692-4EC5-9F4FC58AEE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28" y="1792453"/>
            <a:ext cx="4589863" cy="508298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B8C113D-54A6-63FC-3098-699A67597D08}"/>
              </a:ext>
            </a:extLst>
          </p:cNvPr>
          <p:cNvGrpSpPr/>
          <p:nvPr/>
        </p:nvGrpSpPr>
        <p:grpSpPr>
          <a:xfrm>
            <a:off x="1617641" y="5702443"/>
            <a:ext cx="2710917" cy="578154"/>
            <a:chOff x="9493584" y="404038"/>
            <a:chExt cx="2710917" cy="578154"/>
          </a:xfrm>
        </p:grpSpPr>
        <p:sp>
          <p:nvSpPr>
            <p:cNvPr id="9" name="圆角矩形 39">
              <a:extLst>
                <a:ext uri="{FF2B5EF4-FFF2-40B4-BE49-F238E27FC236}">
                  <a16:creationId xmlns:a16="http://schemas.microsoft.com/office/drawing/2014/main" id="{A49D4E22-8E1B-56C9-0D17-79D251C9ED3B}"/>
                </a:ext>
              </a:extLst>
            </p:cNvPr>
            <p:cNvSpPr/>
            <p:nvPr/>
          </p:nvSpPr>
          <p:spPr>
            <a:xfrm>
              <a:off x="9493584" y="404038"/>
              <a:ext cx="2710917" cy="578154"/>
            </a:xfrm>
            <a:prstGeom prst="roundRect">
              <a:avLst>
                <a:gd name="adj" fmla="val 50000"/>
              </a:avLst>
            </a:prstGeom>
            <a:solidFill>
              <a:srgbClr val="0026A0"/>
            </a:solidFill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16462E3-5285-DA13-A975-9E734993F7ED}"/>
                </a:ext>
              </a:extLst>
            </p:cNvPr>
            <p:cNvSpPr txBox="1"/>
            <p:nvPr/>
          </p:nvSpPr>
          <p:spPr>
            <a:xfrm>
              <a:off x="10350085" y="534217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VINCENT</a:t>
              </a:r>
              <a:endParaRPr kumimoji="1" lang="zh-CN" altLang="en-US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5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PART.4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NEW CLASS: </a:t>
              </a:r>
              <a:r>
                <a:rPr kumimoji="1" lang="en-US" altLang="zh-CN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StockChecker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1A3C5C-AC7C-A394-802A-4890DF4D43E9}"/>
              </a:ext>
            </a:extLst>
          </p:cNvPr>
          <p:cNvGrpSpPr/>
          <p:nvPr/>
        </p:nvGrpSpPr>
        <p:grpSpPr>
          <a:xfrm>
            <a:off x="699718" y="1750696"/>
            <a:ext cx="5919833" cy="4437000"/>
            <a:chOff x="6096000" y="3179092"/>
            <a:chExt cx="5205979" cy="1548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4142A52-C7F4-B14E-F483-7C4A699462C5}"/>
                </a:ext>
              </a:extLst>
            </p:cNvPr>
            <p:cNvGrpSpPr/>
            <p:nvPr/>
          </p:nvGrpSpPr>
          <p:grpSpPr>
            <a:xfrm>
              <a:off x="6327310" y="3337372"/>
              <a:ext cx="4743357" cy="1305012"/>
              <a:chOff x="669242" y="4220365"/>
              <a:chExt cx="4743357" cy="130501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16FAE3C-A15F-4F08-1E4A-CC4D249C5312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131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CREATE CLASS TO </a:t>
                </a:r>
                <a:r>
                  <a:rPr lang="en-AU" altLang="zh-CN" sz="1400" kern="0" dirty="0" err="1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EXCUTE</a:t>
                </a: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STOCK CHECK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1A6AD2-8FE3-B738-74B6-C849867B48F6}"/>
                  </a:ext>
                </a:extLst>
              </p:cNvPr>
              <p:cNvSpPr txBox="1"/>
              <p:nvPr/>
            </p:nvSpPr>
            <p:spPr>
              <a:xfrm>
                <a:off x="669242" y="4376428"/>
                <a:ext cx="4743357" cy="1148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 </a:t>
                </a:r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Söhne"/>
                  </a:rPr>
                  <a:t>Class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sz="160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The </a:t>
                </a: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 class is responsible for periodically checking the stock levels of a specific item.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It utilizes mechanisms such as timers or threads to ensure that the check operation is executed at set intervals.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sz="160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374151"/>
                  </a:solidFill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New Methods: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::</a:t>
                </a: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startChecking</a:t>
                </a:r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Söhne"/>
                  </a:rPr>
                  <a:t>()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 Initiates the inventory check feature, causing it to perform periodic checks.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::</a:t>
                </a: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stopChecking</a:t>
                </a:r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Söhne"/>
                  </a:rPr>
                  <a:t>()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 Halts the inventory check feature, pausing the check operation.</a:t>
                </a:r>
              </a:p>
            </p:txBody>
          </p:sp>
        </p:grpSp>
        <p:sp>
          <p:nvSpPr>
            <p:cNvPr id="9" name="圆角矩形 12">
              <a:extLst>
                <a:ext uri="{FF2B5EF4-FFF2-40B4-BE49-F238E27FC236}">
                  <a16:creationId xmlns:a16="http://schemas.microsoft.com/office/drawing/2014/main" id="{D4996E54-BAF2-A082-C24C-A26EADD8B700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B08703AD-FC3F-DDEF-87D1-AE138BE66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04" y="1097974"/>
            <a:ext cx="3145542" cy="57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316BC6-126C-DC40-ADE5-322DB0099821}"/>
              </a:ext>
            </a:extLst>
          </p:cNvPr>
          <p:cNvGrpSpPr/>
          <p:nvPr/>
        </p:nvGrpSpPr>
        <p:grpSpPr>
          <a:xfrm>
            <a:off x="319317" y="385678"/>
            <a:ext cx="11542190" cy="584775"/>
            <a:chOff x="2090967" y="1242928"/>
            <a:chExt cx="8699965" cy="100595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A97C553-3077-164C-BB18-18B159C0261D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5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8BF91E-8D99-DF49-8475-DE3E596D2E83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100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METHOD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7505" y="6559326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http://www.YPPPT.com/moban/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8773A-47E1-ED21-DDA9-9886C74A9A27}"/>
              </a:ext>
            </a:extLst>
          </p:cNvPr>
          <p:cNvGrpSpPr/>
          <p:nvPr/>
        </p:nvGrpSpPr>
        <p:grpSpPr>
          <a:xfrm>
            <a:off x="699718" y="1750696"/>
            <a:ext cx="5919833" cy="4437000"/>
            <a:chOff x="6096000" y="3179092"/>
            <a:chExt cx="5205979" cy="154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378661F-BACA-8B5A-BB07-CB7C8E8F6C14}"/>
                </a:ext>
              </a:extLst>
            </p:cNvPr>
            <p:cNvGrpSpPr/>
            <p:nvPr/>
          </p:nvGrpSpPr>
          <p:grpSpPr>
            <a:xfrm>
              <a:off x="6327311" y="3245789"/>
              <a:ext cx="4743357" cy="1091668"/>
              <a:chOff x="669243" y="4128782"/>
              <a:chExt cx="4743357" cy="109166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662EB9-D5E7-EA11-53CB-CA3CBC1DF9B2}"/>
                  </a:ext>
                </a:extLst>
              </p:cNvPr>
              <p:cNvSpPr/>
              <p:nvPr/>
            </p:nvSpPr>
            <p:spPr>
              <a:xfrm>
                <a:off x="738317" y="4128782"/>
                <a:ext cx="3759107" cy="131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METHOD AND USAGE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FA1B515-0F5F-CE7A-238E-98D0CAE705A8}"/>
                  </a:ext>
                </a:extLst>
              </p:cNvPr>
              <p:cNvSpPr txBox="1"/>
              <p:nvPr/>
            </p:nvSpPr>
            <p:spPr>
              <a:xfrm>
                <a:off x="669243" y="4318471"/>
                <a:ext cx="4743357" cy="90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Method Descriptions: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The </a:t>
                </a:r>
                <a:r>
                  <a:rPr lang="en-US" altLang="zh-CN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::</a:t>
                </a:r>
                <a:r>
                  <a:rPr lang="en-US" altLang="zh-CN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startChecking</a:t>
                </a: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() 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method initiates a timer or thread in the background, calling the check method at specified intervals.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The </a:t>
                </a:r>
                <a:r>
                  <a:rPr lang="en-US" altLang="zh-CN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::</a:t>
                </a:r>
                <a:r>
                  <a:rPr lang="en-US" altLang="zh-CN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stopChecking</a:t>
                </a: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()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 method stops the timer or thread, temporarily suspending the inventory check feature.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Usage Example:</a:t>
                </a:r>
              </a:p>
            </p:txBody>
          </p:sp>
        </p:grpSp>
        <p:sp>
          <p:nvSpPr>
            <p:cNvPr id="20" name="圆角矩形 12">
              <a:extLst>
                <a:ext uri="{FF2B5EF4-FFF2-40B4-BE49-F238E27FC236}">
                  <a16:creationId xmlns:a16="http://schemas.microsoft.com/office/drawing/2014/main" id="{15AF58AB-BA30-EAB7-47A7-5DFAAE72AAB3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0593632-EC8B-2134-A9CA-56D4CACF6775}"/>
              </a:ext>
            </a:extLst>
          </p:cNvPr>
          <p:cNvSpPr txBox="1"/>
          <p:nvPr/>
        </p:nvSpPr>
        <p:spPr>
          <a:xfrm>
            <a:off x="699717" y="5127016"/>
            <a:ext cx="591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InventoryManager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inventoryManager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inventoryManager</a:t>
            </a:r>
            <a:r>
              <a:rPr lang="en-AU" altLang="zh-CN" sz="1200" b="0" i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.addItem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"vaccine"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>
              <a:buFont typeface="+mj-lt"/>
              <a:buAutoNum type="arabicPeriod"/>
            </a:pP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StockChecker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stockChecker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inventoryManager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"vaccine"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>
              <a:buFont typeface="+mj-lt"/>
              <a:buAutoNum type="arabicPeriod"/>
            </a:pP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stockChecker</a:t>
            </a:r>
            <a:r>
              <a:rPr lang="en-AU" altLang="zh-CN" sz="1200" b="0" i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.startChecking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AU" altLang="zh-C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Start the inventory check feature</a:t>
            </a:r>
            <a:endParaRPr lang="en-AU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65C678DF-5C30-868A-DBED-7B8B20954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93" y="3142721"/>
            <a:ext cx="4946914" cy="12710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15755CD-0372-882C-BAE5-DB471164B760}"/>
              </a:ext>
            </a:extLst>
          </p:cNvPr>
          <p:cNvSpPr/>
          <p:nvPr/>
        </p:nvSpPr>
        <p:spPr>
          <a:xfrm>
            <a:off x="11717657" y="1089253"/>
            <a:ext cx="237600" cy="548764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6B9A37-9937-D1EC-99D5-19810DB4E1BE}"/>
              </a:ext>
            </a:extLst>
          </p:cNvPr>
          <p:cNvSpPr/>
          <p:nvPr/>
        </p:nvSpPr>
        <p:spPr>
          <a:xfrm>
            <a:off x="532091" y="6339294"/>
            <a:ext cx="11185565" cy="237600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CC1709-319B-3C18-3A59-44AFB13FD140}"/>
              </a:ext>
            </a:extLst>
          </p:cNvPr>
          <p:cNvSpPr/>
          <p:nvPr/>
        </p:nvSpPr>
        <p:spPr>
          <a:xfrm>
            <a:off x="413292" y="2444363"/>
            <a:ext cx="237600" cy="413253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8BCDED-39B8-1549-A070-42381E2E8ED7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C4B52C5-923A-564C-B43A-D36D02AB478C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6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4971BF-2924-9A45-88A7-B7D7876F954C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4FA40EE2-9030-B7B2-927F-78B337BF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78" y="416455"/>
            <a:ext cx="59300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ALERT LOGIC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3068AB-0A93-8B47-A85E-F85C06E61920}"/>
              </a:ext>
            </a:extLst>
          </p:cNvPr>
          <p:cNvGrpSpPr/>
          <p:nvPr/>
        </p:nvGrpSpPr>
        <p:grpSpPr>
          <a:xfrm>
            <a:off x="699718" y="1750696"/>
            <a:ext cx="5919833" cy="4437000"/>
            <a:chOff x="6096000" y="3179092"/>
            <a:chExt cx="5205979" cy="154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25B36AA-D536-7F2E-183D-61F919FCA185}"/>
                </a:ext>
              </a:extLst>
            </p:cNvPr>
            <p:cNvGrpSpPr/>
            <p:nvPr/>
          </p:nvGrpSpPr>
          <p:grpSpPr>
            <a:xfrm>
              <a:off x="6327311" y="3245789"/>
              <a:ext cx="4743357" cy="898387"/>
              <a:chOff x="669243" y="4128782"/>
              <a:chExt cx="4743357" cy="8983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81AC31B-B0FF-FA50-FB8C-496F451ECC07}"/>
                  </a:ext>
                </a:extLst>
              </p:cNvPr>
              <p:cNvSpPr/>
              <p:nvPr/>
            </p:nvSpPr>
            <p:spPr>
              <a:xfrm>
                <a:off x="738317" y="4128782"/>
                <a:ext cx="3759107" cy="131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ALERT TRIGGER LOGIC: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A1F3FC-BFCE-F9AD-F96C-6083ACF8DAA1}"/>
                  </a:ext>
                </a:extLst>
              </p:cNvPr>
              <p:cNvSpPr txBox="1"/>
              <p:nvPr/>
            </p:nvSpPr>
            <p:spPr>
              <a:xfrm>
                <a:off x="669243" y="4318471"/>
                <a:ext cx="4743357" cy="70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altLang="zh-CN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When the check identifies that the stock is below the defined threshold, the inventory check feature triggers an alert.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Alerts can involve actions such as sending notifications, logging, or other relevant operations to notify concerned personnel of critically low stock levels.</a:t>
                </a:r>
              </a:p>
            </p:txBody>
          </p:sp>
        </p:grpSp>
        <p:sp>
          <p:nvSpPr>
            <p:cNvPr id="12" name="圆角矩形 12">
              <a:extLst>
                <a:ext uri="{FF2B5EF4-FFF2-40B4-BE49-F238E27FC236}">
                  <a16:creationId xmlns:a16="http://schemas.microsoft.com/office/drawing/2014/main" id="{2E368476-2801-DA25-B313-132564F71C3C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BE5FCCF-BF5F-88FC-6536-114CCE0B7E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45" y="4002276"/>
            <a:ext cx="6483109" cy="218542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40A634-F178-FDF4-DBCC-4353C90DCC2A}"/>
              </a:ext>
            </a:extLst>
          </p:cNvPr>
          <p:cNvGrpSpPr/>
          <p:nvPr/>
        </p:nvGrpSpPr>
        <p:grpSpPr>
          <a:xfrm>
            <a:off x="9377272" y="889460"/>
            <a:ext cx="2115010" cy="1569642"/>
            <a:chOff x="6411000" y="1718999"/>
            <a:chExt cx="4831610" cy="3698688"/>
          </a:xfrm>
        </p:grpSpPr>
        <p:grpSp>
          <p:nvGrpSpPr>
            <p:cNvPr id="20" name="ísḷiḋè">
              <a:extLst>
                <a:ext uri="{FF2B5EF4-FFF2-40B4-BE49-F238E27FC236}">
                  <a16:creationId xmlns:a16="http://schemas.microsoft.com/office/drawing/2014/main" id="{58AA6C2E-60D3-AB0D-B3A7-9D37849FE190}"/>
                </a:ext>
              </a:extLst>
            </p:cNvPr>
            <p:cNvGrpSpPr/>
            <p:nvPr/>
          </p:nvGrpSpPr>
          <p:grpSpPr>
            <a:xfrm>
              <a:off x="6411000" y="1718999"/>
              <a:ext cx="4831610" cy="3698688"/>
              <a:chOff x="1307468" y="1448780"/>
              <a:chExt cx="5613221" cy="4297025"/>
            </a:xfrm>
          </p:grpSpPr>
          <p:grpSp>
            <p:nvGrpSpPr>
              <p:cNvPr id="24" name="ïṡľîḍê">
                <a:extLst>
                  <a:ext uri="{FF2B5EF4-FFF2-40B4-BE49-F238E27FC236}">
                    <a16:creationId xmlns:a16="http://schemas.microsoft.com/office/drawing/2014/main" id="{A5382039-8865-6A97-28CC-BA8647FB37E5}"/>
                  </a:ext>
                </a:extLst>
              </p:cNvPr>
              <p:cNvGrpSpPr/>
              <p:nvPr/>
            </p:nvGrpSpPr>
            <p:grpSpPr>
              <a:xfrm flipH="1">
                <a:off x="1542052" y="3121830"/>
                <a:ext cx="1620889" cy="1620883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34" name="íslidè">
                  <a:extLst>
                    <a:ext uri="{FF2B5EF4-FFF2-40B4-BE49-F238E27FC236}">
                      <a16:creationId xmlns:a16="http://schemas.microsoft.com/office/drawing/2014/main" id="{9D6AB685-5202-8951-CBC3-4D4DB07F586C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isľiďê">
                  <a:extLst>
                    <a:ext uri="{FF2B5EF4-FFF2-40B4-BE49-F238E27FC236}">
                      <a16:creationId xmlns:a16="http://schemas.microsoft.com/office/drawing/2014/main" id="{D63C92C2-B84B-190A-5CFF-195531F85D9B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íŝ1ïďé">
                <a:extLst>
                  <a:ext uri="{FF2B5EF4-FFF2-40B4-BE49-F238E27FC236}">
                    <a16:creationId xmlns:a16="http://schemas.microsoft.com/office/drawing/2014/main" id="{9F9A3EB5-3177-791C-57F8-07B512166A28}"/>
                  </a:ext>
                </a:extLst>
              </p:cNvPr>
              <p:cNvGrpSpPr/>
              <p:nvPr/>
            </p:nvGrpSpPr>
            <p:grpSpPr>
              <a:xfrm rot="342038" flipH="1">
                <a:off x="3043038" y="3326813"/>
                <a:ext cx="2170871" cy="2170868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32" name="íslîde">
                  <a:extLst>
                    <a:ext uri="{FF2B5EF4-FFF2-40B4-BE49-F238E27FC236}">
                      <a16:creationId xmlns:a16="http://schemas.microsoft.com/office/drawing/2014/main" id="{8038EEBE-8B32-9162-6F7A-B015B205534B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ïšļiďê">
                  <a:extLst>
                    <a:ext uri="{FF2B5EF4-FFF2-40B4-BE49-F238E27FC236}">
                      <a16:creationId xmlns:a16="http://schemas.microsoft.com/office/drawing/2014/main" id="{A7881F91-FA69-6280-517F-72C5C653524C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śľïḋê">
                <a:extLst>
                  <a:ext uri="{FF2B5EF4-FFF2-40B4-BE49-F238E27FC236}">
                    <a16:creationId xmlns:a16="http://schemas.microsoft.com/office/drawing/2014/main" id="{AEDDC618-AD52-EEA6-3B6E-9DA6A28B6FDE}"/>
                  </a:ext>
                </a:extLst>
              </p:cNvPr>
              <p:cNvGrpSpPr/>
              <p:nvPr/>
            </p:nvGrpSpPr>
            <p:grpSpPr>
              <a:xfrm rot="342038" flipH="1">
                <a:off x="4434263" y="1747289"/>
                <a:ext cx="2486426" cy="2486423"/>
                <a:chOff x="953424" y="1486519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30" name="iSlîḍé">
                  <a:extLst>
                    <a:ext uri="{FF2B5EF4-FFF2-40B4-BE49-F238E27FC236}">
                      <a16:creationId xmlns:a16="http://schemas.microsoft.com/office/drawing/2014/main" id="{7C4B782D-A5EC-87AB-90E9-9928650581DC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0026A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îSlíḓe">
                  <a:extLst>
                    <a:ext uri="{FF2B5EF4-FFF2-40B4-BE49-F238E27FC236}">
                      <a16:creationId xmlns:a16="http://schemas.microsoft.com/office/drawing/2014/main" id="{5D26B96F-3F73-1ED2-10FB-05CC32A88AD5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0026A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îṥḷíḍe">
                <a:extLst>
                  <a:ext uri="{FF2B5EF4-FFF2-40B4-BE49-F238E27FC236}">
                    <a16:creationId xmlns:a16="http://schemas.microsoft.com/office/drawing/2014/main" id="{EBCBC9A9-1456-D812-E705-36F98691E784}"/>
                  </a:ext>
                </a:extLst>
              </p:cNvPr>
              <p:cNvSpPr/>
              <p:nvPr/>
            </p:nvSpPr>
            <p:spPr>
              <a:xfrm>
                <a:off x="1307468" y="2848782"/>
                <a:ext cx="1897756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8" name="íṥḷîḑé">
                <a:extLst>
                  <a:ext uri="{FF2B5EF4-FFF2-40B4-BE49-F238E27FC236}">
                    <a16:creationId xmlns:a16="http://schemas.microsoft.com/office/drawing/2014/main" id="{9DA436E4-2F68-DC23-4105-150D500F2D33}"/>
                  </a:ext>
                </a:extLst>
              </p:cNvPr>
              <p:cNvSpPr/>
              <p:nvPr/>
            </p:nvSpPr>
            <p:spPr>
              <a:xfrm flipV="1">
                <a:off x="3034884" y="3453646"/>
                <a:ext cx="2292159" cy="2292159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íśľîḋe">
                <a:extLst>
                  <a:ext uri="{FF2B5EF4-FFF2-40B4-BE49-F238E27FC236}">
                    <a16:creationId xmlns:a16="http://schemas.microsoft.com/office/drawing/2014/main" id="{F6D99BB9-066F-1104-FAAD-B3D99B697AC5}"/>
                  </a:ext>
                </a:extLst>
              </p:cNvPr>
              <p:cNvSpPr/>
              <p:nvPr/>
            </p:nvSpPr>
            <p:spPr>
              <a:xfrm>
                <a:off x="4354619" y="1448780"/>
                <a:ext cx="2292159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0026A0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star-ornament-with-ribbon-tails_57408">
              <a:extLst>
                <a:ext uri="{FF2B5EF4-FFF2-40B4-BE49-F238E27FC236}">
                  <a16:creationId xmlns:a16="http://schemas.microsoft.com/office/drawing/2014/main" id="{8051B6F7-94D6-2A60-838E-5E2F92256D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4122" y="2682744"/>
              <a:ext cx="560786" cy="761954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star-ornament-with-ribbon-tails_57408">
              <a:extLst>
                <a:ext uri="{FF2B5EF4-FFF2-40B4-BE49-F238E27FC236}">
                  <a16:creationId xmlns:a16="http://schemas.microsoft.com/office/drawing/2014/main" id="{4FAF15B2-9B81-3D07-08E9-D8A179D3FC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7799" y="4009764"/>
              <a:ext cx="382792" cy="520110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star-ornament-with-ribbon-tails_57408">
              <a:extLst>
                <a:ext uri="{FF2B5EF4-FFF2-40B4-BE49-F238E27FC236}">
                  <a16:creationId xmlns:a16="http://schemas.microsoft.com/office/drawing/2014/main" id="{EFF04CB3-A4C1-6697-5B69-1121E8F4A5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6083" y="3635445"/>
              <a:ext cx="328949" cy="446952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tntfeaso">
      <a:majorFont>
        <a:latin typeface="微软雅黑"/>
        <a:ea typeface="方正正黑简体"/>
        <a:cs typeface=""/>
      </a:majorFont>
      <a:minorFont>
        <a:latin typeface="微软雅黑"/>
        <a:ea typeface="方正正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531</Words>
  <Application>Microsoft Office PowerPoint</Application>
  <PresentationFormat>宽屏</PresentationFormat>
  <Paragraphs>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Söhne</vt:lpstr>
      <vt:lpstr>等线</vt:lpstr>
      <vt:lpstr>微软雅黑</vt:lpstr>
      <vt:lpstr>Arial</vt:lpstr>
      <vt:lpstr>Calibri Light</vt:lpstr>
      <vt:lpstr>Consolas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Cheng, Vincent (Postgraduate Student)</cp:lastModifiedBy>
  <cp:revision>449</cp:revision>
  <dcterms:created xsi:type="dcterms:W3CDTF">2017-08-18T03:02:00Z</dcterms:created>
  <dcterms:modified xsi:type="dcterms:W3CDTF">2024-01-22T23:41:21Z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