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448" r:id="rId2"/>
    <p:sldId id="2450" r:id="rId3"/>
    <p:sldId id="2464" r:id="rId4"/>
    <p:sldId id="2467" r:id="rId5"/>
    <p:sldId id="2468" r:id="rId6"/>
    <p:sldId id="2469" r:id="rId7"/>
    <p:sldId id="2472" r:id="rId8"/>
    <p:sldId id="2475" r:id="rId9"/>
    <p:sldId id="2470" r:id="rId10"/>
    <p:sldId id="247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3D2CE-3D96-4F07-955E-ECBC95A639FA}" v="3" dt="2023-12-04T14:29:46.027"/>
    <p1510:client id="{168F556D-C70A-4724-8521-6EB2AD10B541}" v="678" dt="2023-12-05T11:44:27.862"/>
    <p1510:client id="{772040D4-C051-8F43-854C-3CF0C66C1F7F}" v="1011" dt="2023-12-05T11:06:22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CB67B-BA19-4F40-9102-4DC9DAA24E7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gm:spPr>
    </dgm:pt>
    <dgm:pt modelId="{23105000-B57D-43F0-8621-DB268A64CAB4}">
      <dgm:prSet phldrT="[文本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altLang="zh-CN"/>
            <a:t>Patient Class</a:t>
          </a:r>
          <a:endParaRPr lang="zh-CN" altLang="en-US"/>
        </a:p>
      </dgm:t>
    </dgm:pt>
    <dgm:pt modelId="{59301784-341D-4FFB-B268-6A181E4DFDD6}" type="parTrans" cxnId="{A40F3BEA-E5EC-41C4-AC28-0A3C9FBB9529}">
      <dgm:prSet/>
      <dgm:spPr/>
      <dgm:t>
        <a:bodyPr/>
        <a:lstStyle/>
        <a:p>
          <a:endParaRPr lang="zh-CN" altLang="en-US"/>
        </a:p>
      </dgm:t>
    </dgm:pt>
    <dgm:pt modelId="{75BDC354-33B6-4BE0-883C-D24A3293E419}" type="sibTrans" cxnId="{A40F3BEA-E5EC-41C4-AC28-0A3C9FBB9529}">
      <dgm:prSet/>
      <dgm:spPr/>
      <dgm:t>
        <a:bodyPr/>
        <a:lstStyle/>
        <a:p>
          <a:endParaRPr lang="zh-CN" altLang="en-US"/>
        </a:p>
      </dgm:t>
    </dgm:pt>
    <dgm:pt modelId="{A2B4D322-66D5-4B4F-A3BD-716521965199}">
      <dgm:prSet phldrT="[文本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altLang="zh-CN"/>
            <a:t>Check Input Validation</a:t>
          </a:r>
          <a:endParaRPr lang="zh-CN" altLang="en-US"/>
        </a:p>
      </dgm:t>
    </dgm:pt>
    <dgm:pt modelId="{7DC1DFC9-B178-40B5-AECB-3271AA3F17E1}" type="parTrans" cxnId="{2997C2D7-D901-4A92-9045-66AFDF6A0A6E}">
      <dgm:prSet/>
      <dgm:spPr/>
      <dgm:t>
        <a:bodyPr/>
        <a:lstStyle/>
        <a:p>
          <a:endParaRPr lang="zh-CN" altLang="en-US"/>
        </a:p>
      </dgm:t>
    </dgm:pt>
    <dgm:pt modelId="{1A2194BD-0266-4028-AB16-6198515E27B0}" type="sibTrans" cxnId="{2997C2D7-D901-4A92-9045-66AFDF6A0A6E}">
      <dgm:prSet/>
      <dgm:spPr/>
      <dgm:t>
        <a:bodyPr/>
        <a:lstStyle/>
        <a:p>
          <a:endParaRPr lang="zh-CN" altLang="en-US"/>
        </a:p>
      </dgm:t>
    </dgm:pt>
    <dgm:pt modelId="{B626B32E-6FA7-40D0-BAA1-C87A3EEFDFEA}">
      <dgm:prSet phldrT="[文本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altLang="zh-CN"/>
            <a:t>Register Function</a:t>
          </a:r>
          <a:endParaRPr lang="zh-CN" altLang="en-US"/>
        </a:p>
      </dgm:t>
    </dgm:pt>
    <dgm:pt modelId="{664D0F23-AA6A-4C4F-BADA-BD60D2180EB1}" type="parTrans" cxnId="{D3144D11-3AC8-46ED-AEAD-A136D2B32AD0}">
      <dgm:prSet/>
      <dgm:spPr/>
      <dgm:t>
        <a:bodyPr/>
        <a:lstStyle/>
        <a:p>
          <a:endParaRPr lang="zh-CN" altLang="en-US"/>
        </a:p>
      </dgm:t>
    </dgm:pt>
    <dgm:pt modelId="{CED0C5F0-796D-478A-8BEC-158F16D0AE5F}" type="sibTrans" cxnId="{D3144D11-3AC8-46ED-AEAD-A136D2B32AD0}">
      <dgm:prSet/>
      <dgm:spPr/>
      <dgm:t>
        <a:bodyPr/>
        <a:lstStyle/>
        <a:p>
          <a:endParaRPr lang="zh-CN" altLang="en-US"/>
        </a:p>
      </dgm:t>
    </dgm:pt>
    <dgm:pt modelId="{D7F98C01-44B2-4207-B120-716E9F712248}" type="pres">
      <dgm:prSet presAssocID="{04CCB67B-BA19-4F40-9102-4DC9DAA24E72}" presName="Name0" presStyleCnt="0">
        <dgm:presLayoutVars>
          <dgm:dir/>
          <dgm:animLvl val="lvl"/>
          <dgm:resizeHandles val="exact"/>
        </dgm:presLayoutVars>
      </dgm:prSet>
      <dgm:spPr/>
    </dgm:pt>
    <dgm:pt modelId="{84EBAE5B-6D42-4885-AF60-72E15EAA4A2C}" type="pres">
      <dgm:prSet presAssocID="{23105000-B57D-43F0-8621-DB268A64CAB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89B839-02C8-4DB2-9F1D-A400743F4787}" type="pres">
      <dgm:prSet presAssocID="{75BDC354-33B6-4BE0-883C-D24A3293E419}" presName="parTxOnlySpac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0F1301CE-A85D-4D38-9888-80535D172A2F}" type="pres">
      <dgm:prSet presAssocID="{A2B4D322-66D5-4B4F-A3BD-71652196519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A581F3-39EB-4913-B4C9-5059BE5A72D6}" type="pres">
      <dgm:prSet presAssocID="{1A2194BD-0266-4028-AB16-6198515E27B0}" presName="parTxOnlySpac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E639ADA0-0728-4164-B5D5-15B400A62C1D}" type="pres">
      <dgm:prSet presAssocID="{B626B32E-6FA7-40D0-BAA1-C87A3EEFDF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144D11-3AC8-46ED-AEAD-A136D2B32AD0}" srcId="{04CCB67B-BA19-4F40-9102-4DC9DAA24E72}" destId="{B626B32E-6FA7-40D0-BAA1-C87A3EEFDFEA}" srcOrd="2" destOrd="0" parTransId="{664D0F23-AA6A-4C4F-BADA-BD60D2180EB1}" sibTransId="{CED0C5F0-796D-478A-8BEC-158F16D0AE5F}"/>
    <dgm:cxn modelId="{C4983B28-D348-411F-8F3F-93D09C0561C0}" type="presOf" srcId="{A2B4D322-66D5-4B4F-A3BD-716521965199}" destId="{0F1301CE-A85D-4D38-9888-80535D172A2F}" srcOrd="0" destOrd="0" presId="urn:microsoft.com/office/officeart/2005/8/layout/chevron1"/>
    <dgm:cxn modelId="{52A00583-C282-47B2-84A2-B3E0DB2391AD}" type="presOf" srcId="{04CCB67B-BA19-4F40-9102-4DC9DAA24E72}" destId="{D7F98C01-44B2-4207-B120-716E9F712248}" srcOrd="0" destOrd="0" presId="urn:microsoft.com/office/officeart/2005/8/layout/chevron1"/>
    <dgm:cxn modelId="{EF039C85-DAC3-48BE-8421-311C8198F9EC}" type="presOf" srcId="{B626B32E-6FA7-40D0-BAA1-C87A3EEFDFEA}" destId="{E639ADA0-0728-4164-B5D5-15B400A62C1D}" srcOrd="0" destOrd="0" presId="urn:microsoft.com/office/officeart/2005/8/layout/chevron1"/>
    <dgm:cxn modelId="{8563DA9B-3D7E-4F6C-A20B-6BEFF017012F}" type="presOf" srcId="{23105000-B57D-43F0-8621-DB268A64CAB4}" destId="{84EBAE5B-6D42-4885-AF60-72E15EAA4A2C}" srcOrd="0" destOrd="0" presId="urn:microsoft.com/office/officeart/2005/8/layout/chevron1"/>
    <dgm:cxn modelId="{2997C2D7-D901-4A92-9045-66AFDF6A0A6E}" srcId="{04CCB67B-BA19-4F40-9102-4DC9DAA24E72}" destId="{A2B4D322-66D5-4B4F-A3BD-716521965199}" srcOrd="1" destOrd="0" parTransId="{7DC1DFC9-B178-40B5-AECB-3271AA3F17E1}" sibTransId="{1A2194BD-0266-4028-AB16-6198515E27B0}"/>
    <dgm:cxn modelId="{A40F3BEA-E5EC-41C4-AC28-0A3C9FBB9529}" srcId="{04CCB67B-BA19-4F40-9102-4DC9DAA24E72}" destId="{23105000-B57D-43F0-8621-DB268A64CAB4}" srcOrd="0" destOrd="0" parTransId="{59301784-341D-4FFB-B268-6A181E4DFDD6}" sibTransId="{75BDC354-33B6-4BE0-883C-D24A3293E419}"/>
    <dgm:cxn modelId="{F3B96489-05BC-4866-BDAB-3C1DCEDCC261}" type="presParOf" srcId="{D7F98C01-44B2-4207-B120-716E9F712248}" destId="{84EBAE5B-6D42-4885-AF60-72E15EAA4A2C}" srcOrd="0" destOrd="0" presId="urn:microsoft.com/office/officeart/2005/8/layout/chevron1"/>
    <dgm:cxn modelId="{088DE37C-960D-4415-B452-770990695100}" type="presParOf" srcId="{D7F98C01-44B2-4207-B120-716E9F712248}" destId="{8C89B839-02C8-4DB2-9F1D-A400743F4787}" srcOrd="1" destOrd="0" presId="urn:microsoft.com/office/officeart/2005/8/layout/chevron1"/>
    <dgm:cxn modelId="{77BC6952-131F-464E-A1C1-27461CEE93A7}" type="presParOf" srcId="{D7F98C01-44B2-4207-B120-716E9F712248}" destId="{0F1301CE-A85D-4D38-9888-80535D172A2F}" srcOrd="2" destOrd="0" presId="urn:microsoft.com/office/officeart/2005/8/layout/chevron1"/>
    <dgm:cxn modelId="{92BC35EA-A097-4FAD-A83E-76DE355C4D5A}" type="presParOf" srcId="{D7F98C01-44B2-4207-B120-716E9F712248}" destId="{FAA581F3-39EB-4913-B4C9-5059BE5A72D6}" srcOrd="3" destOrd="0" presId="urn:microsoft.com/office/officeart/2005/8/layout/chevron1"/>
    <dgm:cxn modelId="{322DADE9-E9AD-4693-97D3-B4C12F8C85B3}" type="presParOf" srcId="{D7F98C01-44B2-4207-B120-716E9F712248}" destId="{E639ADA0-0728-4164-B5D5-15B400A62C1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BAE5B-6D42-4885-AF60-72E15EAA4A2C}">
      <dsp:nvSpPr>
        <dsp:cNvPr id="0" name=""/>
        <dsp:cNvSpPr/>
      </dsp:nvSpPr>
      <dsp:spPr>
        <a:xfrm>
          <a:off x="3032" y="2262520"/>
          <a:ext cx="3694529" cy="1477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/>
            <a:t>Patient Class</a:t>
          </a:r>
          <a:endParaRPr lang="zh-CN" altLang="en-US" sz="3300" kern="1200"/>
        </a:p>
      </dsp:txBody>
      <dsp:txXfrm>
        <a:off x="741938" y="2262520"/>
        <a:ext cx="2216718" cy="1477811"/>
      </dsp:txXfrm>
    </dsp:sp>
    <dsp:sp modelId="{0F1301CE-A85D-4D38-9888-80535D172A2F}">
      <dsp:nvSpPr>
        <dsp:cNvPr id="0" name=""/>
        <dsp:cNvSpPr/>
      </dsp:nvSpPr>
      <dsp:spPr>
        <a:xfrm>
          <a:off x="3328108" y="2262520"/>
          <a:ext cx="3694529" cy="1477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/>
            <a:t>Check Input Validation</a:t>
          </a:r>
          <a:endParaRPr lang="zh-CN" altLang="en-US" sz="3300" kern="1200"/>
        </a:p>
      </dsp:txBody>
      <dsp:txXfrm>
        <a:off x="4067014" y="2262520"/>
        <a:ext cx="2216718" cy="1477811"/>
      </dsp:txXfrm>
    </dsp:sp>
    <dsp:sp modelId="{E639ADA0-0728-4164-B5D5-15B400A62C1D}">
      <dsp:nvSpPr>
        <dsp:cNvPr id="0" name=""/>
        <dsp:cNvSpPr/>
      </dsp:nvSpPr>
      <dsp:spPr>
        <a:xfrm>
          <a:off x="6653185" y="2262520"/>
          <a:ext cx="3694529" cy="1477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/>
            <a:t>Register Function</a:t>
          </a:r>
          <a:endParaRPr lang="zh-CN" altLang="en-US" sz="3300" kern="1200"/>
        </a:p>
      </dsp:txBody>
      <dsp:txXfrm>
        <a:off x="7392091" y="2262520"/>
        <a:ext cx="2216718" cy="147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912C-C0B6-E64E-85EC-AC605B9CB3EC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BD28-C0DC-0842-8558-40C5E451B7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47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2BD28-C0DC-0842-8558-40C5E451B72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207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0AD2-AFD3-EB71-EF91-46B52E0E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6B329-B06B-F152-F21E-DD000DE4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0984-1182-742E-B177-1F6EA1C7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B73D-4573-39CA-34BB-F855919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C1C7-ED00-5847-6538-8056A9D3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51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E3DA-96F1-E85A-1204-F32EA7E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197F0-6391-9E05-A6E7-3E455CD7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BA8A-BD50-CEDD-55AC-55BDB8D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4FCB-ECB1-578F-B23F-6033101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EAF3-1D8F-4B2D-AF4F-FA9B10BC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20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0E34C-BF3D-889C-324C-C389627C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FF22F-8A95-1FA2-D8FA-3D6BEE39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C964-F1C9-2B92-E0D3-022903D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6A4C-2010-67B2-02AB-699B6D54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7027-0EDE-71A8-464A-6E126D13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504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767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33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2A72-8048-6FCE-75A9-31AC774D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67A3-7866-78B1-5513-9A0E87D0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A27F-7471-015C-5F87-9E82C63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2540-D3B5-BAF6-2B06-91DBEA10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706C-AA41-865A-84AA-236AD4F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162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89AF-B7A8-D211-E84F-AA9D7D9A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66D0-6820-EC94-A427-B95BFD9C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5BF4-4AF9-4F52-9529-ADD20466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B44F-A807-015A-5737-E5A3E32A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CD21-6F87-3881-AF1F-4565320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341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FCA9-BF25-603B-2ED4-DD9995C0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0F8-A4F1-0F4D-048F-F4B66BE5D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13C2E-8443-019F-F57C-1F2ECB3B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7389-D6AE-275C-DBC4-478D0DB2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1065-C86E-E45E-3480-934DDD33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0308-05CF-E361-88BD-BE078109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0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997-1B77-07CF-01D2-579F2555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DE9B8-195C-EEA5-4B16-2B599020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FC9DB-A3E9-431F-9624-51B5C0DC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937E-8730-FB7F-DC34-1DE6BAA4A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17BAE-FFEC-5422-0218-CEABB923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D30D6-B0FF-E982-7C0B-EB3FAD8B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9DB06-4B90-2721-DB48-32E30190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AB71-7E64-BCFF-BFE5-278BB931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808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D6D-330A-78AE-F1F1-945E9B77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BCF67-F89F-6F36-8C12-BC0F0C93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C0548-9E09-B7AF-D304-FF2334EC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FEAE-1FF6-CC6D-947A-C83F6393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487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D0D03-2C7D-59D9-5ADC-151F62AE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EDAFB-D2AE-54F8-8B15-210AC5B9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2BD5-D4E2-A786-8F4A-D51A5834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9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0844-BCFB-CC39-45A2-AF436B83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1AE4-4AE7-EDFE-8C3C-12F4209F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4B8F-5032-5E29-B40E-0A85E465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65365-FB61-2856-E0B1-A4A00EE9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1E8D-2A0E-6B4D-1DE5-0F2F5BD0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1A73-D7C0-ECF8-7165-48D5F306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260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8FCC-81F4-41CC-F1F9-E8BBD32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46EAD-8CCC-E44B-F339-60FA7BD44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6FFB-0E99-EE5A-CFBC-EE435A4D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CA28-876C-2020-E8E8-409950A2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3C03-5C93-4326-3C7D-73868151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7C9AB-44A1-215D-8D97-1EEE7707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22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85952-5A32-6B1C-8138-930E551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D5C1-57D1-3DA6-7E9F-2279B4AF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2AE1-004C-8B11-3445-1475F6804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532A-918A-AFE0-2348-5D6859E1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0347-B359-E339-5BAE-C0B9E0D4D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7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1990673"/>
            <a:ext cx="11490325" cy="823913"/>
          </a:xfrm>
        </p:spPr>
        <p:txBody>
          <a:bodyPr/>
          <a:lstStyle/>
          <a:p>
            <a:r>
              <a:rPr lang="en-US" altLang="zh-CN" b="1" err="1">
                <a:latin typeface="+mn-ea"/>
                <a:ea typeface="+mn-ea"/>
              </a:rPr>
              <a:t>Health_Clinic_management</a:t>
            </a:r>
            <a:r>
              <a:rPr lang="en-US" altLang="zh-CN" b="1">
                <a:latin typeface="+mn-ea"/>
                <a:ea typeface="+mn-ea"/>
              </a:rPr>
              <a:t>   C++</a:t>
            </a:r>
            <a:endParaRPr lang="en-US" b="1">
              <a:latin typeface="+mn-ea"/>
              <a:ea typeface="+mn-e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>
                <a:latin typeface="+mn-ea"/>
              </a:rPr>
              <a:t>05.12.23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7" y="4986280"/>
            <a:ext cx="4114800" cy="51879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altLang="zh-CN" sz="3600" b="1">
                <a:latin typeface="+mn-ea"/>
              </a:rPr>
              <a:t>Fu &amp; LI</a:t>
            </a:r>
            <a:endParaRPr lang="en-US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Webserver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7D48-F19B-6862-7C3A-8A7824556A6A}"/>
              </a:ext>
            </a:extLst>
          </p:cNvPr>
          <p:cNvSpPr txBox="1"/>
          <p:nvPr/>
        </p:nvSpPr>
        <p:spPr>
          <a:xfrm>
            <a:off x="1162172" y="2067479"/>
            <a:ext cx="100626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Crow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Register function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Appointment can’t avoid double appointment to one seat</a:t>
            </a:r>
          </a:p>
        </p:txBody>
      </p:sp>
    </p:spTree>
    <p:extLst>
      <p:ext uri="{BB962C8B-B14F-4D97-AF65-F5344CB8AC3E}">
        <p14:creationId xmlns:p14="http://schemas.microsoft.com/office/powerpoint/2010/main" val="2618484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sz="4400" b="1">
                <a:latin typeface="+mn-ea"/>
                <a:ea typeface="+mn-ea"/>
                <a:cs typeface="ADLaM Display" panose="02010000000000000000" pitchFamily="2" charset="0"/>
              </a:rPr>
              <a:t>Requirements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740" y="1900083"/>
            <a:ext cx="9689806" cy="265144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/>
              <a:t> Register A Patient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/>
              <a:t> Make An Appointment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7506939-EA3A-6975-F4FB-9A0D435824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Placeholder 7" descr="abstract image">
            <a:extLst>
              <a:ext uri="{FF2B5EF4-FFF2-40B4-BE49-F238E27FC236}">
                <a16:creationId xmlns:a16="http://schemas.microsoft.com/office/drawing/2014/main" id="{48B2BC7C-47FD-EBE4-780F-AEB321032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sz="4400" b="1">
                <a:latin typeface="+mn-ea"/>
                <a:ea typeface="+mn-ea"/>
                <a:cs typeface="ADLaM Display" panose="02010000000000000000" pitchFamily="2" charset="0"/>
              </a:rPr>
              <a:t>Terminal Version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E938F-AE07-95F7-DBF4-F141021F3E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4E3F11-BFD3-708E-C668-1B00046E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62" y="1504949"/>
            <a:ext cx="9411981" cy="44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Register Function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19836DC-7D04-44C4-1D06-04DE46B87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079993"/>
              </p:ext>
            </p:extLst>
          </p:nvPr>
        </p:nvGraphicFramePr>
        <p:xfrm>
          <a:off x="787235" y="663417"/>
          <a:ext cx="10350747" cy="60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633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Patient Class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7D48-F19B-6862-7C3A-8A7824556A6A}"/>
              </a:ext>
            </a:extLst>
          </p:cNvPr>
          <p:cNvSpPr txBox="1"/>
          <p:nvPr/>
        </p:nvSpPr>
        <p:spPr>
          <a:xfrm>
            <a:off x="1162173" y="2067479"/>
            <a:ext cx="96898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int </a:t>
            </a:r>
            <a:r>
              <a:rPr lang="en-US" altLang="zh-CN" sz="2800" b="1" err="1">
                <a:latin typeface="+mn-ea"/>
              </a:rPr>
              <a:t>P_id</a:t>
            </a:r>
            <a:r>
              <a:rPr lang="en-US" altLang="zh-CN" sz="2800" b="1">
                <a:latin typeface="+mn-ea"/>
              </a:rPr>
              <a:t>{};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string </a:t>
            </a:r>
            <a:r>
              <a:rPr lang="en-US" altLang="zh-CN" sz="2800" b="1" err="1">
                <a:latin typeface="+mn-ea"/>
              </a:rPr>
              <a:t>P_name</a:t>
            </a:r>
            <a:r>
              <a:rPr lang="en-US" altLang="zh-CN" sz="2800" b="1">
                <a:latin typeface="+mn-ea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string </a:t>
            </a:r>
            <a:r>
              <a:rPr lang="en-US" altLang="zh-CN" sz="2800" b="1" err="1">
                <a:latin typeface="+mn-ea"/>
              </a:rPr>
              <a:t>P_address</a:t>
            </a:r>
            <a:r>
              <a:rPr lang="en-US" altLang="zh-CN" sz="2800" b="1">
                <a:latin typeface="+mn-ea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string </a:t>
            </a:r>
            <a:r>
              <a:rPr lang="en-US" altLang="zh-CN" sz="2800" b="1" err="1">
                <a:latin typeface="+mn-ea"/>
              </a:rPr>
              <a:t>P_history</a:t>
            </a:r>
            <a:r>
              <a:rPr lang="en-US" altLang="zh-CN" sz="2800" b="1">
                <a:latin typeface="+mn-ea"/>
              </a:rPr>
              <a:t>;</a:t>
            </a:r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294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Check Input Validation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7D48-F19B-6862-7C3A-8A7824556A6A}"/>
              </a:ext>
            </a:extLst>
          </p:cNvPr>
          <p:cNvSpPr txBox="1"/>
          <p:nvPr/>
        </p:nvSpPr>
        <p:spPr>
          <a:xfrm>
            <a:off x="1162173" y="2067479"/>
            <a:ext cx="96898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Check if the input is empty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Check if the input contain special character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Return “false” if yes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Return “true” if no</a:t>
            </a:r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320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Register Function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7D48-F19B-6862-7C3A-8A7824556A6A}"/>
              </a:ext>
            </a:extLst>
          </p:cNvPr>
          <p:cNvSpPr txBox="1"/>
          <p:nvPr/>
        </p:nvSpPr>
        <p:spPr>
          <a:xfrm>
            <a:off x="1162173" y="2067479"/>
            <a:ext cx="96898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Open "patients.txt", Create if not exist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i="0">
                <a:effectLst/>
                <a:latin typeface="Söhne"/>
              </a:rPr>
              <a:t>Generate Patient ID</a:t>
            </a: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Loop to ask for input until get valid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Write Patient Information to "patients.txt“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Output Message</a:t>
            </a:r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330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Appointment Function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96B2C9F-64FA-3362-1B99-0D5CBC061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07"/>
          <a:stretch/>
        </p:blipFill>
        <p:spPr>
          <a:xfrm>
            <a:off x="0" y="1424356"/>
            <a:ext cx="12192000" cy="4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44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832"/>
            <a:ext cx="9689806" cy="732692"/>
          </a:xfr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lumMod val="97000"/>
                  <a:lumOff val="3000"/>
                </a:schemeClr>
              </a:gs>
              <a:gs pos="69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zh-CN" sz="4400" b="1">
                <a:latin typeface="+mn-ea"/>
                <a:ea typeface="+mn-ea"/>
                <a:cs typeface="ADLaM Display" panose="02010000000000000000" pitchFamily="2" charset="0"/>
              </a:rPr>
              <a:t>Main Function</a:t>
            </a:r>
            <a:endParaRPr lang="en-US" sz="4400" b="1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7D48-F19B-6862-7C3A-8A7824556A6A}"/>
              </a:ext>
            </a:extLst>
          </p:cNvPr>
          <p:cNvSpPr txBox="1"/>
          <p:nvPr/>
        </p:nvSpPr>
        <p:spPr>
          <a:xfrm>
            <a:off x="1162173" y="2067479"/>
            <a:ext cx="96898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Generate Function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Call Chosen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b="1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+mn-ea"/>
              </a:rPr>
              <a:t>Go Back To Menu</a:t>
            </a:r>
          </a:p>
        </p:txBody>
      </p:sp>
    </p:spTree>
    <p:extLst>
      <p:ext uri="{BB962C8B-B14F-4D97-AF65-F5344CB8AC3E}">
        <p14:creationId xmlns:p14="http://schemas.microsoft.com/office/powerpoint/2010/main" val="115918012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宽屏</PresentationFormat>
  <Paragraphs>52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Söhne</vt:lpstr>
      <vt:lpstr>等线</vt:lpstr>
      <vt:lpstr>Arial</vt:lpstr>
      <vt:lpstr>Calibri</vt:lpstr>
      <vt:lpstr>Calibri Light</vt:lpstr>
      <vt:lpstr>Wingdings</vt:lpstr>
      <vt:lpstr>Office Theme</vt:lpstr>
      <vt:lpstr>Health_Clinic_management   C++</vt:lpstr>
      <vt:lpstr>Requirements</vt:lpstr>
      <vt:lpstr>Terminal Version</vt:lpstr>
      <vt:lpstr>Register Function</vt:lpstr>
      <vt:lpstr>Patient Class</vt:lpstr>
      <vt:lpstr>Check Input Validation</vt:lpstr>
      <vt:lpstr>Register Function</vt:lpstr>
      <vt:lpstr>Appointment Function</vt:lpstr>
      <vt:lpstr>Main Function</vt:lpstr>
      <vt:lpstr>Webserver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Li, Hongtao (Postgraduate Student)</cp:lastModifiedBy>
  <cp:revision>1</cp:revision>
  <dcterms:created xsi:type="dcterms:W3CDTF">2023-12-04T14:00:19Z</dcterms:created>
  <dcterms:modified xsi:type="dcterms:W3CDTF">2023-12-10T09:32:39Z</dcterms:modified>
</cp:coreProperties>
</file>