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28"/>
  </p:notesMasterIdLst>
  <p:sldIdLst>
    <p:sldId id="350" r:id="rId2"/>
    <p:sldId id="361" r:id="rId3"/>
    <p:sldId id="362" r:id="rId4"/>
    <p:sldId id="354" r:id="rId5"/>
    <p:sldId id="356" r:id="rId6"/>
    <p:sldId id="363" r:id="rId7"/>
    <p:sldId id="364" r:id="rId8"/>
    <p:sldId id="367" r:id="rId9"/>
    <p:sldId id="368" r:id="rId10"/>
    <p:sldId id="369" r:id="rId11"/>
    <p:sldId id="381" r:id="rId12"/>
    <p:sldId id="384" r:id="rId13"/>
    <p:sldId id="383" r:id="rId14"/>
    <p:sldId id="382" r:id="rId15"/>
    <p:sldId id="365" r:id="rId16"/>
    <p:sldId id="370" r:id="rId17"/>
    <p:sldId id="374" r:id="rId18"/>
    <p:sldId id="373" r:id="rId19"/>
    <p:sldId id="372" r:id="rId20"/>
    <p:sldId id="371" r:id="rId21"/>
    <p:sldId id="375" r:id="rId22"/>
    <p:sldId id="376" r:id="rId23"/>
    <p:sldId id="377" r:id="rId24"/>
    <p:sldId id="378" r:id="rId25"/>
    <p:sldId id="379" r:id="rId26"/>
    <p:sldId id="3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F556D-C70A-4724-8521-6EB2AD10B541}" v="314" dt="2023-12-12T04:46:22.524"/>
    <p1510:client id="{772040D4-C051-8F43-854C-3CF0C66C1F7F}" v="1" dt="2023-12-11T19:02:3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04673-348E-4601-ADFF-FF0F8F48476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C6BFAF6-A9E2-4EAA-8DCB-C0C9159164BD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95000"/>
                  <a:lumOff val="5000"/>
                </a:schemeClr>
              </a:solidFill>
            </a:rPr>
            <a:t>s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42B6C7-99F8-4B02-AF24-D592498D42B2}" type="sibTrans" cxnId="{1CF402F4-7DA3-4026-AAC0-7AF0DF6FEC9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dgm14:cNvPr>
        </a:ext>
      </dgm:extLst>
    </dgm:pt>
    <dgm:pt modelId="{585A8E77-8E9A-4061-9391-0E913774369B}" type="parTrans" cxnId="{1CF402F4-7DA3-4026-AAC0-7AF0DF6FEC99}">
      <dgm:prSet/>
      <dgm:spPr/>
      <dgm:t>
        <a:bodyPr/>
        <a:lstStyle/>
        <a:p>
          <a:endParaRPr lang="zh-CN" altLang="en-US"/>
        </a:p>
      </dgm:t>
    </dgm:pt>
    <dgm:pt modelId="{516DB84C-4076-4F11-8D30-AC2D13E22F1C}" type="pres">
      <dgm:prSet presAssocID="{EE904673-348E-4601-ADFF-FF0F8F484762}" presName="Name0" presStyleCnt="0">
        <dgm:presLayoutVars>
          <dgm:chMax val="7"/>
          <dgm:chPref val="7"/>
          <dgm:dir/>
        </dgm:presLayoutVars>
      </dgm:prSet>
      <dgm:spPr/>
    </dgm:pt>
    <dgm:pt modelId="{BD39322D-19DD-4B69-97B4-DD8546AF3916}" type="pres">
      <dgm:prSet presAssocID="{EE904673-348E-4601-ADFF-FF0F8F484762}" presName="Name1" presStyleCnt="0"/>
      <dgm:spPr/>
    </dgm:pt>
    <dgm:pt modelId="{367D7E0A-DC48-4C32-A6C5-79D159AF57C6}" type="pres">
      <dgm:prSet presAssocID="{7E42B6C7-99F8-4B02-AF24-D592498D42B2}" presName="picture_1" presStyleCnt="0"/>
      <dgm:spPr/>
    </dgm:pt>
    <dgm:pt modelId="{8575FBD5-D227-4D3D-8E7E-DCB06765C51D}" type="pres">
      <dgm:prSet presAssocID="{7E42B6C7-99F8-4B02-AF24-D592498D42B2}" presName="pictureRepeatNode" presStyleLbl="alignImgPlace1" presStyleIdx="0" presStyleCnt="1"/>
      <dgm:spPr/>
    </dgm:pt>
    <dgm:pt modelId="{6963A753-99FB-4A83-8ED4-1573C824F63E}" type="pres">
      <dgm:prSet presAssocID="{DC6BFAF6-A9E2-4EAA-8DCB-C0C9159164BD}" presName="text_1" presStyleLbl="node1" presStyleIdx="0" presStyleCnt="0" custLinFactY="90789" custLinFactNeighborX="-20045" custLinFactNeighborY="100000">
        <dgm:presLayoutVars>
          <dgm:bulletEnabled val="1"/>
        </dgm:presLayoutVars>
      </dgm:prSet>
      <dgm:spPr/>
    </dgm:pt>
  </dgm:ptLst>
  <dgm:cxnLst>
    <dgm:cxn modelId="{3E5836C2-52A7-488E-9034-099873AE8151}" type="presOf" srcId="{7E42B6C7-99F8-4B02-AF24-D592498D42B2}" destId="{8575FBD5-D227-4D3D-8E7E-DCB06765C51D}" srcOrd="0" destOrd="0" presId="urn:microsoft.com/office/officeart/2008/layout/CircularPictureCallout"/>
    <dgm:cxn modelId="{6A08BDC7-9063-438F-9104-D1539C57044F}" type="presOf" srcId="{DC6BFAF6-A9E2-4EAA-8DCB-C0C9159164BD}" destId="{6963A753-99FB-4A83-8ED4-1573C824F63E}" srcOrd="0" destOrd="0" presId="urn:microsoft.com/office/officeart/2008/layout/CircularPictureCallout"/>
    <dgm:cxn modelId="{D75409E3-0189-43EC-B702-2838A7A3B8E1}" type="presOf" srcId="{EE904673-348E-4601-ADFF-FF0F8F484762}" destId="{516DB84C-4076-4F11-8D30-AC2D13E22F1C}" srcOrd="0" destOrd="0" presId="urn:microsoft.com/office/officeart/2008/layout/CircularPictureCallout"/>
    <dgm:cxn modelId="{1CF402F4-7DA3-4026-AAC0-7AF0DF6FEC99}" srcId="{EE904673-348E-4601-ADFF-FF0F8F484762}" destId="{DC6BFAF6-A9E2-4EAA-8DCB-C0C9159164BD}" srcOrd="0" destOrd="0" parTransId="{585A8E77-8E9A-4061-9391-0E913774369B}" sibTransId="{7E42B6C7-99F8-4B02-AF24-D592498D42B2}"/>
    <dgm:cxn modelId="{E48C3CE1-B3DF-42BF-8FF1-B99C0C9F01C7}" type="presParOf" srcId="{516DB84C-4076-4F11-8D30-AC2D13E22F1C}" destId="{BD39322D-19DD-4B69-97B4-DD8546AF3916}" srcOrd="0" destOrd="0" presId="urn:microsoft.com/office/officeart/2008/layout/CircularPictureCallout"/>
    <dgm:cxn modelId="{FD9E7176-C5C4-4A75-8FF3-E880A76A1FBE}" type="presParOf" srcId="{BD39322D-19DD-4B69-97B4-DD8546AF3916}" destId="{367D7E0A-DC48-4C32-A6C5-79D159AF57C6}" srcOrd="0" destOrd="0" presId="urn:microsoft.com/office/officeart/2008/layout/CircularPictureCallout"/>
    <dgm:cxn modelId="{801DC56F-B31F-4110-85FA-88D6F0AB3134}" type="presParOf" srcId="{367D7E0A-DC48-4C32-A6C5-79D159AF57C6}" destId="{8575FBD5-D227-4D3D-8E7E-DCB06765C51D}" srcOrd="0" destOrd="0" presId="urn:microsoft.com/office/officeart/2008/layout/CircularPictureCallout"/>
    <dgm:cxn modelId="{B20140EB-E30E-43D4-AA89-81766AC93E5B}" type="presParOf" srcId="{BD39322D-19DD-4B69-97B4-DD8546AF3916}" destId="{6963A753-99FB-4A83-8ED4-1573C824F63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3BCA6-FC40-4BD9-AEA0-49BAD28E7377}" type="doc">
      <dgm:prSet loTypeId="urn:microsoft.com/office/officeart/2005/8/layout/vProcess5" loCatId="process" qsTypeId="urn:microsoft.com/office/officeart/2005/8/quickstyle/3d6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FF31B249-AD03-4F5B-9E76-E121F2239BD5}">
      <dgm:prSet phldrT="[文本]"/>
      <dgm:spPr/>
      <dgm:t>
        <a:bodyPr/>
        <a:lstStyle/>
        <a:p>
          <a:r>
            <a:rPr lang="en-US" altLang="zh-CN"/>
            <a:t>Check if </a:t>
          </a:r>
          <a:r>
            <a:rPr lang="en-US" altLang="zh-CN" err="1"/>
            <a:t>patient_id</a:t>
          </a:r>
          <a:r>
            <a:rPr lang="en-US" altLang="zh-CN"/>
            <a:t> exist </a:t>
          </a:r>
          <a:endParaRPr lang="zh-CN" altLang="en-US"/>
        </a:p>
      </dgm:t>
    </dgm:pt>
    <dgm:pt modelId="{F4873A00-03ED-45CF-9316-54A4CF79686B}" type="par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D918F718-BB1D-428C-8FA7-9543FB886B50}" type="sib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0705E333-9664-491F-9173-72603BB5D429}">
      <dgm:prSet phldrT="[文本]"/>
      <dgm:spPr/>
      <dgm:t>
        <a:bodyPr/>
        <a:lstStyle/>
        <a:p>
          <a:r>
            <a:rPr lang="en-US" altLang="zh-CN"/>
            <a:t>Already has an appointment</a:t>
          </a:r>
          <a:endParaRPr lang="zh-CN" altLang="en-US"/>
        </a:p>
      </dgm:t>
    </dgm:pt>
    <dgm:pt modelId="{92F690D3-B8E4-4663-9D01-A5AA646BA280}" type="par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1E85A158-FF10-435C-B239-B19866B0D3DA}" type="sib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8FC8EB79-FB54-400E-B444-AD635EF96340}" type="pres">
      <dgm:prSet presAssocID="{A5D3BCA6-FC40-4BD9-AEA0-49BAD28E7377}" presName="outerComposite" presStyleCnt="0">
        <dgm:presLayoutVars>
          <dgm:chMax val="5"/>
          <dgm:dir/>
          <dgm:resizeHandles val="exact"/>
        </dgm:presLayoutVars>
      </dgm:prSet>
      <dgm:spPr/>
    </dgm:pt>
    <dgm:pt modelId="{C829D3A6-8C7B-465F-8B8A-D0071DCA2808}" type="pres">
      <dgm:prSet presAssocID="{A5D3BCA6-FC40-4BD9-AEA0-49BAD28E7377}" presName="dummyMaxCanvas" presStyleCnt="0">
        <dgm:presLayoutVars/>
      </dgm:prSet>
      <dgm:spPr/>
    </dgm:pt>
    <dgm:pt modelId="{221075F4-9280-4D33-B448-8DD257580480}" type="pres">
      <dgm:prSet presAssocID="{A5D3BCA6-FC40-4BD9-AEA0-49BAD28E7377}" presName="TwoNodes_1" presStyleLbl="node1" presStyleIdx="0" presStyleCnt="2">
        <dgm:presLayoutVars>
          <dgm:bulletEnabled val="1"/>
        </dgm:presLayoutVars>
      </dgm:prSet>
      <dgm:spPr/>
    </dgm:pt>
    <dgm:pt modelId="{72C640B0-1551-4981-AA04-93BD08DEBEDC}" type="pres">
      <dgm:prSet presAssocID="{A5D3BCA6-FC40-4BD9-AEA0-49BAD28E7377}" presName="TwoNodes_2" presStyleLbl="node1" presStyleIdx="1" presStyleCnt="2">
        <dgm:presLayoutVars>
          <dgm:bulletEnabled val="1"/>
        </dgm:presLayoutVars>
      </dgm:prSet>
      <dgm:spPr/>
    </dgm:pt>
    <dgm:pt modelId="{2401C44D-D27A-4763-B0D0-3D81182DC67F}" type="pres">
      <dgm:prSet presAssocID="{A5D3BCA6-FC40-4BD9-AEA0-49BAD28E7377}" presName="TwoConn_1-2" presStyleLbl="fgAccFollowNode1" presStyleIdx="0" presStyleCnt="1">
        <dgm:presLayoutVars>
          <dgm:bulletEnabled val="1"/>
        </dgm:presLayoutVars>
      </dgm:prSet>
      <dgm:spPr/>
    </dgm:pt>
    <dgm:pt modelId="{90494B61-FAFE-475D-9B06-E1CCC3E7C8D1}" type="pres">
      <dgm:prSet presAssocID="{A5D3BCA6-FC40-4BD9-AEA0-49BAD28E7377}" presName="TwoNodes_1_text" presStyleLbl="node1" presStyleIdx="1" presStyleCnt="2">
        <dgm:presLayoutVars>
          <dgm:bulletEnabled val="1"/>
        </dgm:presLayoutVars>
      </dgm:prSet>
      <dgm:spPr/>
    </dgm:pt>
    <dgm:pt modelId="{531503CB-F832-4C8B-B51F-0258DE16D415}" type="pres">
      <dgm:prSet presAssocID="{A5D3BCA6-FC40-4BD9-AEA0-49BAD28E737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C37C208-9F1C-493F-9152-1660AFDA4A97}" type="presOf" srcId="{0705E333-9664-491F-9173-72603BB5D429}" destId="{72C640B0-1551-4981-AA04-93BD08DEBEDC}" srcOrd="0" destOrd="0" presId="urn:microsoft.com/office/officeart/2005/8/layout/vProcess5"/>
    <dgm:cxn modelId="{044B2819-714F-4089-8F1B-88CB62542330}" type="presOf" srcId="{D918F718-BB1D-428C-8FA7-9543FB886B50}" destId="{2401C44D-D27A-4763-B0D0-3D81182DC67F}" srcOrd="0" destOrd="0" presId="urn:microsoft.com/office/officeart/2005/8/layout/vProcess5"/>
    <dgm:cxn modelId="{6E18AA61-E5F3-4CF4-8656-CCB7AF2E277E}" type="presOf" srcId="{FF31B249-AD03-4F5B-9E76-E121F2239BD5}" destId="{221075F4-9280-4D33-B448-8DD257580480}" srcOrd="0" destOrd="0" presId="urn:microsoft.com/office/officeart/2005/8/layout/vProcess5"/>
    <dgm:cxn modelId="{024F9249-6653-4092-9086-5D49D2AB576E}" type="presOf" srcId="{0705E333-9664-491F-9173-72603BB5D429}" destId="{531503CB-F832-4C8B-B51F-0258DE16D415}" srcOrd="1" destOrd="0" presId="urn:microsoft.com/office/officeart/2005/8/layout/vProcess5"/>
    <dgm:cxn modelId="{45B711AB-27BB-4181-8B7A-D643736986D7}" type="presOf" srcId="{FF31B249-AD03-4F5B-9E76-E121F2239BD5}" destId="{90494B61-FAFE-475D-9B06-E1CCC3E7C8D1}" srcOrd="1" destOrd="0" presId="urn:microsoft.com/office/officeart/2005/8/layout/vProcess5"/>
    <dgm:cxn modelId="{A9391FB3-99A7-48F5-99A7-9577C06CE9CE}" srcId="{A5D3BCA6-FC40-4BD9-AEA0-49BAD28E7377}" destId="{FF31B249-AD03-4F5B-9E76-E121F2239BD5}" srcOrd="0" destOrd="0" parTransId="{F4873A00-03ED-45CF-9316-54A4CF79686B}" sibTransId="{D918F718-BB1D-428C-8FA7-9543FB886B50}"/>
    <dgm:cxn modelId="{ABD159CB-CCA5-43E6-AEE0-FA613E29C164}" type="presOf" srcId="{A5D3BCA6-FC40-4BD9-AEA0-49BAD28E7377}" destId="{8FC8EB79-FB54-400E-B444-AD635EF96340}" srcOrd="0" destOrd="0" presId="urn:microsoft.com/office/officeart/2005/8/layout/vProcess5"/>
    <dgm:cxn modelId="{92FA60EB-E37F-4B48-AC0A-6FB0E4AE201B}" srcId="{A5D3BCA6-FC40-4BD9-AEA0-49BAD28E7377}" destId="{0705E333-9664-491F-9173-72603BB5D429}" srcOrd="1" destOrd="0" parTransId="{92F690D3-B8E4-4663-9D01-A5AA646BA280}" sibTransId="{1E85A158-FF10-435C-B239-B19866B0D3DA}"/>
    <dgm:cxn modelId="{20E27E9B-6DB3-41BA-8856-4FB677D40770}" type="presParOf" srcId="{8FC8EB79-FB54-400E-B444-AD635EF96340}" destId="{C829D3A6-8C7B-465F-8B8A-D0071DCA2808}" srcOrd="0" destOrd="0" presId="urn:microsoft.com/office/officeart/2005/8/layout/vProcess5"/>
    <dgm:cxn modelId="{61EE6074-C526-42A5-9217-FAFAABBD1787}" type="presParOf" srcId="{8FC8EB79-FB54-400E-B444-AD635EF96340}" destId="{221075F4-9280-4D33-B448-8DD257580480}" srcOrd="1" destOrd="0" presId="urn:microsoft.com/office/officeart/2005/8/layout/vProcess5"/>
    <dgm:cxn modelId="{89B6D8EB-9A8E-476A-B697-A152D013671D}" type="presParOf" srcId="{8FC8EB79-FB54-400E-B444-AD635EF96340}" destId="{72C640B0-1551-4981-AA04-93BD08DEBEDC}" srcOrd="2" destOrd="0" presId="urn:microsoft.com/office/officeart/2005/8/layout/vProcess5"/>
    <dgm:cxn modelId="{15936001-6C11-42AA-ABF7-B12E310D5B82}" type="presParOf" srcId="{8FC8EB79-FB54-400E-B444-AD635EF96340}" destId="{2401C44D-D27A-4763-B0D0-3D81182DC67F}" srcOrd="3" destOrd="0" presId="urn:microsoft.com/office/officeart/2005/8/layout/vProcess5"/>
    <dgm:cxn modelId="{0AA9AC49-E7A1-4333-B1D2-653C0C874D36}" type="presParOf" srcId="{8FC8EB79-FB54-400E-B444-AD635EF96340}" destId="{90494B61-FAFE-475D-9B06-E1CCC3E7C8D1}" srcOrd="4" destOrd="0" presId="urn:microsoft.com/office/officeart/2005/8/layout/vProcess5"/>
    <dgm:cxn modelId="{0E4FC57C-868E-413B-B6C4-283E1652E641}" type="presParOf" srcId="{8FC8EB79-FB54-400E-B444-AD635EF96340}" destId="{531503CB-F832-4C8B-B51F-0258DE16D41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3BCA6-FC40-4BD9-AEA0-49BAD28E7377}" type="doc">
      <dgm:prSet loTypeId="urn:microsoft.com/office/officeart/2005/8/layout/vProcess5" loCatId="process" qsTypeId="urn:microsoft.com/office/officeart/2005/8/quickstyle/3d6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FF31B249-AD03-4F5B-9E76-E121F2239BD5}">
      <dgm:prSet phldrT="[文本]"/>
      <dgm:spPr/>
      <dgm:t>
        <a:bodyPr/>
        <a:lstStyle/>
        <a:p>
          <a:r>
            <a:rPr lang="en-US" altLang="zh-CN"/>
            <a:t>Check if </a:t>
          </a:r>
          <a:r>
            <a:rPr lang="en-US" altLang="zh-CN" err="1"/>
            <a:t>doctor_id</a:t>
          </a:r>
          <a:r>
            <a:rPr lang="en-US" altLang="zh-CN"/>
            <a:t> exist </a:t>
          </a:r>
          <a:endParaRPr lang="zh-CN" altLang="en-US"/>
        </a:p>
      </dgm:t>
    </dgm:pt>
    <dgm:pt modelId="{F4873A00-03ED-45CF-9316-54A4CF79686B}" type="par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D918F718-BB1D-428C-8FA7-9543FB886B50}" type="sib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0705E333-9664-491F-9173-72603BB5D429}">
      <dgm:prSet phldrT="[文本]"/>
      <dgm:spPr/>
      <dgm:t>
        <a:bodyPr/>
        <a:lstStyle/>
        <a:p>
          <a:r>
            <a:rPr lang="en-US" altLang="zh-CN" dirty="0"/>
            <a:t>Available or not</a:t>
          </a:r>
          <a:endParaRPr lang="zh-CN" altLang="en-US" dirty="0"/>
        </a:p>
      </dgm:t>
    </dgm:pt>
    <dgm:pt modelId="{92F690D3-B8E4-4663-9D01-A5AA646BA280}" type="par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1E85A158-FF10-435C-B239-B19866B0D3DA}" type="sib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8FC8EB79-FB54-400E-B444-AD635EF96340}" type="pres">
      <dgm:prSet presAssocID="{A5D3BCA6-FC40-4BD9-AEA0-49BAD28E7377}" presName="outerComposite" presStyleCnt="0">
        <dgm:presLayoutVars>
          <dgm:chMax val="5"/>
          <dgm:dir/>
          <dgm:resizeHandles val="exact"/>
        </dgm:presLayoutVars>
      </dgm:prSet>
      <dgm:spPr/>
    </dgm:pt>
    <dgm:pt modelId="{C829D3A6-8C7B-465F-8B8A-D0071DCA2808}" type="pres">
      <dgm:prSet presAssocID="{A5D3BCA6-FC40-4BD9-AEA0-49BAD28E7377}" presName="dummyMaxCanvas" presStyleCnt="0">
        <dgm:presLayoutVars/>
      </dgm:prSet>
      <dgm:spPr/>
    </dgm:pt>
    <dgm:pt modelId="{221075F4-9280-4D33-B448-8DD257580480}" type="pres">
      <dgm:prSet presAssocID="{A5D3BCA6-FC40-4BD9-AEA0-49BAD28E7377}" presName="TwoNodes_1" presStyleLbl="node1" presStyleIdx="0" presStyleCnt="2">
        <dgm:presLayoutVars>
          <dgm:bulletEnabled val="1"/>
        </dgm:presLayoutVars>
      </dgm:prSet>
      <dgm:spPr/>
    </dgm:pt>
    <dgm:pt modelId="{72C640B0-1551-4981-AA04-93BD08DEBEDC}" type="pres">
      <dgm:prSet presAssocID="{A5D3BCA6-FC40-4BD9-AEA0-49BAD28E7377}" presName="TwoNodes_2" presStyleLbl="node1" presStyleIdx="1" presStyleCnt="2">
        <dgm:presLayoutVars>
          <dgm:bulletEnabled val="1"/>
        </dgm:presLayoutVars>
      </dgm:prSet>
      <dgm:spPr/>
    </dgm:pt>
    <dgm:pt modelId="{2401C44D-D27A-4763-B0D0-3D81182DC67F}" type="pres">
      <dgm:prSet presAssocID="{A5D3BCA6-FC40-4BD9-AEA0-49BAD28E7377}" presName="TwoConn_1-2" presStyleLbl="fgAccFollowNode1" presStyleIdx="0" presStyleCnt="1">
        <dgm:presLayoutVars>
          <dgm:bulletEnabled val="1"/>
        </dgm:presLayoutVars>
      </dgm:prSet>
      <dgm:spPr/>
    </dgm:pt>
    <dgm:pt modelId="{90494B61-FAFE-475D-9B06-E1CCC3E7C8D1}" type="pres">
      <dgm:prSet presAssocID="{A5D3BCA6-FC40-4BD9-AEA0-49BAD28E7377}" presName="TwoNodes_1_text" presStyleLbl="node1" presStyleIdx="1" presStyleCnt="2">
        <dgm:presLayoutVars>
          <dgm:bulletEnabled val="1"/>
        </dgm:presLayoutVars>
      </dgm:prSet>
      <dgm:spPr/>
    </dgm:pt>
    <dgm:pt modelId="{531503CB-F832-4C8B-B51F-0258DE16D415}" type="pres">
      <dgm:prSet presAssocID="{A5D3BCA6-FC40-4BD9-AEA0-49BAD28E737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C37C208-9F1C-493F-9152-1660AFDA4A97}" type="presOf" srcId="{0705E333-9664-491F-9173-72603BB5D429}" destId="{72C640B0-1551-4981-AA04-93BD08DEBEDC}" srcOrd="0" destOrd="0" presId="urn:microsoft.com/office/officeart/2005/8/layout/vProcess5"/>
    <dgm:cxn modelId="{044B2819-714F-4089-8F1B-88CB62542330}" type="presOf" srcId="{D918F718-BB1D-428C-8FA7-9543FB886B50}" destId="{2401C44D-D27A-4763-B0D0-3D81182DC67F}" srcOrd="0" destOrd="0" presId="urn:microsoft.com/office/officeart/2005/8/layout/vProcess5"/>
    <dgm:cxn modelId="{6E18AA61-E5F3-4CF4-8656-CCB7AF2E277E}" type="presOf" srcId="{FF31B249-AD03-4F5B-9E76-E121F2239BD5}" destId="{221075F4-9280-4D33-B448-8DD257580480}" srcOrd="0" destOrd="0" presId="urn:microsoft.com/office/officeart/2005/8/layout/vProcess5"/>
    <dgm:cxn modelId="{024F9249-6653-4092-9086-5D49D2AB576E}" type="presOf" srcId="{0705E333-9664-491F-9173-72603BB5D429}" destId="{531503CB-F832-4C8B-B51F-0258DE16D415}" srcOrd="1" destOrd="0" presId="urn:microsoft.com/office/officeart/2005/8/layout/vProcess5"/>
    <dgm:cxn modelId="{45B711AB-27BB-4181-8B7A-D643736986D7}" type="presOf" srcId="{FF31B249-AD03-4F5B-9E76-E121F2239BD5}" destId="{90494B61-FAFE-475D-9B06-E1CCC3E7C8D1}" srcOrd="1" destOrd="0" presId="urn:microsoft.com/office/officeart/2005/8/layout/vProcess5"/>
    <dgm:cxn modelId="{A9391FB3-99A7-48F5-99A7-9577C06CE9CE}" srcId="{A5D3BCA6-FC40-4BD9-AEA0-49BAD28E7377}" destId="{FF31B249-AD03-4F5B-9E76-E121F2239BD5}" srcOrd="0" destOrd="0" parTransId="{F4873A00-03ED-45CF-9316-54A4CF79686B}" sibTransId="{D918F718-BB1D-428C-8FA7-9543FB886B50}"/>
    <dgm:cxn modelId="{ABD159CB-CCA5-43E6-AEE0-FA613E29C164}" type="presOf" srcId="{A5D3BCA6-FC40-4BD9-AEA0-49BAD28E7377}" destId="{8FC8EB79-FB54-400E-B444-AD635EF96340}" srcOrd="0" destOrd="0" presId="urn:microsoft.com/office/officeart/2005/8/layout/vProcess5"/>
    <dgm:cxn modelId="{92FA60EB-E37F-4B48-AC0A-6FB0E4AE201B}" srcId="{A5D3BCA6-FC40-4BD9-AEA0-49BAD28E7377}" destId="{0705E333-9664-491F-9173-72603BB5D429}" srcOrd="1" destOrd="0" parTransId="{92F690D3-B8E4-4663-9D01-A5AA646BA280}" sibTransId="{1E85A158-FF10-435C-B239-B19866B0D3DA}"/>
    <dgm:cxn modelId="{20E27E9B-6DB3-41BA-8856-4FB677D40770}" type="presParOf" srcId="{8FC8EB79-FB54-400E-B444-AD635EF96340}" destId="{C829D3A6-8C7B-465F-8B8A-D0071DCA2808}" srcOrd="0" destOrd="0" presId="urn:microsoft.com/office/officeart/2005/8/layout/vProcess5"/>
    <dgm:cxn modelId="{61EE6074-C526-42A5-9217-FAFAABBD1787}" type="presParOf" srcId="{8FC8EB79-FB54-400E-B444-AD635EF96340}" destId="{221075F4-9280-4D33-B448-8DD257580480}" srcOrd="1" destOrd="0" presId="urn:microsoft.com/office/officeart/2005/8/layout/vProcess5"/>
    <dgm:cxn modelId="{89B6D8EB-9A8E-476A-B697-A152D013671D}" type="presParOf" srcId="{8FC8EB79-FB54-400E-B444-AD635EF96340}" destId="{72C640B0-1551-4981-AA04-93BD08DEBEDC}" srcOrd="2" destOrd="0" presId="urn:microsoft.com/office/officeart/2005/8/layout/vProcess5"/>
    <dgm:cxn modelId="{15936001-6C11-42AA-ABF7-B12E310D5B82}" type="presParOf" srcId="{8FC8EB79-FB54-400E-B444-AD635EF96340}" destId="{2401C44D-D27A-4763-B0D0-3D81182DC67F}" srcOrd="3" destOrd="0" presId="urn:microsoft.com/office/officeart/2005/8/layout/vProcess5"/>
    <dgm:cxn modelId="{0AA9AC49-E7A1-4333-B1D2-653C0C874D36}" type="presParOf" srcId="{8FC8EB79-FB54-400E-B444-AD635EF96340}" destId="{90494B61-FAFE-475D-9B06-E1CCC3E7C8D1}" srcOrd="4" destOrd="0" presId="urn:microsoft.com/office/officeart/2005/8/layout/vProcess5"/>
    <dgm:cxn modelId="{0E4FC57C-868E-413B-B6C4-283E1652E641}" type="presParOf" srcId="{8FC8EB79-FB54-400E-B444-AD635EF96340}" destId="{531503CB-F832-4C8B-B51F-0258DE16D41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D3BCA6-FC40-4BD9-AEA0-49BAD28E7377}" type="doc">
      <dgm:prSet loTypeId="urn:microsoft.com/office/officeart/2005/8/layout/vProcess5" loCatId="process" qsTypeId="urn:microsoft.com/office/officeart/2005/8/quickstyle/3d6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FF31B249-AD03-4F5B-9E76-E121F2239BD5}">
      <dgm:prSet phldrT="[文本]"/>
      <dgm:spPr/>
      <dgm:t>
        <a:bodyPr/>
        <a:lstStyle/>
        <a:p>
          <a:r>
            <a:rPr lang="en-US" altLang="zh-CN"/>
            <a:t>Check if format right</a:t>
          </a:r>
          <a:endParaRPr lang="zh-CN" altLang="en-US"/>
        </a:p>
      </dgm:t>
    </dgm:pt>
    <dgm:pt modelId="{F4873A00-03ED-45CF-9316-54A4CF79686B}" type="par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D918F718-BB1D-428C-8FA7-9543FB886B50}" type="sib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0705E333-9664-491F-9173-72603BB5D429}">
      <dgm:prSet phldrT="[文本]"/>
      <dgm:spPr/>
      <dgm:t>
        <a:bodyPr/>
        <a:lstStyle/>
        <a:p>
          <a:r>
            <a:rPr lang="en-US" altLang="zh-CN"/>
            <a:t>Check if date earlier than today</a:t>
          </a:r>
          <a:endParaRPr lang="zh-CN" altLang="en-US"/>
        </a:p>
      </dgm:t>
    </dgm:pt>
    <dgm:pt modelId="{92F690D3-B8E4-4663-9D01-A5AA646BA280}" type="par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1E85A158-FF10-435C-B239-B19866B0D3DA}" type="sib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9E94E929-2C9F-4D7F-8EDD-001E4A52AEA9}">
      <dgm:prSet phldrT="[文本]"/>
      <dgm:spPr/>
      <dgm:t>
        <a:bodyPr/>
        <a:lstStyle/>
        <a:p>
          <a:r>
            <a:rPr lang="en-US" altLang="zh-CN"/>
            <a:t>Check if date more than a year later</a:t>
          </a:r>
          <a:endParaRPr lang="zh-CN" altLang="en-US"/>
        </a:p>
      </dgm:t>
    </dgm:pt>
    <dgm:pt modelId="{0E16349E-9534-4C70-9F78-C51E8B7D23F7}" type="parTrans" cxnId="{39A719A6-DC60-4D74-85E1-BA37C3C7F9B8}">
      <dgm:prSet/>
      <dgm:spPr/>
      <dgm:t>
        <a:bodyPr/>
        <a:lstStyle/>
        <a:p>
          <a:endParaRPr lang="zh-CN" altLang="en-US"/>
        </a:p>
      </dgm:t>
    </dgm:pt>
    <dgm:pt modelId="{DE9D87EE-B0A7-4B7A-87EC-3D101D9BE92D}" type="sibTrans" cxnId="{39A719A6-DC60-4D74-85E1-BA37C3C7F9B8}">
      <dgm:prSet/>
      <dgm:spPr/>
      <dgm:t>
        <a:bodyPr/>
        <a:lstStyle/>
        <a:p>
          <a:endParaRPr lang="zh-CN" altLang="en-US"/>
        </a:p>
      </dgm:t>
    </dgm:pt>
    <dgm:pt modelId="{8FC8EB79-FB54-400E-B444-AD635EF96340}" type="pres">
      <dgm:prSet presAssocID="{A5D3BCA6-FC40-4BD9-AEA0-49BAD28E7377}" presName="outerComposite" presStyleCnt="0">
        <dgm:presLayoutVars>
          <dgm:chMax val="5"/>
          <dgm:dir/>
          <dgm:resizeHandles val="exact"/>
        </dgm:presLayoutVars>
      </dgm:prSet>
      <dgm:spPr/>
    </dgm:pt>
    <dgm:pt modelId="{C829D3A6-8C7B-465F-8B8A-D0071DCA2808}" type="pres">
      <dgm:prSet presAssocID="{A5D3BCA6-FC40-4BD9-AEA0-49BAD28E7377}" presName="dummyMaxCanvas" presStyleCnt="0">
        <dgm:presLayoutVars/>
      </dgm:prSet>
      <dgm:spPr/>
    </dgm:pt>
    <dgm:pt modelId="{4537A9CF-FD3E-4969-98A9-8979A52D8A1E}" type="pres">
      <dgm:prSet presAssocID="{A5D3BCA6-FC40-4BD9-AEA0-49BAD28E7377}" presName="ThreeNodes_1" presStyleLbl="node1" presStyleIdx="0" presStyleCnt="3">
        <dgm:presLayoutVars>
          <dgm:bulletEnabled val="1"/>
        </dgm:presLayoutVars>
      </dgm:prSet>
      <dgm:spPr/>
    </dgm:pt>
    <dgm:pt modelId="{F390D9CC-FAD4-47C3-8096-57907798F0B7}" type="pres">
      <dgm:prSet presAssocID="{A5D3BCA6-FC40-4BD9-AEA0-49BAD28E7377}" presName="ThreeNodes_2" presStyleLbl="node1" presStyleIdx="1" presStyleCnt="3">
        <dgm:presLayoutVars>
          <dgm:bulletEnabled val="1"/>
        </dgm:presLayoutVars>
      </dgm:prSet>
      <dgm:spPr/>
    </dgm:pt>
    <dgm:pt modelId="{F5DBA5A9-AF5A-4DB9-A1D0-186F008953D0}" type="pres">
      <dgm:prSet presAssocID="{A5D3BCA6-FC40-4BD9-AEA0-49BAD28E7377}" presName="ThreeNodes_3" presStyleLbl="node1" presStyleIdx="2" presStyleCnt="3">
        <dgm:presLayoutVars>
          <dgm:bulletEnabled val="1"/>
        </dgm:presLayoutVars>
      </dgm:prSet>
      <dgm:spPr/>
    </dgm:pt>
    <dgm:pt modelId="{7C299004-67BC-407A-A067-DCC7F38D6B0A}" type="pres">
      <dgm:prSet presAssocID="{A5D3BCA6-FC40-4BD9-AEA0-49BAD28E7377}" presName="ThreeConn_1-2" presStyleLbl="fgAccFollowNode1" presStyleIdx="0" presStyleCnt="2">
        <dgm:presLayoutVars>
          <dgm:bulletEnabled val="1"/>
        </dgm:presLayoutVars>
      </dgm:prSet>
      <dgm:spPr/>
    </dgm:pt>
    <dgm:pt modelId="{135D3774-9E2F-4F49-A401-8B15099F5F82}" type="pres">
      <dgm:prSet presAssocID="{A5D3BCA6-FC40-4BD9-AEA0-49BAD28E7377}" presName="ThreeConn_2-3" presStyleLbl="fgAccFollowNode1" presStyleIdx="1" presStyleCnt="2">
        <dgm:presLayoutVars>
          <dgm:bulletEnabled val="1"/>
        </dgm:presLayoutVars>
      </dgm:prSet>
      <dgm:spPr/>
    </dgm:pt>
    <dgm:pt modelId="{A9057F50-4136-4EF5-9189-70AE7C9B4A34}" type="pres">
      <dgm:prSet presAssocID="{A5D3BCA6-FC40-4BD9-AEA0-49BAD28E7377}" presName="ThreeNodes_1_text" presStyleLbl="node1" presStyleIdx="2" presStyleCnt="3">
        <dgm:presLayoutVars>
          <dgm:bulletEnabled val="1"/>
        </dgm:presLayoutVars>
      </dgm:prSet>
      <dgm:spPr/>
    </dgm:pt>
    <dgm:pt modelId="{C5988E73-CFE4-4279-A071-702857B5289A}" type="pres">
      <dgm:prSet presAssocID="{A5D3BCA6-FC40-4BD9-AEA0-49BAD28E7377}" presName="ThreeNodes_2_text" presStyleLbl="node1" presStyleIdx="2" presStyleCnt="3">
        <dgm:presLayoutVars>
          <dgm:bulletEnabled val="1"/>
        </dgm:presLayoutVars>
      </dgm:prSet>
      <dgm:spPr/>
    </dgm:pt>
    <dgm:pt modelId="{18B693ED-E203-445C-B896-F808EA17D307}" type="pres">
      <dgm:prSet presAssocID="{A5D3BCA6-FC40-4BD9-AEA0-49BAD28E737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2BB52A-7B8B-437D-9E0C-9326E64D9993}" type="presOf" srcId="{D918F718-BB1D-428C-8FA7-9543FB886B50}" destId="{7C299004-67BC-407A-A067-DCC7F38D6B0A}" srcOrd="0" destOrd="0" presId="urn:microsoft.com/office/officeart/2005/8/layout/vProcess5"/>
    <dgm:cxn modelId="{0D3EC061-622D-4586-A4A2-9E19D89772EE}" type="presOf" srcId="{0705E333-9664-491F-9173-72603BB5D429}" destId="{F390D9CC-FAD4-47C3-8096-57907798F0B7}" srcOrd="0" destOrd="0" presId="urn:microsoft.com/office/officeart/2005/8/layout/vProcess5"/>
    <dgm:cxn modelId="{3054BC52-7E7E-4C95-902A-EDA10B4E4FDC}" type="presOf" srcId="{1E85A158-FF10-435C-B239-B19866B0D3DA}" destId="{135D3774-9E2F-4F49-A401-8B15099F5F82}" srcOrd="0" destOrd="0" presId="urn:microsoft.com/office/officeart/2005/8/layout/vProcess5"/>
    <dgm:cxn modelId="{10AE7E76-C2F0-4B43-8642-CDB1C9A81F2D}" type="presOf" srcId="{FF31B249-AD03-4F5B-9E76-E121F2239BD5}" destId="{A9057F50-4136-4EF5-9189-70AE7C9B4A34}" srcOrd="1" destOrd="0" presId="urn:microsoft.com/office/officeart/2005/8/layout/vProcess5"/>
    <dgm:cxn modelId="{39A719A6-DC60-4D74-85E1-BA37C3C7F9B8}" srcId="{A5D3BCA6-FC40-4BD9-AEA0-49BAD28E7377}" destId="{9E94E929-2C9F-4D7F-8EDD-001E4A52AEA9}" srcOrd="2" destOrd="0" parTransId="{0E16349E-9534-4C70-9F78-C51E8B7D23F7}" sibTransId="{DE9D87EE-B0A7-4B7A-87EC-3D101D9BE92D}"/>
    <dgm:cxn modelId="{A9391FB3-99A7-48F5-99A7-9577C06CE9CE}" srcId="{A5D3BCA6-FC40-4BD9-AEA0-49BAD28E7377}" destId="{FF31B249-AD03-4F5B-9E76-E121F2239BD5}" srcOrd="0" destOrd="0" parTransId="{F4873A00-03ED-45CF-9316-54A4CF79686B}" sibTransId="{D918F718-BB1D-428C-8FA7-9543FB886B50}"/>
    <dgm:cxn modelId="{620FF2B6-DE03-436B-9916-E8E28FFDFED3}" type="presOf" srcId="{FF31B249-AD03-4F5B-9E76-E121F2239BD5}" destId="{4537A9CF-FD3E-4969-98A9-8979A52D8A1E}" srcOrd="0" destOrd="0" presId="urn:microsoft.com/office/officeart/2005/8/layout/vProcess5"/>
    <dgm:cxn modelId="{0FC625B7-701A-4AFD-B29A-4D86911DC742}" type="presOf" srcId="{0705E333-9664-491F-9173-72603BB5D429}" destId="{C5988E73-CFE4-4279-A071-702857B5289A}" srcOrd="1" destOrd="0" presId="urn:microsoft.com/office/officeart/2005/8/layout/vProcess5"/>
    <dgm:cxn modelId="{52BBF4C2-C0CE-449E-B453-E6DA78B002F8}" type="presOf" srcId="{9E94E929-2C9F-4D7F-8EDD-001E4A52AEA9}" destId="{F5DBA5A9-AF5A-4DB9-A1D0-186F008953D0}" srcOrd="0" destOrd="0" presId="urn:microsoft.com/office/officeart/2005/8/layout/vProcess5"/>
    <dgm:cxn modelId="{ABD159CB-CCA5-43E6-AEE0-FA613E29C164}" type="presOf" srcId="{A5D3BCA6-FC40-4BD9-AEA0-49BAD28E7377}" destId="{8FC8EB79-FB54-400E-B444-AD635EF96340}" srcOrd="0" destOrd="0" presId="urn:microsoft.com/office/officeart/2005/8/layout/vProcess5"/>
    <dgm:cxn modelId="{92FA60EB-E37F-4B48-AC0A-6FB0E4AE201B}" srcId="{A5D3BCA6-FC40-4BD9-AEA0-49BAD28E7377}" destId="{0705E333-9664-491F-9173-72603BB5D429}" srcOrd="1" destOrd="0" parTransId="{92F690D3-B8E4-4663-9D01-A5AA646BA280}" sibTransId="{1E85A158-FF10-435C-B239-B19866B0D3DA}"/>
    <dgm:cxn modelId="{3C417CEC-450E-48A4-A642-A3E75064EAE7}" type="presOf" srcId="{9E94E929-2C9F-4D7F-8EDD-001E4A52AEA9}" destId="{18B693ED-E203-445C-B896-F808EA17D307}" srcOrd="1" destOrd="0" presId="urn:microsoft.com/office/officeart/2005/8/layout/vProcess5"/>
    <dgm:cxn modelId="{20E27E9B-6DB3-41BA-8856-4FB677D40770}" type="presParOf" srcId="{8FC8EB79-FB54-400E-B444-AD635EF96340}" destId="{C829D3A6-8C7B-465F-8B8A-D0071DCA2808}" srcOrd="0" destOrd="0" presId="urn:microsoft.com/office/officeart/2005/8/layout/vProcess5"/>
    <dgm:cxn modelId="{8A505F90-3AC8-4D24-A1C7-D00F0D9FC9A9}" type="presParOf" srcId="{8FC8EB79-FB54-400E-B444-AD635EF96340}" destId="{4537A9CF-FD3E-4969-98A9-8979A52D8A1E}" srcOrd="1" destOrd="0" presId="urn:microsoft.com/office/officeart/2005/8/layout/vProcess5"/>
    <dgm:cxn modelId="{63AF57DC-A50F-4D98-81D1-770E8237BC2C}" type="presParOf" srcId="{8FC8EB79-FB54-400E-B444-AD635EF96340}" destId="{F390D9CC-FAD4-47C3-8096-57907798F0B7}" srcOrd="2" destOrd="0" presId="urn:microsoft.com/office/officeart/2005/8/layout/vProcess5"/>
    <dgm:cxn modelId="{1F0D4CE0-8C51-406A-843F-7FBEA52EAD7D}" type="presParOf" srcId="{8FC8EB79-FB54-400E-B444-AD635EF96340}" destId="{F5DBA5A9-AF5A-4DB9-A1D0-186F008953D0}" srcOrd="3" destOrd="0" presId="urn:microsoft.com/office/officeart/2005/8/layout/vProcess5"/>
    <dgm:cxn modelId="{33E86054-A2B9-4927-858B-E2BD84002F00}" type="presParOf" srcId="{8FC8EB79-FB54-400E-B444-AD635EF96340}" destId="{7C299004-67BC-407A-A067-DCC7F38D6B0A}" srcOrd="4" destOrd="0" presId="urn:microsoft.com/office/officeart/2005/8/layout/vProcess5"/>
    <dgm:cxn modelId="{508ECD23-316F-448F-96A2-F5BD7D88B6C4}" type="presParOf" srcId="{8FC8EB79-FB54-400E-B444-AD635EF96340}" destId="{135D3774-9E2F-4F49-A401-8B15099F5F82}" srcOrd="5" destOrd="0" presId="urn:microsoft.com/office/officeart/2005/8/layout/vProcess5"/>
    <dgm:cxn modelId="{CD9920D1-B9D8-4482-BB39-3AF4D04BB9AB}" type="presParOf" srcId="{8FC8EB79-FB54-400E-B444-AD635EF96340}" destId="{A9057F50-4136-4EF5-9189-70AE7C9B4A34}" srcOrd="6" destOrd="0" presId="urn:microsoft.com/office/officeart/2005/8/layout/vProcess5"/>
    <dgm:cxn modelId="{AE0D16DD-F341-4990-A818-B9BBAC5B2ACE}" type="presParOf" srcId="{8FC8EB79-FB54-400E-B444-AD635EF96340}" destId="{C5988E73-CFE4-4279-A071-702857B5289A}" srcOrd="7" destOrd="0" presId="urn:microsoft.com/office/officeart/2005/8/layout/vProcess5"/>
    <dgm:cxn modelId="{7910B850-EE7C-48F3-BD39-C0BB40AD64F3}" type="presParOf" srcId="{8FC8EB79-FB54-400E-B444-AD635EF96340}" destId="{18B693ED-E203-445C-B896-F808EA17D3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D3BCA6-FC40-4BD9-AEA0-49BAD28E7377}" type="doc">
      <dgm:prSet loTypeId="urn:microsoft.com/office/officeart/2005/8/layout/vProcess5" loCatId="process" qsTypeId="urn:microsoft.com/office/officeart/2005/8/quickstyle/3d6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FF31B249-AD03-4F5B-9E76-E121F2239BD5}">
      <dgm:prSet phldrT="[文本]"/>
      <dgm:spPr/>
      <dgm:t>
        <a:bodyPr/>
        <a:lstStyle/>
        <a:p>
          <a:r>
            <a:rPr lang="en-US" altLang="zh-CN"/>
            <a:t>Check if format right</a:t>
          </a:r>
          <a:endParaRPr lang="zh-CN" altLang="en-US"/>
        </a:p>
      </dgm:t>
    </dgm:pt>
    <dgm:pt modelId="{F4873A00-03ED-45CF-9316-54A4CF79686B}" type="par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D918F718-BB1D-428C-8FA7-9543FB886B50}" type="sib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8FC8EB79-FB54-400E-B444-AD635EF96340}" type="pres">
      <dgm:prSet presAssocID="{A5D3BCA6-FC40-4BD9-AEA0-49BAD28E7377}" presName="outerComposite" presStyleCnt="0">
        <dgm:presLayoutVars>
          <dgm:chMax val="5"/>
          <dgm:dir/>
          <dgm:resizeHandles val="exact"/>
        </dgm:presLayoutVars>
      </dgm:prSet>
      <dgm:spPr/>
    </dgm:pt>
    <dgm:pt modelId="{C829D3A6-8C7B-465F-8B8A-D0071DCA2808}" type="pres">
      <dgm:prSet presAssocID="{A5D3BCA6-FC40-4BD9-AEA0-49BAD28E7377}" presName="dummyMaxCanvas" presStyleCnt="0">
        <dgm:presLayoutVars/>
      </dgm:prSet>
      <dgm:spPr/>
    </dgm:pt>
    <dgm:pt modelId="{90667DC3-3BE9-44A7-B697-9D923488F66E}" type="pres">
      <dgm:prSet presAssocID="{A5D3BCA6-FC40-4BD9-AEA0-49BAD28E7377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A9391FB3-99A7-48F5-99A7-9577C06CE9CE}" srcId="{A5D3BCA6-FC40-4BD9-AEA0-49BAD28E7377}" destId="{FF31B249-AD03-4F5B-9E76-E121F2239BD5}" srcOrd="0" destOrd="0" parTransId="{F4873A00-03ED-45CF-9316-54A4CF79686B}" sibTransId="{D918F718-BB1D-428C-8FA7-9543FB886B50}"/>
    <dgm:cxn modelId="{ABD159CB-CCA5-43E6-AEE0-FA613E29C164}" type="presOf" srcId="{A5D3BCA6-FC40-4BD9-AEA0-49BAD28E7377}" destId="{8FC8EB79-FB54-400E-B444-AD635EF96340}" srcOrd="0" destOrd="0" presId="urn:microsoft.com/office/officeart/2005/8/layout/vProcess5"/>
    <dgm:cxn modelId="{C7E680DA-7533-438A-9707-73F898C2E332}" type="presOf" srcId="{FF31B249-AD03-4F5B-9E76-E121F2239BD5}" destId="{90667DC3-3BE9-44A7-B697-9D923488F66E}" srcOrd="0" destOrd="0" presId="urn:microsoft.com/office/officeart/2005/8/layout/vProcess5"/>
    <dgm:cxn modelId="{20E27E9B-6DB3-41BA-8856-4FB677D40770}" type="presParOf" srcId="{8FC8EB79-FB54-400E-B444-AD635EF96340}" destId="{C829D3A6-8C7B-465F-8B8A-D0071DCA2808}" srcOrd="0" destOrd="0" presId="urn:microsoft.com/office/officeart/2005/8/layout/vProcess5"/>
    <dgm:cxn modelId="{0AC6D4EE-FFE0-4FBC-A615-7307C5717F47}" type="presParOf" srcId="{8FC8EB79-FB54-400E-B444-AD635EF96340}" destId="{90667DC3-3BE9-44A7-B697-9D923488F66E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D3BCA6-FC40-4BD9-AEA0-49BAD28E7377}" type="doc">
      <dgm:prSet loTypeId="urn:microsoft.com/office/officeart/2005/8/layout/vProcess5" loCatId="process" qsTypeId="urn:microsoft.com/office/officeart/2005/8/quickstyle/3d6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FF31B249-AD03-4F5B-9E76-E121F2239BD5}">
      <dgm:prSet phldrT="[文本]"/>
      <dgm:spPr/>
      <dgm:t>
        <a:bodyPr/>
        <a:lstStyle/>
        <a:p>
          <a:r>
            <a:rPr lang="en-US" altLang="zh-CN"/>
            <a:t>Check if ids exist</a:t>
          </a:r>
          <a:endParaRPr lang="zh-CN" altLang="en-US"/>
        </a:p>
      </dgm:t>
    </dgm:pt>
    <dgm:pt modelId="{F4873A00-03ED-45CF-9316-54A4CF79686B}" type="par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D918F718-BB1D-428C-8FA7-9543FB886B50}" type="sibTrans" cxnId="{A9391FB3-99A7-48F5-99A7-9577C06CE9CE}">
      <dgm:prSet/>
      <dgm:spPr/>
      <dgm:t>
        <a:bodyPr/>
        <a:lstStyle/>
        <a:p>
          <a:endParaRPr lang="zh-CN" altLang="en-US"/>
        </a:p>
      </dgm:t>
    </dgm:pt>
    <dgm:pt modelId="{0705E333-9664-491F-9173-72603BB5D429}">
      <dgm:prSet phldrT="[文本]"/>
      <dgm:spPr/>
      <dgm:t>
        <a:bodyPr/>
        <a:lstStyle/>
        <a:p>
          <a:r>
            <a:rPr lang="en-US" altLang="zh-CN" dirty="0"/>
            <a:t>Check if date </a:t>
          </a:r>
          <a:r>
            <a:rPr lang="en-US" altLang="zh-CN" dirty="0" err="1"/>
            <a:t>valide</a:t>
          </a:r>
          <a:endParaRPr lang="zh-CN" altLang="en-US" dirty="0"/>
        </a:p>
      </dgm:t>
    </dgm:pt>
    <dgm:pt modelId="{92F690D3-B8E4-4663-9D01-A5AA646BA280}" type="par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1E85A158-FF10-435C-B239-B19866B0D3DA}" type="sibTrans" cxnId="{92FA60EB-E37F-4B48-AC0A-6FB0E4AE201B}">
      <dgm:prSet/>
      <dgm:spPr/>
      <dgm:t>
        <a:bodyPr/>
        <a:lstStyle/>
        <a:p>
          <a:endParaRPr lang="zh-CN" altLang="en-US"/>
        </a:p>
      </dgm:t>
    </dgm:pt>
    <dgm:pt modelId="{290472F0-ABE2-1043-B52A-E5FDDF1FE5FF}">
      <dgm:prSet/>
      <dgm:spPr/>
      <dgm:t>
        <a:bodyPr/>
        <a:lstStyle/>
        <a:p>
          <a:r>
            <a:rPr lang="en-US"/>
            <a:t>Pass values -&gt; class -&gt; database</a:t>
          </a:r>
        </a:p>
      </dgm:t>
    </dgm:pt>
    <dgm:pt modelId="{0CD337BB-A47E-954D-B888-60F6F89CF173}" type="parTrans" cxnId="{5A47B4CF-2762-3F41-B361-778D2A3601BD}">
      <dgm:prSet/>
      <dgm:spPr/>
      <dgm:t>
        <a:bodyPr/>
        <a:lstStyle/>
        <a:p>
          <a:endParaRPr lang="en-US"/>
        </a:p>
      </dgm:t>
    </dgm:pt>
    <dgm:pt modelId="{F5EFB667-B2CA-4141-B895-03FE739CD9B0}" type="sibTrans" cxnId="{5A47B4CF-2762-3F41-B361-778D2A3601BD}">
      <dgm:prSet/>
      <dgm:spPr/>
      <dgm:t>
        <a:bodyPr/>
        <a:lstStyle/>
        <a:p>
          <a:endParaRPr lang="en-US"/>
        </a:p>
      </dgm:t>
    </dgm:pt>
    <dgm:pt modelId="{8FC8EB79-FB54-400E-B444-AD635EF96340}" type="pres">
      <dgm:prSet presAssocID="{A5D3BCA6-FC40-4BD9-AEA0-49BAD28E7377}" presName="outerComposite" presStyleCnt="0">
        <dgm:presLayoutVars>
          <dgm:chMax val="5"/>
          <dgm:dir/>
          <dgm:resizeHandles val="exact"/>
        </dgm:presLayoutVars>
      </dgm:prSet>
      <dgm:spPr/>
    </dgm:pt>
    <dgm:pt modelId="{C829D3A6-8C7B-465F-8B8A-D0071DCA2808}" type="pres">
      <dgm:prSet presAssocID="{A5D3BCA6-FC40-4BD9-AEA0-49BAD28E7377}" presName="dummyMaxCanvas" presStyleCnt="0">
        <dgm:presLayoutVars/>
      </dgm:prSet>
      <dgm:spPr/>
    </dgm:pt>
    <dgm:pt modelId="{0BF8BDB4-B0D9-424C-96BE-5A6AC3637A7A}" type="pres">
      <dgm:prSet presAssocID="{A5D3BCA6-FC40-4BD9-AEA0-49BAD28E7377}" presName="ThreeNodes_1" presStyleLbl="node1" presStyleIdx="0" presStyleCnt="3">
        <dgm:presLayoutVars>
          <dgm:bulletEnabled val="1"/>
        </dgm:presLayoutVars>
      </dgm:prSet>
      <dgm:spPr/>
    </dgm:pt>
    <dgm:pt modelId="{F8F29403-24CA-C84F-8F52-ADBF782E3245}" type="pres">
      <dgm:prSet presAssocID="{A5D3BCA6-FC40-4BD9-AEA0-49BAD28E7377}" presName="ThreeNodes_2" presStyleLbl="node1" presStyleIdx="1" presStyleCnt="3">
        <dgm:presLayoutVars>
          <dgm:bulletEnabled val="1"/>
        </dgm:presLayoutVars>
      </dgm:prSet>
      <dgm:spPr/>
    </dgm:pt>
    <dgm:pt modelId="{75DFE5F9-F90A-7E4F-86F1-1C5CEAE38F14}" type="pres">
      <dgm:prSet presAssocID="{A5D3BCA6-FC40-4BD9-AEA0-49BAD28E7377}" presName="ThreeNodes_3" presStyleLbl="node1" presStyleIdx="2" presStyleCnt="3">
        <dgm:presLayoutVars>
          <dgm:bulletEnabled val="1"/>
        </dgm:presLayoutVars>
      </dgm:prSet>
      <dgm:spPr/>
    </dgm:pt>
    <dgm:pt modelId="{D6A2EE15-6C2D-F24E-B21E-FDC0972CFE8D}" type="pres">
      <dgm:prSet presAssocID="{A5D3BCA6-FC40-4BD9-AEA0-49BAD28E7377}" presName="ThreeConn_1-2" presStyleLbl="fgAccFollowNode1" presStyleIdx="0" presStyleCnt="2">
        <dgm:presLayoutVars>
          <dgm:bulletEnabled val="1"/>
        </dgm:presLayoutVars>
      </dgm:prSet>
      <dgm:spPr/>
    </dgm:pt>
    <dgm:pt modelId="{C668931A-83D5-3446-B4E4-DF61C1BFC829}" type="pres">
      <dgm:prSet presAssocID="{A5D3BCA6-FC40-4BD9-AEA0-49BAD28E7377}" presName="ThreeConn_2-3" presStyleLbl="fgAccFollowNode1" presStyleIdx="1" presStyleCnt="2">
        <dgm:presLayoutVars>
          <dgm:bulletEnabled val="1"/>
        </dgm:presLayoutVars>
      </dgm:prSet>
      <dgm:spPr/>
    </dgm:pt>
    <dgm:pt modelId="{88090F00-BA65-884F-931F-B4C14AFE1AE5}" type="pres">
      <dgm:prSet presAssocID="{A5D3BCA6-FC40-4BD9-AEA0-49BAD28E7377}" presName="ThreeNodes_1_text" presStyleLbl="node1" presStyleIdx="2" presStyleCnt="3">
        <dgm:presLayoutVars>
          <dgm:bulletEnabled val="1"/>
        </dgm:presLayoutVars>
      </dgm:prSet>
      <dgm:spPr/>
    </dgm:pt>
    <dgm:pt modelId="{1BD51ED3-95F9-8F4C-87D8-170BEA171E3D}" type="pres">
      <dgm:prSet presAssocID="{A5D3BCA6-FC40-4BD9-AEA0-49BAD28E7377}" presName="ThreeNodes_2_text" presStyleLbl="node1" presStyleIdx="2" presStyleCnt="3">
        <dgm:presLayoutVars>
          <dgm:bulletEnabled val="1"/>
        </dgm:presLayoutVars>
      </dgm:prSet>
      <dgm:spPr/>
    </dgm:pt>
    <dgm:pt modelId="{306FDE46-D841-2148-8351-71932DA6007C}" type="pres">
      <dgm:prSet presAssocID="{A5D3BCA6-FC40-4BD9-AEA0-49BAD28E737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3F4515-927E-2A49-B6A0-E6A6CA716AE1}" type="presOf" srcId="{0705E333-9664-491F-9173-72603BB5D429}" destId="{F8F29403-24CA-C84F-8F52-ADBF782E3245}" srcOrd="0" destOrd="0" presId="urn:microsoft.com/office/officeart/2005/8/layout/vProcess5"/>
    <dgm:cxn modelId="{B7E03E25-5802-7946-B713-1240D936DCD8}" type="presOf" srcId="{290472F0-ABE2-1043-B52A-E5FDDF1FE5FF}" destId="{75DFE5F9-F90A-7E4F-86F1-1C5CEAE38F14}" srcOrd="0" destOrd="0" presId="urn:microsoft.com/office/officeart/2005/8/layout/vProcess5"/>
    <dgm:cxn modelId="{BDE33C70-CEA2-8C41-BCA3-75C321564CFD}" type="presOf" srcId="{FF31B249-AD03-4F5B-9E76-E121F2239BD5}" destId="{0BF8BDB4-B0D9-424C-96BE-5A6AC3637A7A}" srcOrd="0" destOrd="0" presId="urn:microsoft.com/office/officeart/2005/8/layout/vProcess5"/>
    <dgm:cxn modelId="{BC4242A5-0426-9D4A-BAC5-2CB8623911B7}" type="presOf" srcId="{0705E333-9664-491F-9173-72603BB5D429}" destId="{1BD51ED3-95F9-8F4C-87D8-170BEA171E3D}" srcOrd="1" destOrd="0" presId="urn:microsoft.com/office/officeart/2005/8/layout/vProcess5"/>
    <dgm:cxn modelId="{A9391FB3-99A7-48F5-99A7-9577C06CE9CE}" srcId="{A5D3BCA6-FC40-4BD9-AEA0-49BAD28E7377}" destId="{FF31B249-AD03-4F5B-9E76-E121F2239BD5}" srcOrd="0" destOrd="0" parTransId="{F4873A00-03ED-45CF-9316-54A4CF79686B}" sibTransId="{D918F718-BB1D-428C-8FA7-9543FB886B50}"/>
    <dgm:cxn modelId="{ABD159CB-CCA5-43E6-AEE0-FA613E29C164}" type="presOf" srcId="{A5D3BCA6-FC40-4BD9-AEA0-49BAD28E7377}" destId="{8FC8EB79-FB54-400E-B444-AD635EF96340}" srcOrd="0" destOrd="0" presId="urn:microsoft.com/office/officeart/2005/8/layout/vProcess5"/>
    <dgm:cxn modelId="{5A47B4CF-2762-3F41-B361-778D2A3601BD}" srcId="{A5D3BCA6-FC40-4BD9-AEA0-49BAD28E7377}" destId="{290472F0-ABE2-1043-B52A-E5FDDF1FE5FF}" srcOrd="2" destOrd="0" parTransId="{0CD337BB-A47E-954D-B888-60F6F89CF173}" sibTransId="{F5EFB667-B2CA-4141-B895-03FE739CD9B0}"/>
    <dgm:cxn modelId="{2D27C6D2-6A13-C64D-9951-13D8C62824B7}" type="presOf" srcId="{290472F0-ABE2-1043-B52A-E5FDDF1FE5FF}" destId="{306FDE46-D841-2148-8351-71932DA6007C}" srcOrd="1" destOrd="0" presId="urn:microsoft.com/office/officeart/2005/8/layout/vProcess5"/>
    <dgm:cxn modelId="{9BA207D3-F35F-9F48-823E-46F167B55926}" type="presOf" srcId="{FF31B249-AD03-4F5B-9E76-E121F2239BD5}" destId="{88090F00-BA65-884F-931F-B4C14AFE1AE5}" srcOrd="1" destOrd="0" presId="urn:microsoft.com/office/officeart/2005/8/layout/vProcess5"/>
    <dgm:cxn modelId="{92FA60EB-E37F-4B48-AC0A-6FB0E4AE201B}" srcId="{A5D3BCA6-FC40-4BD9-AEA0-49BAD28E7377}" destId="{0705E333-9664-491F-9173-72603BB5D429}" srcOrd="1" destOrd="0" parTransId="{92F690D3-B8E4-4663-9D01-A5AA646BA280}" sibTransId="{1E85A158-FF10-435C-B239-B19866B0D3DA}"/>
    <dgm:cxn modelId="{C988E3F5-2035-1A4A-806E-CDD841A5D182}" type="presOf" srcId="{D918F718-BB1D-428C-8FA7-9543FB886B50}" destId="{D6A2EE15-6C2D-F24E-B21E-FDC0972CFE8D}" srcOrd="0" destOrd="0" presId="urn:microsoft.com/office/officeart/2005/8/layout/vProcess5"/>
    <dgm:cxn modelId="{0FA1F7FF-891C-5641-AFB8-6A8D2713344D}" type="presOf" srcId="{1E85A158-FF10-435C-B239-B19866B0D3DA}" destId="{C668931A-83D5-3446-B4E4-DF61C1BFC829}" srcOrd="0" destOrd="0" presId="urn:microsoft.com/office/officeart/2005/8/layout/vProcess5"/>
    <dgm:cxn modelId="{20E27E9B-6DB3-41BA-8856-4FB677D40770}" type="presParOf" srcId="{8FC8EB79-FB54-400E-B444-AD635EF96340}" destId="{C829D3A6-8C7B-465F-8B8A-D0071DCA2808}" srcOrd="0" destOrd="0" presId="urn:microsoft.com/office/officeart/2005/8/layout/vProcess5"/>
    <dgm:cxn modelId="{395F5371-4A2A-744E-AE7F-C129D1355C87}" type="presParOf" srcId="{8FC8EB79-FB54-400E-B444-AD635EF96340}" destId="{0BF8BDB4-B0D9-424C-96BE-5A6AC3637A7A}" srcOrd="1" destOrd="0" presId="urn:microsoft.com/office/officeart/2005/8/layout/vProcess5"/>
    <dgm:cxn modelId="{87F76009-37B2-1049-B2E0-F39F706573CD}" type="presParOf" srcId="{8FC8EB79-FB54-400E-B444-AD635EF96340}" destId="{F8F29403-24CA-C84F-8F52-ADBF782E3245}" srcOrd="2" destOrd="0" presId="urn:microsoft.com/office/officeart/2005/8/layout/vProcess5"/>
    <dgm:cxn modelId="{485D262B-3DC7-BF4F-89A2-71B5B627D529}" type="presParOf" srcId="{8FC8EB79-FB54-400E-B444-AD635EF96340}" destId="{75DFE5F9-F90A-7E4F-86F1-1C5CEAE38F14}" srcOrd="3" destOrd="0" presId="urn:microsoft.com/office/officeart/2005/8/layout/vProcess5"/>
    <dgm:cxn modelId="{188B6B46-D5FB-4E41-86CA-B82ABBD1F55C}" type="presParOf" srcId="{8FC8EB79-FB54-400E-B444-AD635EF96340}" destId="{D6A2EE15-6C2D-F24E-B21E-FDC0972CFE8D}" srcOrd="4" destOrd="0" presId="urn:microsoft.com/office/officeart/2005/8/layout/vProcess5"/>
    <dgm:cxn modelId="{44D109A4-F5C8-B842-8FFC-A51553FCDE2D}" type="presParOf" srcId="{8FC8EB79-FB54-400E-B444-AD635EF96340}" destId="{C668931A-83D5-3446-B4E4-DF61C1BFC829}" srcOrd="5" destOrd="0" presId="urn:microsoft.com/office/officeart/2005/8/layout/vProcess5"/>
    <dgm:cxn modelId="{CF03DA89-7AD5-9849-AADA-F350F45CC4D0}" type="presParOf" srcId="{8FC8EB79-FB54-400E-B444-AD635EF96340}" destId="{88090F00-BA65-884F-931F-B4C14AFE1AE5}" srcOrd="6" destOrd="0" presId="urn:microsoft.com/office/officeart/2005/8/layout/vProcess5"/>
    <dgm:cxn modelId="{A7886A1E-335D-A047-80A6-BE265AFA3557}" type="presParOf" srcId="{8FC8EB79-FB54-400E-B444-AD635EF96340}" destId="{1BD51ED3-95F9-8F4C-87D8-170BEA171E3D}" srcOrd="7" destOrd="0" presId="urn:microsoft.com/office/officeart/2005/8/layout/vProcess5"/>
    <dgm:cxn modelId="{F6DD58C1-73CB-5F49-9F14-A2F486304BBD}" type="presParOf" srcId="{8FC8EB79-FB54-400E-B444-AD635EF96340}" destId="{306FDE46-D841-2148-8351-71932DA600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5FBD5-D227-4D3D-8E7E-DCB06765C51D}">
      <dsp:nvSpPr>
        <dsp:cNvPr id="0" name=""/>
        <dsp:cNvSpPr/>
      </dsp:nvSpPr>
      <dsp:spPr>
        <a:xfrm>
          <a:off x="1524000" y="1927543"/>
          <a:ext cx="3048000" cy="3048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A753-99FB-4A83-8ED4-1573C824F63E}">
      <dsp:nvSpPr>
        <dsp:cNvPr id="0" name=""/>
        <dsp:cNvSpPr/>
      </dsp:nvSpPr>
      <dsp:spPr>
        <a:xfrm>
          <a:off x="1681618" y="5465063"/>
          <a:ext cx="1950720" cy="100584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chemeClr val="tx1">
                  <a:lumMod val="95000"/>
                  <a:lumOff val="5000"/>
                </a:schemeClr>
              </a:solidFill>
            </a:rPr>
            <a:t>s</a:t>
          </a:r>
          <a:endParaRPr lang="zh-CN" altLang="en-US" sz="6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681618" y="5465063"/>
        <a:ext cx="1950720" cy="100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75F4-9280-4D33-B448-8DD257580480}">
      <dsp:nvSpPr>
        <dsp:cNvPr id="0" name=""/>
        <dsp:cNvSpPr/>
      </dsp:nvSpPr>
      <dsp:spPr>
        <a:xfrm>
          <a:off x="0" y="0"/>
          <a:ext cx="5240654" cy="574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Check if </a:t>
          </a:r>
          <a:r>
            <a:rPr lang="en-US" altLang="zh-CN" sz="2500" kern="1200" err="1"/>
            <a:t>patient_id</a:t>
          </a:r>
          <a:r>
            <a:rPr lang="en-US" altLang="zh-CN" sz="2500" kern="1200"/>
            <a:t> exist </a:t>
          </a:r>
          <a:endParaRPr lang="zh-CN" altLang="en-US" sz="2500" kern="1200"/>
        </a:p>
      </dsp:txBody>
      <dsp:txXfrm>
        <a:off x="16831" y="16831"/>
        <a:ext cx="4646698" cy="540998"/>
      </dsp:txXfrm>
    </dsp:sp>
    <dsp:sp modelId="{72C640B0-1551-4981-AA04-93BD08DEBEDC}">
      <dsp:nvSpPr>
        <dsp:cNvPr id="0" name=""/>
        <dsp:cNvSpPr/>
      </dsp:nvSpPr>
      <dsp:spPr>
        <a:xfrm>
          <a:off x="924821" y="702363"/>
          <a:ext cx="5240654" cy="574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Already has an appointment</a:t>
          </a:r>
          <a:endParaRPr lang="zh-CN" altLang="en-US" sz="2500" kern="1200"/>
        </a:p>
      </dsp:txBody>
      <dsp:txXfrm>
        <a:off x="941652" y="719194"/>
        <a:ext cx="3908641" cy="540998"/>
      </dsp:txXfrm>
    </dsp:sp>
    <dsp:sp modelId="{2401C44D-D27A-4763-B0D0-3D81182DC67F}">
      <dsp:nvSpPr>
        <dsp:cNvPr id="0" name=""/>
        <dsp:cNvSpPr/>
      </dsp:nvSpPr>
      <dsp:spPr>
        <a:xfrm>
          <a:off x="4867125" y="451747"/>
          <a:ext cx="373529" cy="37352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951169" y="451747"/>
        <a:ext cx="205441" cy="281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075F4-9280-4D33-B448-8DD257580480}">
      <dsp:nvSpPr>
        <dsp:cNvPr id="0" name=""/>
        <dsp:cNvSpPr/>
      </dsp:nvSpPr>
      <dsp:spPr>
        <a:xfrm>
          <a:off x="0" y="0"/>
          <a:ext cx="5240654" cy="574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Check if </a:t>
          </a:r>
          <a:r>
            <a:rPr lang="en-US" altLang="zh-CN" sz="2500" kern="1200" err="1"/>
            <a:t>doctor_id</a:t>
          </a:r>
          <a:r>
            <a:rPr lang="en-US" altLang="zh-CN" sz="2500" kern="1200"/>
            <a:t> exist </a:t>
          </a:r>
          <a:endParaRPr lang="zh-CN" altLang="en-US" sz="2500" kern="1200"/>
        </a:p>
      </dsp:txBody>
      <dsp:txXfrm>
        <a:off x="16831" y="16831"/>
        <a:ext cx="4646698" cy="540998"/>
      </dsp:txXfrm>
    </dsp:sp>
    <dsp:sp modelId="{72C640B0-1551-4981-AA04-93BD08DEBEDC}">
      <dsp:nvSpPr>
        <dsp:cNvPr id="0" name=""/>
        <dsp:cNvSpPr/>
      </dsp:nvSpPr>
      <dsp:spPr>
        <a:xfrm>
          <a:off x="924821" y="702363"/>
          <a:ext cx="5240654" cy="574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Available or not</a:t>
          </a:r>
          <a:endParaRPr lang="zh-CN" altLang="en-US" sz="2500" kern="1200" dirty="0"/>
        </a:p>
      </dsp:txBody>
      <dsp:txXfrm>
        <a:off x="941652" y="719194"/>
        <a:ext cx="3908641" cy="540998"/>
      </dsp:txXfrm>
    </dsp:sp>
    <dsp:sp modelId="{2401C44D-D27A-4763-B0D0-3D81182DC67F}">
      <dsp:nvSpPr>
        <dsp:cNvPr id="0" name=""/>
        <dsp:cNvSpPr/>
      </dsp:nvSpPr>
      <dsp:spPr>
        <a:xfrm>
          <a:off x="4867125" y="451747"/>
          <a:ext cx="373529" cy="373529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951169" y="451747"/>
        <a:ext cx="205441" cy="281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7A9CF-FD3E-4969-98A9-8979A52D8A1E}">
      <dsp:nvSpPr>
        <dsp:cNvPr id="0" name=""/>
        <dsp:cNvSpPr/>
      </dsp:nvSpPr>
      <dsp:spPr>
        <a:xfrm>
          <a:off x="0" y="0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Check if format right</a:t>
          </a:r>
          <a:endParaRPr lang="zh-CN" altLang="en-US" sz="2200" kern="1200"/>
        </a:p>
      </dsp:txBody>
      <dsp:txXfrm>
        <a:off x="16301" y="16301"/>
        <a:ext cx="4640068" cy="523972"/>
      </dsp:txXfrm>
    </dsp:sp>
    <dsp:sp modelId="{F390D9CC-FAD4-47C3-8096-57907798F0B7}">
      <dsp:nvSpPr>
        <dsp:cNvPr id="0" name=""/>
        <dsp:cNvSpPr/>
      </dsp:nvSpPr>
      <dsp:spPr>
        <a:xfrm>
          <a:off x="462410" y="649336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Check if date earlier than today</a:t>
          </a:r>
          <a:endParaRPr lang="zh-CN" altLang="en-US" sz="2200" kern="1200"/>
        </a:p>
      </dsp:txBody>
      <dsp:txXfrm>
        <a:off x="478711" y="665637"/>
        <a:ext cx="4383868" cy="523972"/>
      </dsp:txXfrm>
    </dsp:sp>
    <dsp:sp modelId="{F5DBA5A9-AF5A-4DB9-A1D0-186F008953D0}">
      <dsp:nvSpPr>
        <dsp:cNvPr id="0" name=""/>
        <dsp:cNvSpPr/>
      </dsp:nvSpPr>
      <dsp:spPr>
        <a:xfrm>
          <a:off x="924821" y="1298673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Check if date more than a year later</a:t>
          </a:r>
          <a:endParaRPr lang="zh-CN" altLang="en-US" sz="2200" kern="1200"/>
        </a:p>
      </dsp:txBody>
      <dsp:txXfrm>
        <a:off x="941122" y="1314974"/>
        <a:ext cx="4383868" cy="523972"/>
      </dsp:txXfrm>
    </dsp:sp>
    <dsp:sp modelId="{7C299004-67BC-407A-A067-DCC7F38D6B0A}">
      <dsp:nvSpPr>
        <dsp:cNvPr id="0" name=""/>
        <dsp:cNvSpPr/>
      </dsp:nvSpPr>
      <dsp:spPr>
        <a:xfrm>
          <a:off x="4878881" y="422068"/>
          <a:ext cx="361773" cy="361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960280" y="422068"/>
        <a:ext cx="198975" cy="272234"/>
      </dsp:txXfrm>
    </dsp:sp>
    <dsp:sp modelId="{135D3774-9E2F-4F49-A401-8B15099F5F82}">
      <dsp:nvSpPr>
        <dsp:cNvPr id="0" name=""/>
        <dsp:cNvSpPr/>
      </dsp:nvSpPr>
      <dsp:spPr>
        <a:xfrm>
          <a:off x="5341291" y="1067695"/>
          <a:ext cx="361773" cy="361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422690" y="1067695"/>
        <a:ext cx="198975" cy="272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67DC3-3BE9-44A7-B697-9D923488F66E}">
      <dsp:nvSpPr>
        <dsp:cNvPr id="0" name=""/>
        <dsp:cNvSpPr/>
      </dsp:nvSpPr>
      <dsp:spPr>
        <a:xfrm>
          <a:off x="0" y="277905"/>
          <a:ext cx="6165476" cy="555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Check if format right</a:t>
          </a:r>
          <a:endParaRPr lang="zh-CN" altLang="en-US" sz="2500" kern="1200"/>
        </a:p>
      </dsp:txBody>
      <dsp:txXfrm>
        <a:off x="16279" y="294184"/>
        <a:ext cx="6132918" cy="5232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8BDB4-B0D9-424C-96BE-5A6AC3637A7A}">
      <dsp:nvSpPr>
        <dsp:cNvPr id="0" name=""/>
        <dsp:cNvSpPr/>
      </dsp:nvSpPr>
      <dsp:spPr>
        <a:xfrm>
          <a:off x="0" y="0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Check if ids exist</a:t>
          </a:r>
          <a:endParaRPr lang="zh-CN" altLang="en-US" sz="2500" kern="1200"/>
        </a:p>
      </dsp:txBody>
      <dsp:txXfrm>
        <a:off x="16301" y="16301"/>
        <a:ext cx="4640068" cy="523972"/>
      </dsp:txXfrm>
    </dsp:sp>
    <dsp:sp modelId="{F8F29403-24CA-C84F-8F52-ADBF782E3245}">
      <dsp:nvSpPr>
        <dsp:cNvPr id="0" name=""/>
        <dsp:cNvSpPr/>
      </dsp:nvSpPr>
      <dsp:spPr>
        <a:xfrm>
          <a:off x="462410" y="649336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Check if date </a:t>
          </a:r>
          <a:r>
            <a:rPr lang="en-US" altLang="zh-CN" sz="2500" kern="1200" dirty="0" err="1"/>
            <a:t>valide</a:t>
          </a:r>
          <a:endParaRPr lang="zh-CN" altLang="en-US" sz="2500" kern="1200" dirty="0"/>
        </a:p>
      </dsp:txBody>
      <dsp:txXfrm>
        <a:off x="478711" y="665637"/>
        <a:ext cx="4383868" cy="523972"/>
      </dsp:txXfrm>
    </dsp:sp>
    <dsp:sp modelId="{75DFE5F9-F90A-7E4F-86F1-1C5CEAE38F14}">
      <dsp:nvSpPr>
        <dsp:cNvPr id="0" name=""/>
        <dsp:cNvSpPr/>
      </dsp:nvSpPr>
      <dsp:spPr>
        <a:xfrm>
          <a:off x="924821" y="1298673"/>
          <a:ext cx="5240654" cy="5565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Pass values -&gt; class -&gt; database</a:t>
          </a:r>
        </a:p>
      </dsp:txBody>
      <dsp:txXfrm>
        <a:off x="941122" y="1314974"/>
        <a:ext cx="4383868" cy="523972"/>
      </dsp:txXfrm>
    </dsp:sp>
    <dsp:sp modelId="{D6A2EE15-6C2D-F24E-B21E-FDC0972CFE8D}">
      <dsp:nvSpPr>
        <dsp:cNvPr id="0" name=""/>
        <dsp:cNvSpPr/>
      </dsp:nvSpPr>
      <dsp:spPr>
        <a:xfrm>
          <a:off x="4878881" y="422068"/>
          <a:ext cx="361773" cy="361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960280" y="422068"/>
        <a:ext cx="198975" cy="272234"/>
      </dsp:txXfrm>
    </dsp:sp>
    <dsp:sp modelId="{C668931A-83D5-3446-B4E4-DF61C1BFC829}">
      <dsp:nvSpPr>
        <dsp:cNvPr id="0" name=""/>
        <dsp:cNvSpPr/>
      </dsp:nvSpPr>
      <dsp:spPr>
        <a:xfrm>
          <a:off x="5341291" y="1067695"/>
          <a:ext cx="361773" cy="3617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422690" y="1067695"/>
        <a:ext cx="198975" cy="27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C912C-C0B6-E64E-85EC-AC605B9CB3EC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BD28-C0DC-0842-8558-40C5E451B72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47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76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4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34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9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059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7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36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25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89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44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29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2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7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4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9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5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514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32386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743074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1900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2023年12月12日</a:t>
            </a:fld>
            <a:endParaRPr lang="zh-CN" altLang="en-US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703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" name="表格占位符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单击图标添加表格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18353C-B2AA-43F5-B6ED-6EE257877897}" type="datetime2">
              <a:rPr lang="zh-CN" altLang="en-US" noProof="0" smtClean="0">
                <a:latin typeface="+mn-lt"/>
              </a:rPr>
              <a:t>2023年12月12日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 rtl="0"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811822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团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8" name="图片占位符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62" name="直接连接符​​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图片占位符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2" name="文本占位符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3" name="文本占位符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74" name="文本占位符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5" name="文本占位符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76" name="文本占位符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7" name="文本占位符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78" name="文本占位符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9" name="文本占位符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8569568" y="0"/>
            <a:ext cx="3622429" cy="1987047"/>
            <a:chOff x="5612972" y="1"/>
            <a:chExt cx="6615961" cy="3672246"/>
          </a:xfrm>
        </p:grpSpPr>
        <p:sp>
          <p:nvSpPr>
            <p:cNvPr id="28" name="自选图形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6" name="图片占位符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69" name="图片占位符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C55428-63DB-49A6-9817-AE0BC285EDAA}" type="datetime2">
              <a:rPr lang="zh-CN" altLang="en-US" smtClean="0"/>
              <a:t>2023年12月12日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66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摘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04BA7A-E770-48B4-9ED2-522E084E8405}" type="datetime2">
              <a:rPr lang="zh-CN" altLang="en-US" smtClean="0"/>
              <a:t>2023年12月12日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0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5083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0861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8173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36467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3079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7838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07767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0376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916504-D895-B74D-A15D-FE5CB4A62579}" type="datetimeFigureOut">
              <a:rPr lang="en-CN" smtClean="0"/>
              <a:t>12/12/2023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7044D1-8BE5-2241-A870-B6FDCDC3D456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1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94" y="1286003"/>
            <a:ext cx="9229725" cy="1514019"/>
          </a:xfrm>
        </p:spPr>
        <p:txBody>
          <a:bodyPr rtlCol="0"/>
          <a:lstStyle/>
          <a:p>
            <a:pPr rtl="0"/>
            <a:r>
              <a:rPr lang="en-US" altLang="zh-CN" sz="3600" err="1">
                <a:solidFill>
                  <a:schemeClr val="bg1">
                    <a:lumMod val="85000"/>
                  </a:schemeClr>
                </a:solidFill>
                <a:ea typeface="Microsoft YaHei UI" panose="020B0503020204020204" pitchFamily="34" charset="-122"/>
              </a:rPr>
              <a:t>Health_Clinic</a:t>
            </a:r>
            <a:r>
              <a:rPr lang="en-US" altLang="zh-CN" sz="3600" err="1">
                <a:solidFill>
                  <a:schemeClr val="bg1">
                    <a:lumMod val="85000"/>
                  </a:schemeClr>
                </a:solidFill>
              </a:rPr>
              <a:t>_MaNAGEMENT</a:t>
            </a:r>
            <a:r>
              <a:rPr lang="en-US" altLang="zh-CN" sz="3600">
                <a:solidFill>
                  <a:schemeClr val="bg1">
                    <a:lumMod val="85000"/>
                  </a:schemeClr>
                </a:solidFill>
              </a:rPr>
              <a:t>  2.2</a:t>
            </a:r>
            <a:endParaRPr lang="zh-CN" altLang="en-US" sz="3600">
              <a:solidFill>
                <a:schemeClr val="bg1">
                  <a:lumMod val="8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 &amp; LI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rtl="0"/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-12-12</a:t>
            </a:r>
            <a:r>
              <a:rPr lang="zh-CN" altLang="en-US" b="1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8015308" y="2506384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F7E48-56CA-8227-8E9B-E2F7115F8F62}"/>
              </a:ext>
            </a:extLst>
          </p:cNvPr>
          <p:cNvSpPr txBox="1"/>
          <p:nvPr/>
        </p:nvSpPr>
        <p:spPr>
          <a:xfrm>
            <a:off x="7290337" y="3946375"/>
            <a:ext cx="1699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</a:p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phone existence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3D95-EFAC-5402-A899-8B98DEDC0297}"/>
              </a:ext>
            </a:extLst>
          </p:cNvPr>
          <p:cNvSpPr txBox="1"/>
          <p:nvPr/>
        </p:nvSpPr>
        <p:spPr>
          <a:xfrm>
            <a:off x="9473587" y="3946375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Retrieve 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200861-4966-401F-16F3-860E2952D0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25716" y="3337381"/>
            <a:ext cx="1062040" cy="6089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1703B4-D7E7-45C1-2AF4-EE50EF03E55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139848" y="3337381"/>
            <a:ext cx="1085868" cy="6089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8015308" y="2506384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F7E48-56CA-8227-8E9B-E2F7115F8F62}"/>
              </a:ext>
            </a:extLst>
          </p:cNvPr>
          <p:cNvSpPr txBox="1"/>
          <p:nvPr/>
        </p:nvSpPr>
        <p:spPr>
          <a:xfrm>
            <a:off x="7290337" y="3946375"/>
            <a:ext cx="1699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</a:p>
          <a:p>
            <a:pPr algn="ctr"/>
            <a:r>
              <a:rPr lang="en-US" altLang="zh-CN" sz="2400" b="1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phone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existence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3D95-EFAC-5402-A899-8B98DEDC0297}"/>
              </a:ext>
            </a:extLst>
          </p:cNvPr>
          <p:cNvSpPr txBox="1"/>
          <p:nvPr/>
        </p:nvSpPr>
        <p:spPr>
          <a:xfrm>
            <a:off x="9473587" y="3946375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Retrieve 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200861-4966-401F-16F3-860E2952D0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25716" y="3337381"/>
            <a:ext cx="1062040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1703B4-D7E7-45C1-2AF4-EE50EF03E55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139848" y="3337381"/>
            <a:ext cx="1085868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8015308" y="2506384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F7E48-56CA-8227-8E9B-E2F7115F8F62}"/>
              </a:ext>
            </a:extLst>
          </p:cNvPr>
          <p:cNvSpPr txBox="1"/>
          <p:nvPr/>
        </p:nvSpPr>
        <p:spPr>
          <a:xfrm>
            <a:off x="7290337" y="3946375"/>
            <a:ext cx="1699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</a:p>
          <a:p>
            <a:pPr algn="ctr"/>
            <a:r>
              <a:rPr lang="en-US" altLang="zh-CN" sz="2400" b="1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phone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existence</a:t>
            </a:r>
            <a:endParaRPr lang="zh-CN" altLang="en-US" sz="2400" b="1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3D95-EFAC-5402-A899-8B98DEDC0297}"/>
              </a:ext>
            </a:extLst>
          </p:cNvPr>
          <p:cNvSpPr txBox="1"/>
          <p:nvPr/>
        </p:nvSpPr>
        <p:spPr>
          <a:xfrm>
            <a:off x="9473587" y="3946375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Retrieve 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200861-4966-401F-16F3-860E2952D0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25716" y="3337381"/>
            <a:ext cx="1062040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1703B4-D7E7-45C1-2AF4-EE50EF03E55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139848" y="3337381"/>
            <a:ext cx="1085868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3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8015308" y="2506384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F7E48-56CA-8227-8E9B-E2F7115F8F62}"/>
              </a:ext>
            </a:extLst>
          </p:cNvPr>
          <p:cNvSpPr txBox="1"/>
          <p:nvPr/>
        </p:nvSpPr>
        <p:spPr>
          <a:xfrm>
            <a:off x="7290337" y="3946375"/>
            <a:ext cx="1699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</a:p>
          <a:p>
            <a:pPr algn="ctr"/>
            <a:r>
              <a:rPr lang="en-US" altLang="zh-CN" sz="2400" b="1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phone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bg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existence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3D95-EFAC-5402-A899-8B98DEDC0297}"/>
              </a:ext>
            </a:extLst>
          </p:cNvPr>
          <p:cNvSpPr txBox="1"/>
          <p:nvPr/>
        </p:nvSpPr>
        <p:spPr>
          <a:xfrm>
            <a:off x="9473587" y="3946375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Retrieve ID</a:t>
            </a:r>
            <a:endParaRPr lang="zh-CN" altLang="en-US" sz="2400" b="1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200861-4966-401F-16F3-860E2952D0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25716" y="3337381"/>
            <a:ext cx="1062040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1703B4-D7E7-45C1-2AF4-EE50EF03E55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139848" y="3337381"/>
            <a:ext cx="1085868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5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8015308" y="2506384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F7E48-56CA-8227-8E9B-E2F7115F8F62}"/>
              </a:ext>
            </a:extLst>
          </p:cNvPr>
          <p:cNvSpPr txBox="1"/>
          <p:nvPr/>
        </p:nvSpPr>
        <p:spPr>
          <a:xfrm>
            <a:off x="7290337" y="3946375"/>
            <a:ext cx="1699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</a:t>
            </a:r>
          </a:p>
          <a:p>
            <a:pPr algn="ctr"/>
            <a:r>
              <a:rPr lang="en-US" altLang="zh-CN" sz="2400" b="1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phone</a:t>
            </a:r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existence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3D95-EFAC-5402-A899-8B98DEDC0297}"/>
              </a:ext>
            </a:extLst>
          </p:cNvPr>
          <p:cNvSpPr txBox="1"/>
          <p:nvPr/>
        </p:nvSpPr>
        <p:spPr>
          <a:xfrm>
            <a:off x="9473587" y="3946375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Retrieve ID</a:t>
            </a:r>
            <a:endParaRPr lang="zh-CN" altLang="en-US" sz="2400" b="1">
              <a:solidFill>
                <a:schemeClr val="bg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200861-4966-401F-16F3-860E2952D0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225716" y="3337381"/>
            <a:ext cx="1062040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1703B4-D7E7-45C1-2AF4-EE50EF03E55B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8139848" y="3337381"/>
            <a:ext cx="1085868" cy="608994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92A192D-0C89-1F93-2F27-B42A993F5AD1}"/>
              </a:ext>
            </a:extLst>
          </p:cNvPr>
          <p:cNvSpPr txBox="1"/>
          <p:nvPr/>
        </p:nvSpPr>
        <p:spPr>
          <a:xfrm>
            <a:off x="6228297" y="5322457"/>
            <a:ext cx="1699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 digits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138872-08B3-2A5D-1E4D-3C2A141B93AD}"/>
              </a:ext>
            </a:extLst>
          </p:cNvPr>
          <p:cNvSpPr txBox="1"/>
          <p:nvPr/>
        </p:nvSpPr>
        <p:spPr>
          <a:xfrm>
            <a:off x="8411547" y="5322457"/>
            <a:ext cx="1628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Only Numbers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332A24-1052-E5D2-C51D-BDF8B26DDB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163676" y="4713463"/>
            <a:ext cx="1062040" cy="6089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E89BFA-7E43-55C0-F749-38A197C3580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077808" y="4713463"/>
            <a:ext cx="1085868" cy="60899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1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998784" y="2234851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1998784" y="3585808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1998784" y="4943976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1E2FC7-9B1C-DFD7-40EB-71FC314E1FA6}"/>
              </a:ext>
            </a:extLst>
          </p:cNvPr>
          <p:cNvSpPr txBox="1"/>
          <p:nvPr/>
        </p:nvSpPr>
        <p:spPr>
          <a:xfrm>
            <a:off x="5421922" y="3708918"/>
            <a:ext cx="3923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register_patient</a:t>
            </a:r>
            <a:endParaRPr lang="zh-CN" altLang="en-US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900F6A4-61B6-C50F-CE5D-1349A2FD3D4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419600" y="2650350"/>
            <a:ext cx="1002322" cy="135095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370932-DC97-AA49-577B-081C8554536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4419600" y="4001306"/>
            <a:ext cx="1002322" cy="135816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A708859-CF50-0A5D-7EFD-F5B2FDF44756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4419601" y="4001306"/>
            <a:ext cx="1002321" cy="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162801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patient_id</a:t>
            </a:r>
            <a:r>
              <a:rPr lang="en-US" altLang="zh-CN" sz="2000" b="1"/>
              <a:t>": XXXXXXX,   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doctor_id</a:t>
            </a:r>
            <a:r>
              <a:rPr lang="en-US" altLang="zh-CN" sz="2000" b="1"/>
              <a:t>": XXXXXXX,   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date":"YYYY-MM-DD</a:t>
            </a:r>
            <a:r>
              <a:rPr lang="en-US" altLang="zh-CN" sz="2000" b="1"/>
              <a:t>",        </a:t>
            </a:r>
          </a:p>
          <a:p>
            <a:r>
              <a:rPr lang="en-US" altLang="zh-CN" sz="2000" b="1"/>
              <a:t>    "period":" choose from [9-11, 11-13, 13-15, 15-17] 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77421359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182972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patient_id</a:t>
            </a:r>
            <a:r>
              <a:rPr lang="en-US" altLang="zh-CN" sz="2000" b="1"/>
              <a:t>": XXXXXXX,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doctor_id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date":"YYYY-MM-DD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"period":" choose from [9-11, 11-13, 13-15, 15-17] 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698A3D2-D39C-BE70-36BE-1A62AA078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28491"/>
              </p:ext>
            </p:extLst>
          </p:nvPr>
        </p:nvGraphicFramePr>
        <p:xfrm>
          <a:off x="4807325" y="2151976"/>
          <a:ext cx="6165476" cy="1277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67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1075F4-9280-4D33-B448-8DD257580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21075F4-9280-4D33-B448-8DD2575804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01C44D-D27A-4763-B0D0-3D81182DC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2401C44D-D27A-4763-B0D0-3D81182DC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C640B0-1551-4981-AA04-93BD08DEB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72C640B0-1551-4981-AA04-93BD08DEB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028330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patient_id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</a:t>
            </a:r>
            <a:r>
              <a:rPr lang="en-US" altLang="zh-CN" sz="2000" b="1"/>
              <a:t>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doctor_id</a:t>
            </a:r>
            <a:r>
              <a:rPr lang="en-US" altLang="zh-CN" sz="2000" b="1"/>
              <a:t>": XXXXXXX,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date":"YYYY-MM-DD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"period":" choose from [9-11, 11-13, 13-15, 15-17] 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23E51FE-FB9E-915F-4B24-DFAFDAF80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282339"/>
              </p:ext>
            </p:extLst>
          </p:nvPr>
        </p:nvGraphicFramePr>
        <p:xfrm>
          <a:off x="4807325" y="2151976"/>
          <a:ext cx="6165476" cy="1277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1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1075F4-9280-4D33-B448-8DD257580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21075F4-9280-4D33-B448-8DD2575804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01C44D-D27A-4763-B0D0-3D81182DC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2401C44D-D27A-4763-B0D0-3D81182DC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C640B0-1551-4981-AA04-93BD08DEB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72C640B0-1551-4981-AA04-93BD08DEB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055225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patient_id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doctor_id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     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date":"YYYY-MM-DD</a:t>
            </a:r>
            <a:r>
              <a:rPr lang="en-US" altLang="zh-CN" sz="2000" b="1"/>
              <a:t>",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"period":" choose from [9-11, 11-13, 13-15, 15-17] 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2740F89-0999-25F8-79A9-3547B9E17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32953"/>
              </p:ext>
            </p:extLst>
          </p:nvPr>
        </p:nvGraphicFramePr>
        <p:xfrm>
          <a:off x="4807325" y="2151976"/>
          <a:ext cx="6165476" cy="185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705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37A9CF-FD3E-4969-98A9-8979A52D8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537A9CF-FD3E-4969-98A9-8979A52D8A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299004-67BC-407A-A067-DCC7F38D6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7C299004-67BC-407A-A067-DCC7F38D6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90D9CC-FAD4-47C3-8096-57907798F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F390D9CC-FAD4-47C3-8096-57907798F0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5D3774-9E2F-4F49-A401-8B15099F5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35D3774-9E2F-4F49-A401-8B15099F5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5DBA5A9-AF5A-4DB9-A1D0-186F00895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F5DBA5A9-AF5A-4DB9-A1D0-186F00895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5560" y="2693809"/>
            <a:ext cx="10417250" cy="2795232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Record prescriptions  associated  with  a  patient  ID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Update  medical  records  after  each  patient  visit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Search  to  retrieve  patient’s  medical  history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</a:endParaRPr>
          </a:p>
          <a:p>
            <a:pPr rtl="0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Requirements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082119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patient_id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doctor_id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": XXXXXXX,        </a:t>
            </a:r>
          </a:p>
          <a:p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"</a:t>
            </a:r>
            <a:r>
              <a:rPr lang="en-US" altLang="zh-CN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date":"YYYY-MM-DD</a:t>
            </a:r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",        </a:t>
            </a:r>
          </a:p>
          <a:p>
            <a:r>
              <a:rPr lang="en-US" altLang="zh-CN" sz="2000" b="1"/>
              <a:t>    "period":" choose from [9-11, 11-13, 13-15, 15-17] 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7094C7F-2F78-1F1E-B550-D82B64205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2775"/>
              </p:ext>
            </p:extLst>
          </p:nvPr>
        </p:nvGraphicFramePr>
        <p:xfrm>
          <a:off x="4807325" y="2895600"/>
          <a:ext cx="6165476" cy="1111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8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667DC3-3BE9-44A7-B697-9D923488F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0667DC3-3BE9-44A7-B697-9D923488F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Make  appointment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162801" cy="2795232"/>
          </a:xfrm>
        </p:spPr>
        <p:txBody>
          <a:bodyPr/>
          <a:lstStyle/>
          <a:p>
            <a:r>
              <a:rPr lang="en-US" altLang="zh-CN" sz="2000" b="1"/>
              <a:t>{        </a:t>
            </a:r>
          </a:p>
          <a:p>
            <a:r>
              <a:rPr lang="en-US" altLang="zh-CN" sz="2000" b="1"/>
              <a:t>    "period": "11-13",</a:t>
            </a:r>
          </a:p>
          <a:p>
            <a:r>
              <a:rPr lang="en-US" altLang="zh-CN" sz="2000" b="1"/>
              <a:t>    "message": "Appointment Successfully Made",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patient_id</a:t>
            </a:r>
            <a:r>
              <a:rPr lang="en-US" altLang="zh-CN" sz="2000" b="1"/>
              <a:t>": 1015571,</a:t>
            </a:r>
          </a:p>
          <a:p>
            <a:r>
              <a:rPr lang="en-US" altLang="zh-CN" sz="2000" b="1"/>
              <a:t>    "</a:t>
            </a:r>
            <a:r>
              <a:rPr lang="en-US" altLang="zh-CN" sz="2000" b="1" err="1"/>
              <a:t>doctor_id</a:t>
            </a:r>
            <a:r>
              <a:rPr lang="en-US" altLang="zh-CN" sz="2000" b="1"/>
              <a:t>": 1029250,</a:t>
            </a:r>
          </a:p>
          <a:p>
            <a:r>
              <a:rPr lang="en-US" altLang="zh-CN" sz="2000" b="1"/>
              <a:t>    "date": "2024-11-17"        </a:t>
            </a:r>
          </a:p>
          <a:p>
            <a:r>
              <a:rPr lang="en-US" altLang="zh-CN" sz="2000" b="1"/>
              <a:t>}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75101170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0286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Other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functions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2868" y="3429000"/>
            <a:ext cx="4838700" cy="315915"/>
          </a:xfrm>
        </p:spPr>
        <p:txBody>
          <a:bodyPr rtlCol="0"/>
          <a:lstStyle/>
          <a:p>
            <a:pPr rtl="0"/>
            <a:r>
              <a:rPr lang="en-US" altLang="zh-CN" sz="3200" err="1">
                <a:solidFill>
                  <a:schemeClr val="tx1">
                    <a:lumMod val="85000"/>
                  </a:schemeClr>
                </a:solidFill>
              </a:rPr>
              <a:t>print_patients</a:t>
            </a:r>
            <a:endParaRPr lang="zh-CN" altLang="en-US" sz="320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4023" y="4613942"/>
            <a:ext cx="4838700" cy="315915"/>
          </a:xfrm>
        </p:spPr>
        <p:txBody>
          <a:bodyPr rtlCol="0"/>
          <a:lstStyle/>
          <a:p>
            <a:pPr rtl="0"/>
            <a:r>
              <a:rPr lang="en-US" altLang="zh-CN" sz="3200" err="1">
                <a:solidFill>
                  <a:schemeClr val="tx1">
                    <a:lumMod val="85000"/>
                  </a:schemeClr>
                </a:solidFill>
              </a:rPr>
              <a:t>register_doctor</a:t>
            </a:r>
            <a:endParaRPr lang="zh-CN" altLang="en-US" sz="320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0015" y="3429000"/>
            <a:ext cx="4838700" cy="315915"/>
          </a:xfrm>
        </p:spPr>
        <p:txBody>
          <a:bodyPr rtlCol="0"/>
          <a:lstStyle/>
          <a:p>
            <a:pPr rtl="0"/>
            <a:r>
              <a:rPr lang="en-US" altLang="zh-CN" sz="3200" err="1">
                <a:solidFill>
                  <a:schemeClr val="tx1">
                    <a:lumMod val="85000"/>
                  </a:schemeClr>
                </a:solidFill>
              </a:rPr>
              <a:t>print_doctors</a:t>
            </a:r>
            <a:endParaRPr lang="zh-CN" altLang="en-US" sz="320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10015" y="4613942"/>
            <a:ext cx="4838700" cy="315915"/>
          </a:xfrm>
        </p:spPr>
        <p:txBody>
          <a:bodyPr rtlCol="0"/>
          <a:lstStyle/>
          <a:p>
            <a:pPr rtl="0"/>
            <a:r>
              <a:rPr lang="en-US" altLang="zh-CN" sz="3200" err="1">
                <a:solidFill>
                  <a:schemeClr val="tx1">
                    <a:lumMod val="85000"/>
                  </a:schemeClr>
                </a:solidFill>
              </a:rPr>
              <a:t>print_appointments</a:t>
            </a:r>
            <a:endParaRPr lang="zh-CN" altLang="en-US" sz="320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Record Medical history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C5724BBC-6343-F18F-3B9C-490B72CAB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175"/>
            <a:ext cx="7162800" cy="2795588"/>
          </a:xfrm>
        </p:spPr>
        <p:txBody>
          <a:bodyPr/>
          <a:lstStyle/>
          <a:p>
            <a:r>
              <a:rPr lang="en-US" altLang="zh-CN" sz="2000" b="1" dirty="0"/>
              <a:t>{        </a:t>
            </a:r>
          </a:p>
          <a:p>
            <a:r>
              <a:rPr lang="en-US" altLang="zh-CN" sz="2000" b="1" dirty="0"/>
              <a:t>    "</a:t>
            </a:r>
            <a:r>
              <a:rPr lang="en-US" altLang="zh-CN" sz="2000" b="1" dirty="0" err="1"/>
              <a:t>patient_id</a:t>
            </a:r>
            <a:r>
              <a:rPr lang="en-US" altLang="zh-CN" sz="2000" b="1" dirty="0"/>
              <a:t>": XXXXXXX,        </a:t>
            </a:r>
          </a:p>
          <a:p>
            <a:r>
              <a:rPr lang="en-US" altLang="zh-CN" sz="2000" b="1" dirty="0"/>
              <a:t>    "</a:t>
            </a:r>
            <a:r>
              <a:rPr lang="en-US" altLang="zh-CN" sz="2000" b="1" dirty="0" err="1"/>
              <a:t>doctor_id</a:t>
            </a:r>
            <a:r>
              <a:rPr lang="en-US" altLang="zh-CN" sz="2000" b="1" dirty="0"/>
              <a:t>": XXXXXXX,        </a:t>
            </a:r>
          </a:p>
          <a:p>
            <a:r>
              <a:rPr lang="en-US" altLang="zh-CN" sz="2000" b="1" dirty="0"/>
              <a:t>    "</a:t>
            </a:r>
            <a:r>
              <a:rPr lang="en-US" altLang="zh-CN" sz="2000" b="1" dirty="0" err="1"/>
              <a:t>date":"YYYY-MM-DD</a:t>
            </a:r>
            <a:r>
              <a:rPr lang="en-US" altLang="zh-CN" sz="2000" b="1" dirty="0"/>
              <a:t>",        </a:t>
            </a:r>
          </a:p>
          <a:p>
            <a:r>
              <a:rPr lang="en-US" altLang="zh-CN" sz="2000" b="1" dirty="0"/>
              <a:t>”</a:t>
            </a:r>
            <a:r>
              <a:rPr lang="en-US" altLang="zh-CN" sz="2000" b="1" dirty="0" err="1"/>
              <a:t>prescription":”take</a:t>
            </a:r>
            <a:r>
              <a:rPr lang="en-US" altLang="zh-CN" sz="2000" b="1" dirty="0"/>
              <a:t> medicine twice a day”  </a:t>
            </a:r>
          </a:p>
          <a:p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  <p:graphicFrame>
        <p:nvGraphicFramePr>
          <p:cNvPr id="13" name="图示 6">
            <a:extLst>
              <a:ext uri="{FF2B5EF4-FFF2-40B4-BE49-F238E27FC236}">
                <a16:creationId xmlns:a16="http://schemas.microsoft.com/office/drawing/2014/main" id="{C41EC767-3627-57EA-1D19-7CD81FC00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596111"/>
              </p:ext>
            </p:extLst>
          </p:nvPr>
        </p:nvGraphicFramePr>
        <p:xfrm>
          <a:off x="4807325" y="2151976"/>
          <a:ext cx="6165476" cy="185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6004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F8BDB4-B0D9-424C-96BE-5A6AC3637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>
                                            <p:graphicEl>
                                              <a:dgm id="{0BF8BDB4-B0D9-424C-96BE-5A6AC3637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6A2EE15-6C2D-F24E-B21E-FDC0972CF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>
                                            <p:graphicEl>
                                              <a:dgm id="{D6A2EE15-6C2D-F24E-B21E-FDC0972CF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8F29403-24CA-C84F-8F52-ADBF782E3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3">
                                            <p:graphicEl>
                                              <a:dgm id="{F8F29403-24CA-C84F-8F52-ADBF782E32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668931A-83D5-3446-B4E4-DF61C1BFC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3">
                                            <p:graphicEl>
                                              <a:dgm id="{C668931A-83D5-3446-B4E4-DF61C1BFC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5DFE5F9-F90A-7E4F-86F1-1C5CEAE3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3">
                                            <p:graphicEl>
                                              <a:dgm id="{75DFE5F9-F90A-7E4F-86F1-1C5CEAE3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Retrieve Medical history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A45E8-3630-51D1-D43F-5CCE0F0DE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106026" cy="27952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get request and </a:t>
            </a:r>
            <a:r>
              <a:rPr lang="en-US" altLang="zh-CN" sz="2000" b="1" u="sng">
                <a:solidFill>
                  <a:schemeClr val="accent1">
                    <a:lumMod val="50000"/>
                    <a:lumOff val="50000"/>
                  </a:schemeClr>
                </a:solidFill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use </a:t>
            </a:r>
            <a:r>
              <a:rPr lang="en-US" altLang="zh-CN" sz="2000" b="1" u="sng">
                <a:solidFill>
                  <a:schemeClr val="accent1">
                    <a:lumMod val="50000"/>
                    <a:lumOff val="50000"/>
                  </a:schemeClr>
                </a:solidFill>
              </a:rPr>
              <a:t>id</a:t>
            </a:r>
            <a:r>
              <a:rPr lang="en-US" altLang="zh-CN" sz="2000" b="1"/>
              <a:t> -&gt; database -&gt; </a:t>
            </a:r>
            <a:r>
              <a:rPr lang="en-US" altLang="zh-CN" sz="2000" b="1">
                <a:solidFill>
                  <a:schemeClr val="accent1">
                    <a:lumMod val="50000"/>
                    <a:lumOff val="50000"/>
                  </a:schemeClr>
                </a:solidFill>
              </a:rPr>
              <a:t>aggregate</a:t>
            </a:r>
            <a:r>
              <a:rPr lang="en-US" altLang="zh-CN" sz="2000" b="1"/>
              <a:t> data from database TABLE </a:t>
            </a:r>
            <a:r>
              <a:rPr lang="en-US" altLang="zh-CN" sz="2000" b="1" err="1"/>
              <a:t>medical_history</a:t>
            </a: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use data from database -&gt; prepare data in the form of JSON to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365934994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Retrieve Medical history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6" name="Picture 5" descr="A diagram of a medical history&#10;&#10;Description automatically generated">
            <a:extLst>
              <a:ext uri="{FF2B5EF4-FFF2-40B4-BE49-F238E27FC236}">
                <a16:creationId xmlns:a16="http://schemas.microsoft.com/office/drawing/2014/main" id="{3DDF6BAB-5F99-1132-CEC2-EBBAFAFD04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465" y="2110268"/>
            <a:ext cx="9721070" cy="40152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164939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F801CECF-42ED-3799-FECF-3D8462086F17}"/>
              </a:ext>
            </a:extLst>
          </p:cNvPr>
          <p:cNvSpPr txBox="1">
            <a:spLocks/>
          </p:cNvSpPr>
          <p:nvPr/>
        </p:nvSpPr>
        <p:spPr>
          <a:xfrm>
            <a:off x="914399" y="480646"/>
            <a:ext cx="9229725" cy="11939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cap="all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  <a:latin typeface="+mj-lt"/>
              </a:rPr>
              <a:t>Retrieve Medical history</a:t>
            </a:r>
            <a:endParaRPr lang="zh-CN" altLang="en-US" sz="3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BBA177-E88F-1084-D14D-34FCE14B5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991"/>
          <a:stretch/>
        </p:blipFill>
        <p:spPr>
          <a:xfrm>
            <a:off x="691228" y="2332892"/>
            <a:ext cx="10809544" cy="4806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56C872-F757-3FEC-DAE1-873B4BCBD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36"/>
          <a:stretch/>
        </p:blipFill>
        <p:spPr>
          <a:xfrm>
            <a:off x="691228" y="2983523"/>
            <a:ext cx="10809544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3738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片占位符 1">
            <a:extLst>
              <a:ext uri="{FF2B5EF4-FFF2-40B4-BE49-F238E27FC236}">
                <a16:creationId xmlns:a16="http://schemas.microsoft.com/office/drawing/2014/main" id="{0BAA050F-BD84-ECEB-9570-0664DAD8E574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81434780"/>
              </p:ext>
            </p:extLst>
          </p:nvPr>
        </p:nvGraphicFramePr>
        <p:xfrm>
          <a:off x="6096000" y="-22543"/>
          <a:ext cx="6096000" cy="690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bg1">
                    <a:lumMod val="85000"/>
                  </a:schemeClr>
                </a:solidFill>
                <a:latin typeface="+mj-lt"/>
              </a:rPr>
              <a:t>Webserver</a:t>
            </a:r>
            <a:endParaRPr lang="zh-CN" altLang="en-US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9" y="3278605"/>
            <a:ext cx="4572001" cy="2057400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Crow --&gt; Http Requests</a:t>
            </a:r>
          </a:p>
          <a:p>
            <a:pPr marL="285750" indent="-285750" rtl="0">
              <a:buFont typeface="Wingdings" panose="05000000000000000000" pitchFamily="2" charset="2"/>
              <a:buChar char="u"/>
            </a:pP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Sqlite3 --&gt; Manage Data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</a:rPr>
              <a:t>Postman --&gt; Test Functions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b="1">
              <a:solidFill>
                <a:schemeClr val="bg1">
                  <a:lumMod val="85000"/>
                </a:schemeClr>
              </a:solidFill>
            </a:endParaRPr>
          </a:p>
          <a:p>
            <a:pPr rtl="0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7027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77737613-FD2D-2A93-D108-E5895346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1"/>
            <a:ext cx="12192000" cy="68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Data structure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56CE843-CD6A-548B-B7F4-502A2B3D8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82359"/>
              </p:ext>
            </p:extLst>
          </p:nvPr>
        </p:nvGraphicFramePr>
        <p:xfrm>
          <a:off x="1563076" y="2824284"/>
          <a:ext cx="187178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785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accent6"/>
                          </a:solidFill>
                        </a:rPr>
                        <a:t>MedicalHistory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patientId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doctorId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prescription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CC000B-3CE4-442A-F788-49E0588B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96260"/>
              </p:ext>
            </p:extLst>
          </p:nvPr>
        </p:nvGraphicFramePr>
        <p:xfrm>
          <a:off x="3872523" y="2824284"/>
          <a:ext cx="1309077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09077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Patient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P_name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P_address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P_phone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4FDEDAD-FFB2-75A2-20BC-D99AFE79F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304"/>
              </p:ext>
            </p:extLst>
          </p:nvPr>
        </p:nvGraphicFramePr>
        <p:xfrm>
          <a:off x="6181968" y="2824284"/>
          <a:ext cx="194798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7986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Doctor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D_name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D_specialization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4D19AA76-DF25-B44C-B812-98CA1133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62359"/>
              </p:ext>
            </p:extLst>
          </p:nvPr>
        </p:nvGraphicFramePr>
        <p:xfrm>
          <a:off x="8661399" y="2824284"/>
          <a:ext cx="187178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785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Appointment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patientId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doctorId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period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Data structure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56CE843-CD6A-548B-B7F4-502A2B3D8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93507"/>
              </p:ext>
            </p:extLst>
          </p:nvPr>
        </p:nvGraphicFramePr>
        <p:xfrm>
          <a:off x="3283334" y="4387636"/>
          <a:ext cx="187178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785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>
                          <a:solidFill>
                            <a:schemeClr val="accent6"/>
                          </a:solidFill>
                        </a:rPr>
                        <a:t>MedicalHistory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patientId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doctorId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prescription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A0CC000B-3CE4-442A-F788-49E0588B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96528"/>
              </p:ext>
            </p:extLst>
          </p:nvPr>
        </p:nvGraphicFramePr>
        <p:xfrm>
          <a:off x="3564689" y="2194174"/>
          <a:ext cx="1309077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09077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Patient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P_name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P_address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P_phone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4FDEDAD-FFB2-75A2-20BC-D99AFE79F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10137"/>
              </p:ext>
            </p:extLst>
          </p:nvPr>
        </p:nvGraphicFramePr>
        <p:xfrm>
          <a:off x="7036883" y="4752622"/>
          <a:ext cx="1947986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7986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Doctor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D_name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D_specialization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4D19AA76-DF25-B44C-B812-98CA1133A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33307"/>
              </p:ext>
            </p:extLst>
          </p:nvPr>
        </p:nvGraphicFramePr>
        <p:xfrm>
          <a:off x="7074983" y="2207856"/>
          <a:ext cx="1871785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1785">
                  <a:extLst>
                    <a:ext uri="{9D8B030D-6E8A-4147-A177-3AD203B41FA5}">
                      <a16:colId xmlns:a16="http://schemas.microsoft.com/office/drawing/2014/main" val="25478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Appointment</a:t>
                      </a: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patientId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8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doctorId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date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period</a:t>
                      </a:r>
                      <a:endParaRPr lang="zh-CN" altLang="en-US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81771"/>
                  </a:ext>
                </a:extLst>
              </a:tr>
            </a:tbl>
          </a:graphicData>
        </a:graphic>
      </p:graphicFrame>
      <p:sp>
        <p:nvSpPr>
          <p:cNvPr id="2" name="弧形 1">
            <a:extLst>
              <a:ext uri="{FF2B5EF4-FFF2-40B4-BE49-F238E27FC236}">
                <a16:creationId xmlns:a16="http://schemas.microsoft.com/office/drawing/2014/main" id="{49CDAEB8-1F50-39AC-1701-FD4EFAF428D5}"/>
              </a:ext>
            </a:extLst>
          </p:cNvPr>
          <p:cNvSpPr/>
          <p:nvPr/>
        </p:nvSpPr>
        <p:spPr>
          <a:xfrm rot="21184818">
            <a:off x="2654611" y="2751045"/>
            <a:ext cx="2600980" cy="2240435"/>
          </a:xfrm>
          <a:custGeom>
            <a:avLst/>
            <a:gdLst>
              <a:gd name="connsiteX0" fmla="*/ 828468 w 2600980"/>
              <a:gd name="connsiteY0" fmla="*/ 2164043 h 2240435"/>
              <a:gd name="connsiteX1" fmla="*/ 38967 w 2600980"/>
              <a:gd name="connsiteY1" fmla="*/ 848050 h 2240435"/>
              <a:gd name="connsiteX2" fmla="*/ 1300815 w 2600980"/>
              <a:gd name="connsiteY2" fmla="*/ -1 h 2240435"/>
              <a:gd name="connsiteX3" fmla="*/ 1300490 w 2600980"/>
              <a:gd name="connsiteY3" fmla="*/ 1120218 h 2240435"/>
              <a:gd name="connsiteX4" fmla="*/ 828468 w 2600980"/>
              <a:gd name="connsiteY4" fmla="*/ 2164043 h 2240435"/>
              <a:gd name="connsiteX0" fmla="*/ 828468 w 2600980"/>
              <a:gd name="connsiteY0" fmla="*/ 2164043 h 2240435"/>
              <a:gd name="connsiteX1" fmla="*/ 38967 w 2600980"/>
              <a:gd name="connsiteY1" fmla="*/ 848050 h 2240435"/>
              <a:gd name="connsiteX2" fmla="*/ 1300815 w 2600980"/>
              <a:gd name="connsiteY2" fmla="*/ -1 h 224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980" h="2240435" stroke="0" extrusionOk="0">
                <a:moveTo>
                  <a:pt x="828468" y="2164043"/>
                </a:moveTo>
                <a:cubicBezTo>
                  <a:pt x="242619" y="1916057"/>
                  <a:pt x="-114560" y="1384614"/>
                  <a:pt x="38967" y="848050"/>
                </a:cubicBezTo>
                <a:cubicBezTo>
                  <a:pt x="158136" y="337833"/>
                  <a:pt x="679379" y="94254"/>
                  <a:pt x="1300815" y="-1"/>
                </a:cubicBezTo>
                <a:cubicBezTo>
                  <a:pt x="1258524" y="358701"/>
                  <a:pt x="1239985" y="744239"/>
                  <a:pt x="1300490" y="1120218"/>
                </a:cubicBezTo>
                <a:cubicBezTo>
                  <a:pt x="1123137" y="1347009"/>
                  <a:pt x="943570" y="2056310"/>
                  <a:pt x="828468" y="2164043"/>
                </a:cubicBezTo>
                <a:close/>
              </a:path>
              <a:path w="2600980" h="2240435" fill="none" extrusionOk="0">
                <a:moveTo>
                  <a:pt x="828468" y="2164043"/>
                </a:moveTo>
                <a:cubicBezTo>
                  <a:pt x="265838" y="2027734"/>
                  <a:pt x="-103501" y="1355293"/>
                  <a:pt x="38967" y="848050"/>
                </a:cubicBezTo>
                <a:cubicBezTo>
                  <a:pt x="189688" y="333187"/>
                  <a:pt x="717534" y="-46983"/>
                  <a:pt x="1300815" y="-1"/>
                </a:cubicBezTo>
              </a:path>
              <a:path w="2600980" h="2240435" fill="none" stroke="0" extrusionOk="0">
                <a:moveTo>
                  <a:pt x="828468" y="2164043"/>
                </a:moveTo>
                <a:cubicBezTo>
                  <a:pt x="268384" y="1953041"/>
                  <a:pt x="-122552" y="1371908"/>
                  <a:pt x="38967" y="848050"/>
                </a:cubicBezTo>
                <a:cubicBezTo>
                  <a:pt x="153780" y="355843"/>
                  <a:pt x="686909" y="-10499"/>
                  <a:pt x="1300815" y="-1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lgDashDot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78677336">
                  <a:prstGeom prst="arc">
                    <a:avLst>
                      <a:gd name="adj1" fmla="val 6859959"/>
                      <a:gd name="adj2" fmla="val 162009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788E0CA6-D945-7E1D-F1D7-7BD51C73B48B}"/>
              </a:ext>
            </a:extLst>
          </p:cNvPr>
          <p:cNvSpPr/>
          <p:nvPr/>
        </p:nvSpPr>
        <p:spPr>
          <a:xfrm rot="10292411">
            <a:off x="6961574" y="3132045"/>
            <a:ext cx="2600980" cy="2240435"/>
          </a:xfrm>
          <a:custGeom>
            <a:avLst/>
            <a:gdLst>
              <a:gd name="connsiteX0" fmla="*/ 828468 w 2600980"/>
              <a:gd name="connsiteY0" fmla="*/ 2164043 h 2240435"/>
              <a:gd name="connsiteX1" fmla="*/ 38967 w 2600980"/>
              <a:gd name="connsiteY1" fmla="*/ 848050 h 2240435"/>
              <a:gd name="connsiteX2" fmla="*/ 1300815 w 2600980"/>
              <a:gd name="connsiteY2" fmla="*/ -1 h 2240435"/>
              <a:gd name="connsiteX3" fmla="*/ 1300490 w 2600980"/>
              <a:gd name="connsiteY3" fmla="*/ 1120218 h 2240435"/>
              <a:gd name="connsiteX4" fmla="*/ 828468 w 2600980"/>
              <a:gd name="connsiteY4" fmla="*/ 2164043 h 2240435"/>
              <a:gd name="connsiteX0" fmla="*/ 828468 w 2600980"/>
              <a:gd name="connsiteY0" fmla="*/ 2164043 h 2240435"/>
              <a:gd name="connsiteX1" fmla="*/ 38967 w 2600980"/>
              <a:gd name="connsiteY1" fmla="*/ 848050 h 2240435"/>
              <a:gd name="connsiteX2" fmla="*/ 1300815 w 2600980"/>
              <a:gd name="connsiteY2" fmla="*/ -1 h 224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980" h="2240435" stroke="0" extrusionOk="0">
                <a:moveTo>
                  <a:pt x="828468" y="2164043"/>
                </a:moveTo>
                <a:cubicBezTo>
                  <a:pt x="242619" y="1916057"/>
                  <a:pt x="-114560" y="1384614"/>
                  <a:pt x="38967" y="848050"/>
                </a:cubicBezTo>
                <a:cubicBezTo>
                  <a:pt x="158136" y="337833"/>
                  <a:pt x="679379" y="94254"/>
                  <a:pt x="1300815" y="-1"/>
                </a:cubicBezTo>
                <a:cubicBezTo>
                  <a:pt x="1258524" y="358701"/>
                  <a:pt x="1239985" y="744239"/>
                  <a:pt x="1300490" y="1120218"/>
                </a:cubicBezTo>
                <a:cubicBezTo>
                  <a:pt x="1123137" y="1347009"/>
                  <a:pt x="943570" y="2056310"/>
                  <a:pt x="828468" y="2164043"/>
                </a:cubicBezTo>
                <a:close/>
              </a:path>
              <a:path w="2600980" h="2240435" fill="none" extrusionOk="0">
                <a:moveTo>
                  <a:pt x="828468" y="2164043"/>
                </a:moveTo>
                <a:cubicBezTo>
                  <a:pt x="265838" y="2027734"/>
                  <a:pt x="-103501" y="1355293"/>
                  <a:pt x="38967" y="848050"/>
                </a:cubicBezTo>
                <a:cubicBezTo>
                  <a:pt x="189688" y="333187"/>
                  <a:pt x="717534" y="-46983"/>
                  <a:pt x="1300815" y="-1"/>
                </a:cubicBezTo>
              </a:path>
              <a:path w="2600980" h="2240435" fill="none" stroke="0" extrusionOk="0">
                <a:moveTo>
                  <a:pt x="828468" y="2164043"/>
                </a:moveTo>
                <a:cubicBezTo>
                  <a:pt x="268384" y="1953041"/>
                  <a:pt x="-122552" y="1371908"/>
                  <a:pt x="38967" y="848050"/>
                </a:cubicBezTo>
                <a:cubicBezTo>
                  <a:pt x="153780" y="355843"/>
                  <a:pt x="686909" y="-10499"/>
                  <a:pt x="1300815" y="-1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lgDashDot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78677336">
                  <a:prstGeom prst="arc">
                    <a:avLst>
                      <a:gd name="adj1" fmla="val 6859959"/>
                      <a:gd name="adj2" fmla="val 1620099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BDE66F-E763-1586-3CD6-66F8821B0BF1}"/>
              </a:ext>
            </a:extLst>
          </p:cNvPr>
          <p:cNvCxnSpPr>
            <a:cxnSpLocks/>
          </p:cNvCxnSpPr>
          <p:nvPr/>
        </p:nvCxnSpPr>
        <p:spPr>
          <a:xfrm>
            <a:off x="4566138" y="2754923"/>
            <a:ext cx="282526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BD69812-8EB3-4FE0-C4BC-7B2E0BDCD73E}"/>
              </a:ext>
            </a:extLst>
          </p:cNvPr>
          <p:cNvCxnSpPr>
            <a:cxnSpLocks/>
          </p:cNvCxnSpPr>
          <p:nvPr/>
        </p:nvCxnSpPr>
        <p:spPr>
          <a:xfrm>
            <a:off x="4824046" y="5310554"/>
            <a:ext cx="282526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B6873A-90B1-9269-1EAC-576A10172672}"/>
              </a:ext>
            </a:extLst>
          </p:cNvPr>
          <p:cNvSpPr/>
          <p:nvPr/>
        </p:nvSpPr>
        <p:spPr>
          <a:xfrm>
            <a:off x="5381079" y="3671798"/>
            <a:ext cx="1655803" cy="55132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err="1"/>
              <a:t>clinic.db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68774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7995137" y="3346211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1068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6" y="259800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3346211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7995137" y="3346211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F19D04-56C8-DD45-9682-D51FAF30BE54}"/>
              </a:ext>
            </a:extLst>
          </p:cNvPr>
          <p:cNvSpPr txBox="1"/>
          <p:nvPr/>
        </p:nvSpPr>
        <p:spPr>
          <a:xfrm>
            <a:off x="1822838" y="3946375"/>
            <a:ext cx="141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DD8E15-C75C-34E8-E661-AAB6F78BEFAE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2529254" y="3429000"/>
            <a:ext cx="0" cy="5173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D7B68D-BC31-20AD-0DE7-6613E7B5F737}"/>
              </a:ext>
            </a:extLst>
          </p:cNvPr>
          <p:cNvSpPr txBox="1"/>
          <p:nvPr/>
        </p:nvSpPr>
        <p:spPr>
          <a:xfrm>
            <a:off x="1822838" y="4925415"/>
            <a:ext cx="141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 digits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C7B4FE4-E0BE-0E0A-2C68-CE0A60CC3B8F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2529254" y="4408040"/>
            <a:ext cx="0" cy="517375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2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>
                <a:solidFill>
                  <a:schemeClr val="tx1"/>
                </a:solidFill>
                <a:latin typeface="+mj-lt"/>
              </a:rPr>
              <a:t>Register Patient</a:t>
            </a:r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7D140-BD88-C72A-33BA-93E4B048D720}"/>
              </a:ext>
            </a:extLst>
          </p:cNvPr>
          <p:cNvSpPr txBox="1"/>
          <p:nvPr/>
        </p:nvSpPr>
        <p:spPr>
          <a:xfrm>
            <a:off x="1318847" y="3346213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Generate</a:t>
            </a:r>
            <a:r>
              <a:rPr lang="en-US" altLang="zh-CN" sz="2400" b="1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D6354-E939-25BB-4310-99F70F2865CB}"/>
              </a:ext>
            </a:extLst>
          </p:cNvPr>
          <p:cNvSpPr txBox="1"/>
          <p:nvPr/>
        </p:nvSpPr>
        <p:spPr>
          <a:xfrm>
            <a:off x="4656991" y="2515214"/>
            <a:ext cx="2420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 </a:t>
            </a:r>
            <a:r>
              <a:rPr lang="en-US" altLang="zh-CN" sz="2400" b="1" err="1">
                <a:latin typeface="Consolas" panose="020B0609020204030204" pitchFamily="49" charset="0"/>
                <a:ea typeface="Microsoft YaHei UI" panose="020B0503020204020204" pitchFamily="34" charset="-122"/>
              </a:rPr>
              <a:t>isValidName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20616-5216-5A0A-CE9C-76142C55F598}"/>
              </a:ext>
            </a:extLst>
          </p:cNvPr>
          <p:cNvSpPr txBox="1"/>
          <p:nvPr/>
        </p:nvSpPr>
        <p:spPr>
          <a:xfrm>
            <a:off x="7995137" y="3346211"/>
            <a:ext cx="242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 </a:t>
            </a:r>
            <a:r>
              <a:rPr lang="en-US" altLang="zh-CN" sz="2400" b="1" err="1">
                <a:solidFill>
                  <a:schemeClr val="bg2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getPatientId</a:t>
            </a:r>
            <a:endParaRPr lang="zh-CN" altLang="en-US" sz="2400" b="1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C2C1AA-F25A-C039-2691-1B177D761B57}"/>
              </a:ext>
            </a:extLst>
          </p:cNvPr>
          <p:cNvSpPr txBox="1"/>
          <p:nvPr/>
        </p:nvSpPr>
        <p:spPr>
          <a:xfrm>
            <a:off x="4070737" y="3946375"/>
            <a:ext cx="104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@#$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95D46-7221-CE01-18E5-CAF673865767}"/>
              </a:ext>
            </a:extLst>
          </p:cNvPr>
          <p:cNvSpPr txBox="1"/>
          <p:nvPr/>
        </p:nvSpPr>
        <p:spPr>
          <a:xfrm>
            <a:off x="5347137" y="3943633"/>
            <a:ext cx="104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0123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F042F-9BAB-9478-0414-BD203F07AF02}"/>
              </a:ext>
            </a:extLst>
          </p:cNvPr>
          <p:cNvSpPr txBox="1"/>
          <p:nvPr/>
        </p:nvSpPr>
        <p:spPr>
          <a:xfrm>
            <a:off x="6474827" y="3942450"/>
            <a:ext cx="1205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length</a:t>
            </a:r>
            <a:endParaRPr lang="zh-CN" altLang="en-US" sz="2400" b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17B448-64FA-2D76-0B55-D2B92109176F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4591000" y="3346211"/>
            <a:ext cx="1276400" cy="60016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DC7A02E-E310-40C8-C797-4E2014B64DE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67400" y="3346211"/>
            <a:ext cx="1210408" cy="59623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A6F66A-C117-9DBF-20FD-EC6C9B7354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67400" y="3346211"/>
            <a:ext cx="0" cy="59742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3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0</TotalTime>
  <Words>670</Words>
  <Application>Microsoft Office PowerPoint</Application>
  <PresentationFormat>宽屏</PresentationFormat>
  <Paragraphs>214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Microsoft YaHei UI</vt:lpstr>
      <vt:lpstr>Arial</vt:lpstr>
      <vt:lpstr>Calibri</vt:lpstr>
      <vt:lpstr>Consolas</vt:lpstr>
      <vt:lpstr>Gill Sans MT</vt:lpstr>
      <vt:lpstr>Wingdings</vt:lpstr>
      <vt:lpstr>Wingdings 2</vt:lpstr>
      <vt:lpstr>红利</vt:lpstr>
      <vt:lpstr>Health_Clinic_MaNAGEMENT  2.2</vt:lpstr>
      <vt:lpstr>PowerPoint 演示文稿</vt:lpstr>
      <vt:lpstr>Webserver</vt:lpstr>
      <vt:lpstr>PowerPoint 演示文稿</vt:lpstr>
      <vt:lpstr>Data structure</vt:lpstr>
      <vt:lpstr>Data structure</vt:lpstr>
      <vt:lpstr>Register Patient</vt:lpstr>
      <vt:lpstr>Register Patient</vt:lpstr>
      <vt:lpstr>Register Patient</vt:lpstr>
      <vt:lpstr>Register Patient</vt:lpstr>
      <vt:lpstr>Register Patient</vt:lpstr>
      <vt:lpstr>Register Patient</vt:lpstr>
      <vt:lpstr>Register Patient</vt:lpstr>
      <vt:lpstr>Register Patient</vt:lpstr>
      <vt:lpstr>Register Patient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functions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Li, Hongtao (Postgraduate Student)</cp:lastModifiedBy>
  <cp:revision>2</cp:revision>
  <dcterms:created xsi:type="dcterms:W3CDTF">2023-12-04T14:00:19Z</dcterms:created>
  <dcterms:modified xsi:type="dcterms:W3CDTF">2023-12-12T14:16:15Z</dcterms:modified>
</cp:coreProperties>
</file>