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7"/>
  </p:notesMasterIdLst>
  <p:sldIdLst>
    <p:sldId id="350" r:id="rId2"/>
    <p:sldId id="361" r:id="rId3"/>
    <p:sldId id="368" r:id="rId4"/>
    <p:sldId id="363" r:id="rId5"/>
    <p:sldId id="3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3C00"/>
    <a:srgbClr val="FF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115CF-4359-8147-9CEA-729E05FD93DC}" v="105" dt="2024-01-22T20:50:58.037"/>
    <p1510:client id="{B7FB4CC8-D666-13C3-540F-030B8BDE1DAF}" v="31" dt="2024-01-22T17:07:55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6617F-8BEF-492C-A3F4-9FAF9B40A76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3252A39-8034-488F-B6CE-165CACE2889D}">
      <dgm:prSet/>
      <dgm:spPr/>
      <dgm:t>
        <a:bodyPr/>
        <a:lstStyle/>
        <a:p>
          <a:r>
            <a:rPr lang="en-US" dirty="0"/>
            <a:t>Implement a procedure to record and update the quantity of medical supplies</a:t>
          </a:r>
        </a:p>
      </dgm:t>
    </dgm:pt>
    <dgm:pt modelId="{7674038A-0583-4DFA-A93C-EF795F5ACE4E}" type="parTrans" cxnId="{8F5E1FA8-A653-4842-A708-FCD4F594AC1C}">
      <dgm:prSet/>
      <dgm:spPr/>
      <dgm:t>
        <a:bodyPr/>
        <a:lstStyle/>
        <a:p>
          <a:endParaRPr lang="en-US"/>
        </a:p>
      </dgm:t>
    </dgm:pt>
    <dgm:pt modelId="{93F73B26-A7A6-4ED6-A66A-7483137B68C1}" type="sibTrans" cxnId="{8F5E1FA8-A653-4842-A708-FCD4F594AC1C}">
      <dgm:prSet/>
      <dgm:spPr/>
      <dgm:t>
        <a:bodyPr/>
        <a:lstStyle/>
        <a:p>
          <a:endParaRPr lang="en-US"/>
        </a:p>
      </dgm:t>
    </dgm:pt>
    <dgm:pt modelId="{4F5DA8C3-23D7-48C9-A1CD-D979A424289F}">
      <dgm:prSet/>
      <dgm:spPr/>
      <dgm:t>
        <a:bodyPr/>
        <a:lstStyle/>
        <a:p>
          <a:r>
            <a:rPr lang="en-US" dirty="0"/>
            <a:t>Design a feature to alert staff when stock levels for a particular item are low</a:t>
          </a:r>
        </a:p>
      </dgm:t>
    </dgm:pt>
    <dgm:pt modelId="{00BA7EF1-AA4E-4CC6-A83B-2AD4D69903C7}" type="parTrans" cxnId="{AA7FC3CF-23CF-4F57-A001-20DA52E2C530}">
      <dgm:prSet/>
      <dgm:spPr/>
      <dgm:t>
        <a:bodyPr/>
        <a:lstStyle/>
        <a:p>
          <a:endParaRPr lang="en-US"/>
        </a:p>
      </dgm:t>
    </dgm:pt>
    <dgm:pt modelId="{2C4EA6B6-E8D8-441F-9023-8AAAE559E38A}" type="sibTrans" cxnId="{AA7FC3CF-23CF-4F57-A001-20DA52E2C530}">
      <dgm:prSet/>
      <dgm:spPr/>
      <dgm:t>
        <a:bodyPr/>
        <a:lstStyle/>
        <a:p>
          <a:endParaRPr lang="en-US"/>
        </a:p>
      </dgm:t>
    </dgm:pt>
    <dgm:pt modelId="{DB50EB39-51F2-4B9C-A2F8-421573745831}" type="pres">
      <dgm:prSet presAssocID="{B2F6617F-8BEF-492C-A3F4-9FAF9B40A76A}" presName="root" presStyleCnt="0">
        <dgm:presLayoutVars>
          <dgm:dir/>
          <dgm:resizeHandles val="exact"/>
        </dgm:presLayoutVars>
      </dgm:prSet>
      <dgm:spPr/>
    </dgm:pt>
    <dgm:pt modelId="{D575EA30-2D3C-420F-B9F0-77E292F0C92C}" type="pres">
      <dgm:prSet presAssocID="{F3252A39-8034-488F-B6CE-165CACE2889D}" presName="compNode" presStyleCnt="0"/>
      <dgm:spPr/>
    </dgm:pt>
    <dgm:pt modelId="{8B3377B7-1D49-41A1-8BA9-06EDF59FB979}" type="pres">
      <dgm:prSet presAssocID="{F3252A39-8034-488F-B6CE-165CACE288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44CBF12-EEA8-4DB9-9A2E-9620420015D2}" type="pres">
      <dgm:prSet presAssocID="{F3252A39-8034-488F-B6CE-165CACE2889D}" presName="spaceRect" presStyleCnt="0"/>
      <dgm:spPr/>
    </dgm:pt>
    <dgm:pt modelId="{EED81199-CADA-43BC-A07C-4CE52CDF4DB8}" type="pres">
      <dgm:prSet presAssocID="{F3252A39-8034-488F-B6CE-165CACE2889D}" presName="textRect" presStyleLbl="revTx" presStyleIdx="0" presStyleCnt="2">
        <dgm:presLayoutVars>
          <dgm:chMax val="1"/>
          <dgm:chPref val="1"/>
        </dgm:presLayoutVars>
      </dgm:prSet>
      <dgm:spPr/>
    </dgm:pt>
    <dgm:pt modelId="{198565C4-887F-4E4F-8434-EF33B91497F9}" type="pres">
      <dgm:prSet presAssocID="{93F73B26-A7A6-4ED6-A66A-7483137B68C1}" presName="sibTrans" presStyleCnt="0"/>
      <dgm:spPr/>
    </dgm:pt>
    <dgm:pt modelId="{889A5D9B-7D6E-4050-ADA9-94D282C3EF2F}" type="pres">
      <dgm:prSet presAssocID="{4F5DA8C3-23D7-48C9-A1CD-D979A424289F}" presName="compNode" presStyleCnt="0"/>
      <dgm:spPr/>
    </dgm:pt>
    <dgm:pt modelId="{C45AC4DE-A759-4C12-99DE-8E78CE149DFF}" type="pres">
      <dgm:prSet presAssocID="{4F5DA8C3-23D7-48C9-A1CD-D979A42428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B1EB99F1-9AC8-497B-B90B-112A94504252}" type="pres">
      <dgm:prSet presAssocID="{4F5DA8C3-23D7-48C9-A1CD-D979A424289F}" presName="spaceRect" presStyleCnt="0"/>
      <dgm:spPr/>
    </dgm:pt>
    <dgm:pt modelId="{BAD3C39F-44B5-48A6-99B1-FE4494692A48}" type="pres">
      <dgm:prSet presAssocID="{4F5DA8C3-23D7-48C9-A1CD-D979A424289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A6F1001-5D36-4358-94EE-F6F938FF0E75}" type="presOf" srcId="{4F5DA8C3-23D7-48C9-A1CD-D979A424289F}" destId="{BAD3C39F-44B5-48A6-99B1-FE4494692A48}" srcOrd="0" destOrd="0" presId="urn:microsoft.com/office/officeart/2018/2/layout/IconLabelList"/>
    <dgm:cxn modelId="{63CEB81C-7C4D-408D-9E30-D24E5E2822D2}" type="presOf" srcId="{B2F6617F-8BEF-492C-A3F4-9FAF9B40A76A}" destId="{DB50EB39-51F2-4B9C-A2F8-421573745831}" srcOrd="0" destOrd="0" presId="urn:microsoft.com/office/officeart/2018/2/layout/IconLabelList"/>
    <dgm:cxn modelId="{8F5E1FA8-A653-4842-A708-FCD4F594AC1C}" srcId="{B2F6617F-8BEF-492C-A3F4-9FAF9B40A76A}" destId="{F3252A39-8034-488F-B6CE-165CACE2889D}" srcOrd="0" destOrd="0" parTransId="{7674038A-0583-4DFA-A93C-EF795F5ACE4E}" sibTransId="{93F73B26-A7A6-4ED6-A66A-7483137B68C1}"/>
    <dgm:cxn modelId="{AA7FC3CF-23CF-4F57-A001-20DA52E2C530}" srcId="{B2F6617F-8BEF-492C-A3F4-9FAF9B40A76A}" destId="{4F5DA8C3-23D7-48C9-A1CD-D979A424289F}" srcOrd="1" destOrd="0" parTransId="{00BA7EF1-AA4E-4CC6-A83B-2AD4D69903C7}" sibTransId="{2C4EA6B6-E8D8-441F-9023-8AAAE559E38A}"/>
    <dgm:cxn modelId="{BEDB9FE1-E211-4981-AB94-15E74F1CE0DD}" type="presOf" srcId="{F3252A39-8034-488F-B6CE-165CACE2889D}" destId="{EED81199-CADA-43BC-A07C-4CE52CDF4DB8}" srcOrd="0" destOrd="0" presId="urn:microsoft.com/office/officeart/2018/2/layout/IconLabelList"/>
    <dgm:cxn modelId="{090D90AC-98A2-4AEA-A4B5-5F00DC2FAC87}" type="presParOf" srcId="{DB50EB39-51F2-4B9C-A2F8-421573745831}" destId="{D575EA30-2D3C-420F-B9F0-77E292F0C92C}" srcOrd="0" destOrd="0" presId="urn:microsoft.com/office/officeart/2018/2/layout/IconLabelList"/>
    <dgm:cxn modelId="{AEB977CE-7923-47F1-889E-AC50C88FB8FF}" type="presParOf" srcId="{D575EA30-2D3C-420F-B9F0-77E292F0C92C}" destId="{8B3377B7-1D49-41A1-8BA9-06EDF59FB979}" srcOrd="0" destOrd="0" presId="urn:microsoft.com/office/officeart/2018/2/layout/IconLabelList"/>
    <dgm:cxn modelId="{49EB21AE-F8CE-4BAB-B5ED-C4973A77BF24}" type="presParOf" srcId="{D575EA30-2D3C-420F-B9F0-77E292F0C92C}" destId="{B44CBF12-EEA8-4DB9-9A2E-9620420015D2}" srcOrd="1" destOrd="0" presId="urn:microsoft.com/office/officeart/2018/2/layout/IconLabelList"/>
    <dgm:cxn modelId="{685C2650-5296-4E8B-95FA-11F6EB1CFFA2}" type="presParOf" srcId="{D575EA30-2D3C-420F-B9F0-77E292F0C92C}" destId="{EED81199-CADA-43BC-A07C-4CE52CDF4DB8}" srcOrd="2" destOrd="0" presId="urn:microsoft.com/office/officeart/2018/2/layout/IconLabelList"/>
    <dgm:cxn modelId="{93F74D0F-ACC8-4A16-B84D-23E3606C6AA7}" type="presParOf" srcId="{DB50EB39-51F2-4B9C-A2F8-421573745831}" destId="{198565C4-887F-4E4F-8434-EF33B91497F9}" srcOrd="1" destOrd="0" presId="urn:microsoft.com/office/officeart/2018/2/layout/IconLabelList"/>
    <dgm:cxn modelId="{CBF70872-29C4-4B86-86A0-50B09CB89E7D}" type="presParOf" srcId="{DB50EB39-51F2-4B9C-A2F8-421573745831}" destId="{889A5D9B-7D6E-4050-ADA9-94D282C3EF2F}" srcOrd="2" destOrd="0" presId="urn:microsoft.com/office/officeart/2018/2/layout/IconLabelList"/>
    <dgm:cxn modelId="{6A2542AF-6B77-403F-8009-6A5C9BC30B54}" type="presParOf" srcId="{889A5D9B-7D6E-4050-ADA9-94D282C3EF2F}" destId="{C45AC4DE-A759-4C12-99DE-8E78CE149DFF}" srcOrd="0" destOrd="0" presId="urn:microsoft.com/office/officeart/2018/2/layout/IconLabelList"/>
    <dgm:cxn modelId="{35061D34-896B-4411-897E-3848DBDA26FD}" type="presParOf" srcId="{889A5D9B-7D6E-4050-ADA9-94D282C3EF2F}" destId="{B1EB99F1-9AC8-497B-B90B-112A94504252}" srcOrd="1" destOrd="0" presId="urn:microsoft.com/office/officeart/2018/2/layout/IconLabelList"/>
    <dgm:cxn modelId="{3F62DDAA-8E9D-4930-8C79-1C063E61169F}" type="presParOf" srcId="{889A5D9B-7D6E-4050-ADA9-94D282C3EF2F}" destId="{BAD3C39F-44B5-48A6-99B1-FE4494692A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377B7-1D49-41A1-8BA9-06EDF59FB979}">
      <dsp:nvSpPr>
        <dsp:cNvPr id="0" name=""/>
        <dsp:cNvSpPr/>
      </dsp:nvSpPr>
      <dsp:spPr>
        <a:xfrm>
          <a:off x="2004974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81199-CADA-43BC-A07C-4CE52CDF4DB8}">
      <dsp:nvSpPr>
        <dsp:cNvPr id="0" name=""/>
        <dsp:cNvSpPr/>
      </dsp:nvSpPr>
      <dsp:spPr>
        <a:xfrm>
          <a:off x="816974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a procedure to record and update the quantity of medical supplies</a:t>
          </a:r>
        </a:p>
      </dsp:txBody>
      <dsp:txXfrm>
        <a:off x="816974" y="2686253"/>
        <a:ext cx="4320000" cy="720000"/>
      </dsp:txXfrm>
    </dsp:sp>
    <dsp:sp modelId="{C45AC4DE-A759-4C12-99DE-8E78CE149DFF}">
      <dsp:nvSpPr>
        <dsp:cNvPr id="0" name=""/>
        <dsp:cNvSpPr/>
      </dsp:nvSpPr>
      <dsp:spPr>
        <a:xfrm>
          <a:off x="7080975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3C39F-44B5-48A6-99B1-FE4494692A48}">
      <dsp:nvSpPr>
        <dsp:cNvPr id="0" name=""/>
        <dsp:cNvSpPr/>
      </dsp:nvSpPr>
      <dsp:spPr>
        <a:xfrm>
          <a:off x="5892975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Design a feature to alert staff when stock levels for a particular item are low</a:t>
          </a:r>
        </a:p>
      </dsp:txBody>
      <dsp:txXfrm>
        <a:off x="5892975" y="268625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C912C-C0B6-E64E-85EC-AC605B9CB3EC}" type="datetimeFigureOut">
              <a:rPr lang="en-CN" smtClean="0"/>
              <a:t>2024/1/23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2BD28-C0DC-0842-8558-40C5E451B72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472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2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6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916504-D895-B74D-A15D-FE5CB4A62579}" type="datetimeFigureOut">
              <a:rPr lang="en-CN" smtClean="0"/>
              <a:t>2024/1/23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495140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2024/1/23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32386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916504-D895-B74D-A15D-FE5CB4A62579}" type="datetimeFigureOut">
              <a:rPr lang="en-CN" smtClean="0"/>
              <a:t>2024/1/23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743074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任意多边形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3" name="直接连接符​​(S)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61900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任意多边形(F)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(F)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4" name="图片占位符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cxnSp>
        <p:nvCxnSpPr>
          <p:cNvPr id="17" name="直接连接符​​(S)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6235E2E-67F1-433F-80D4-B8E06E5EF337}" type="datetime2">
              <a:rPr lang="zh-CN" altLang="en-US" noProof="0" smtClean="0"/>
              <a:t>2024年1月23日 Tuesday</a:t>
            </a:fld>
            <a:endParaRPr lang="zh-CN" altLang="en-US" noProof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年度审核</a:t>
            </a:r>
            <a:endParaRPr lang="zh-CN" altLang="en-US" b="0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07030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2024/1/23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50831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916504-D895-B74D-A15D-FE5CB4A62579}" type="datetimeFigureOut">
              <a:rPr lang="en-CN" smtClean="0"/>
              <a:t>2024/1/23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608618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2024/1/23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817339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2024/1/23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36467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2024/1/23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73079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2024/1/23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478388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916504-D895-B74D-A15D-FE5CB4A62579}" type="datetimeFigureOut">
              <a:rPr lang="en-CN" smtClean="0"/>
              <a:t>2024/1/23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077675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2024/1/23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203765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E916504-D895-B74D-A15D-FE5CB4A62579}" type="datetimeFigureOut">
              <a:rPr lang="en-CN" smtClean="0"/>
              <a:t>2024/1/23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10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719D01B-E306-486F-A44A-E1BEE6B8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2724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800" b="0" dirty="0" err="1">
                <a:solidFill>
                  <a:schemeClr val="accent1"/>
                </a:solidFill>
                <a:latin typeface="+mj-lt"/>
                <a:ea typeface="+mj-ea"/>
              </a:rPr>
              <a:t>Health_Clinic_MaNAGEMENT</a:t>
            </a:r>
            <a:r>
              <a:rPr lang="en-US" altLang="zh-CN" sz="2800" b="0" dirty="0">
                <a:solidFill>
                  <a:schemeClr val="accent1"/>
                </a:solidFill>
                <a:latin typeface="+mj-lt"/>
                <a:ea typeface="+mj-ea"/>
              </a:rPr>
              <a:t>  2.4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ECE2A1-BE02-45E8-80D2-40668675E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B00F21-D7A1-4DBD-B786-86D98FF33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971E3D-EBA2-4F5A-BA90-F41CC7B48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CED36D-BAED-48CA-A871-F98A33054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8FC1AED-F47E-8FA1-1253-6670A93CAE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65" r="39349" b="1"/>
          <a:stretch/>
        </p:blipFill>
        <p:spPr>
          <a:xfrm>
            <a:off x="448732" y="600075"/>
            <a:ext cx="3683001" cy="5775325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2726" y="1896533"/>
            <a:ext cx="7225074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altLang="zh-CN" b="1" dirty="0">
                <a:latin typeface="+mn-lt"/>
                <a:ea typeface="+mn-ea"/>
              </a:rPr>
              <a:t>FU &amp; LI 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altLang="zh-CN" b="1" dirty="0">
                <a:latin typeface="+mn-lt"/>
                <a:ea typeface="华文中宋"/>
              </a:rPr>
              <a:t>2024-01-23 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 altLang="zh-CN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801CECF-42ED-3799-FECF-3D8462086F17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 cap="all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2800" b="0">
                <a:solidFill>
                  <a:srgbClr val="FFFEFF"/>
                </a:solidFill>
                <a:latin typeface="+mj-lt"/>
                <a:ea typeface="+mj-ea"/>
              </a:rPr>
              <a:t>Requirements</a:t>
            </a:r>
          </a:p>
        </p:txBody>
      </p:sp>
      <p:graphicFrame>
        <p:nvGraphicFramePr>
          <p:cNvPr id="14" name="文本占位符 3">
            <a:extLst>
              <a:ext uri="{FF2B5EF4-FFF2-40B4-BE49-F238E27FC236}">
                <a16:creationId xmlns:a16="http://schemas.microsoft.com/office/drawing/2014/main" id="{40E7FFA3-FF24-CBE2-6607-7B9929AF0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866895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Rectangle 1086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02C556-8F6E-7B5F-6265-45F6738C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>
                <a:solidFill>
                  <a:schemeClr val="tx1"/>
                </a:solidFill>
                <a:latin typeface="+mj-lt"/>
                <a:ea typeface="+mj-ea"/>
              </a:rPr>
              <a:t> changes in  inventory</a:t>
            </a:r>
            <a:br>
              <a:rPr lang="en-US" sz="3600" b="0">
                <a:solidFill>
                  <a:schemeClr val="tx1"/>
                </a:solidFill>
                <a:latin typeface="+mj-lt"/>
                <a:ea typeface="+mj-ea"/>
              </a:rPr>
            </a:br>
            <a:r>
              <a:rPr lang="en-US" sz="3600" b="0">
                <a:solidFill>
                  <a:schemeClr val="tx1"/>
                </a:solidFill>
                <a:latin typeface="+mj-lt"/>
                <a:ea typeface="+mj-ea"/>
              </a:rPr>
              <a:t>and</a:t>
            </a:r>
            <a:br>
              <a:rPr lang="en-US" sz="3600" b="0">
                <a:solidFill>
                  <a:schemeClr val="tx1"/>
                </a:solidFill>
                <a:latin typeface="+mj-lt"/>
                <a:ea typeface="+mj-ea"/>
              </a:rPr>
            </a:br>
            <a:r>
              <a:rPr lang="en-US" sz="3600" b="0">
                <a:solidFill>
                  <a:schemeClr val="tx1"/>
                </a:solidFill>
                <a:latin typeface="+mj-lt"/>
                <a:ea typeface="+mj-ea"/>
              </a:rPr>
              <a:t>record logs</a:t>
            </a:r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pic>
        <p:nvPicPr>
          <p:cNvPr id="1030" name="Picture 6" descr="PlantUML diagram">
            <a:extLst>
              <a:ext uri="{FF2B5EF4-FFF2-40B4-BE49-F238E27FC236}">
                <a16:creationId xmlns:a16="http://schemas.microsoft.com/office/drawing/2014/main" id="{B8768659-29E8-4635-55F9-3F79DC315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9963" y="220665"/>
            <a:ext cx="4707467" cy="64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2582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A97CA5D-BCDD-4F61-B77F-34068368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83FB64-8C70-54B7-32EB-C6868A7652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78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B80117C-7F39-43C5-86D0-1B3E99AB5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4AB3CD-B580-E4EE-42FF-60CA10A3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Make Order</a:t>
            </a:r>
            <a:endParaRPr lang="en-US" sz="2800" b="0" dirty="0">
              <a:solidFill>
                <a:schemeClr val="accent5">
                  <a:lumMod val="75000"/>
                </a:schemeClr>
              </a:solidFill>
              <a:latin typeface="Gill Sans MT"/>
              <a:ea typeface="+mj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A9BB93-2DF4-4EFD-94C3-A0CC895CD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0B3C702-83B2-4274-BF5A-C42475E28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7BEE93-7680-4E07-8B35-53D4D53F2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26784A-218C-4257-AC79-DD5BC6EF9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341E9-E744-F3C7-398E-AF9AF3F2C7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192" y="2180496"/>
            <a:ext cx="11029615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endParaRPr lang="en-US">
              <a:solidFill>
                <a:schemeClr val="tx2"/>
              </a:solidFill>
              <a:latin typeface="+mn-lt"/>
              <a:ea typeface="+mn-ea"/>
            </a:endParaRPr>
          </a:p>
        </p:txBody>
      </p:sp>
      <p:pic>
        <p:nvPicPr>
          <p:cNvPr id="2" name="Picture 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0B1AB2B-AE9A-F92B-62B7-2F572333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92" y="2383086"/>
            <a:ext cx="8667829" cy="326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766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4BE473-163F-FEA4-C004-3BF76C966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32F3284-42B9-8EA8-06F9-A3F5CEEF1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3B7022-C246-6BE2-2C68-598F6176A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C05AD1-218C-7BB7-B10C-63DA47A21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A9E2A5-4E5D-68CB-D7ED-A1819F108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C94BBD2-E843-1ED1-19F3-1E6E5F51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9950B1C-9CA3-7753-9E32-2C8956CCD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78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64F427D-3AA3-9C40-795A-AA52D03BA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8CAA43-92C8-77F3-C955-48D99603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Add supply</a:t>
            </a:r>
            <a:endParaRPr lang="en-US" dirty="0">
              <a:solidFill>
                <a:schemeClr val="accent5">
                  <a:lumMod val="75000"/>
                </a:schemeClr>
              </a:solidFill>
              <a:ea typeface="+mj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A774C9-6883-F684-3A74-C961151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A84BAA-E27A-9B08-90C7-C3E854BA1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731586-590F-E23D-EBB7-0D7A532B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7091A7-60D4-67C5-ADAB-902D0DB33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9B8E7-E080-A6F0-09FC-34E06B9EE5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192" y="2180496"/>
            <a:ext cx="11029615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endParaRPr lang="en-US">
              <a:solidFill>
                <a:schemeClr val="tx2"/>
              </a:solidFill>
              <a:latin typeface="+mn-lt"/>
              <a:ea typeface="+mn-ea"/>
            </a:endParaRPr>
          </a:p>
        </p:txBody>
      </p:sp>
      <p:pic>
        <p:nvPicPr>
          <p:cNvPr id="2" name="Picture 1" descr="A white oval with black text&#10;&#10;Description automatically generated">
            <a:extLst>
              <a:ext uri="{FF2B5EF4-FFF2-40B4-BE49-F238E27FC236}">
                <a16:creationId xmlns:a16="http://schemas.microsoft.com/office/drawing/2014/main" id="{2BE54806-8A5B-E67F-C965-BEFA6A60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92" y="3417128"/>
            <a:ext cx="8667828" cy="161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914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74</TotalTime>
  <Words>53</Words>
  <Application>Microsoft Macintosh PowerPoint</Application>
  <PresentationFormat>Widescreen</PresentationFormat>
  <Paragraphs>11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YaHei UI</vt:lpstr>
      <vt:lpstr>Calibri</vt:lpstr>
      <vt:lpstr>Gill Sans MT</vt:lpstr>
      <vt:lpstr>Wingdings 2</vt:lpstr>
      <vt:lpstr>红利</vt:lpstr>
      <vt:lpstr>Health_Clinic_MaNAGEMENT  2.4</vt:lpstr>
      <vt:lpstr>PowerPoint Presentation</vt:lpstr>
      <vt:lpstr> changes in  inventory and record logs</vt:lpstr>
      <vt:lpstr>Make Order</vt:lpstr>
      <vt:lpstr>Add supply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Charton F</dc:creator>
  <cp:lastModifiedBy>Fu, Chenyun (Postgraduate Student)</cp:lastModifiedBy>
  <cp:revision>14</cp:revision>
  <dcterms:created xsi:type="dcterms:W3CDTF">2023-12-04T14:00:19Z</dcterms:created>
  <dcterms:modified xsi:type="dcterms:W3CDTF">2024-01-23T11:02:38Z</dcterms:modified>
</cp:coreProperties>
</file>