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B1DFAE0-A489-08B3-C55E-7B5828DC5973}" name="Li, Hongtao (Postgraduate Student)" initials="HL" userId="S::lih73@lancaster.ac.uk::583ce8ef-235a-4070-a39f-3a5a1b5368a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FC0DCB-C0DE-4E26-9037-5FA8C41D26A9}" v="29" dt="2023-11-06T21:13:06.625"/>
    <p1510:client id="{2BDCC4EC-AB44-433B-9F9E-B7FAD444CDD7}" v="58" dt="2023-11-05T20:58:33.458"/>
    <p1510:client id="{CDA71A61-C104-4526-B3EF-F42E8EB75158}" v="773" dt="2023-11-05T20:55:28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48" autoAdjust="0"/>
  </p:normalViewPr>
  <p:slideViewPr>
    <p:cSldViewPr snapToGrid="0">
      <p:cViewPr varScale="1">
        <p:scale>
          <a:sx n="106" d="100"/>
          <a:sy n="106" d="100"/>
        </p:scale>
        <p:origin x="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61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BE2D2EC-A0CC-4162-ADB7-889BF634EA89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2023/11/12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BFF3C72-DB5A-4AA9-96E0-40D7A7C88DA5}" type="datetime1">
              <a:rPr lang="zh-CN" altLang="en-US" noProof="0" smtClean="0"/>
              <a:t>2023/11/12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6B3AB32-59DF-41F1-9618-EDFBF504962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40F3E85-5501-4432-AF99-54E0CA5A4C80}" type="datetime1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33DC6BC-F496-4526-8902-CE401331162A}" type="datetime1">
              <a:rPr lang="zh-CN" altLang="en-US" noProof="0" smtClean="0"/>
              <a:t>2023/11/12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0184BDE-112C-4E3C-BDD8-A46EC2EAB444}" type="datetime1">
              <a:rPr lang="zh-CN" altLang="en-US" noProof="0" smtClean="0"/>
              <a:t>2023/11/12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9A7691A-8DBD-4066-BF47-535BB956A25F}" type="datetime1">
              <a:rPr lang="zh-CN" altLang="en-US" noProof="0" smtClean="0"/>
              <a:t>2023/11/12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69BE3FC-432A-4F95-82F8-E3071544B4B5}" type="datetime1">
              <a:rPr lang="zh-CN" altLang="en-US" noProof="0" smtClean="0"/>
              <a:t>2023/11/12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1EFBB1-FBE4-477F-81AB-871C3BD12407}" type="datetime1">
              <a:rPr lang="zh-CN" altLang="en-US" noProof="0" smtClean="0"/>
              <a:t>2023/11/12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5AEE56D-F728-41E1-AB72-185C4152BF39}" type="datetime1">
              <a:rPr lang="zh-CN" altLang="en-US" noProof="0" smtClean="0"/>
              <a:t>2023/11/12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5884CE3-810C-4A99-B743-7969872A8037}" type="datetime1">
              <a:rPr lang="zh-CN" altLang="en-US" noProof="0" smtClean="0"/>
              <a:t>2023/11/12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7" name="长方形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827FEE-18ED-4739-A9FF-14C2F6D4C66F}" type="datetime1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8FD737-AF5D-42F6-9593-A791E4A2E40B}" type="datetime1">
              <a:rPr lang="zh-CN" altLang="en-US" noProof="0" smtClean="0"/>
              <a:t>2023/11/12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2F3E445-1550-4268-8B79-D5D9D4C9958A}" type="datetime1">
              <a:rPr lang="zh-CN" altLang="en-US" noProof="0" smtClean="0"/>
              <a:t>2023/11/12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E03A009-E72B-4350-9C8A-8E7EF73D113B}" type="datetime1">
              <a:rPr lang="zh-CN" altLang="en-US" noProof="0" smtClean="0"/>
              <a:t>2023/11/12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9" name="长方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长方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长方形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图片 6" descr="数字连接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组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长方形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长方形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长方形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" name="长方形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n-US" altLang="zh-CN" sz="6000" dirty="0" err="1">
                <a:solidFill>
                  <a:schemeClr val="bg2"/>
                </a:solidFill>
              </a:rPr>
              <a:t>ReadersHaven_Project</a:t>
            </a:r>
            <a:r>
              <a:rPr lang="en-US" altLang="zh-CN" sz="6000" dirty="0">
                <a:solidFill>
                  <a:schemeClr val="bg2"/>
                </a:solidFill>
              </a:rPr>
              <a:t> 2</a:t>
            </a:r>
            <a:endParaRPr lang="zh-CN" altLang="en-US" sz="6000" dirty="0">
              <a:solidFill>
                <a:schemeClr val="bg2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2206" y="5615638"/>
            <a:ext cx="2502568" cy="484822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2400" dirty="0">
                <a:solidFill>
                  <a:srgbClr val="7CEBFF"/>
                </a:solidFill>
              </a:rPr>
              <a:t>By Karina &amp; Li</a:t>
            </a:r>
            <a:endParaRPr lang="zh-CN" altLang="en-US" sz="2400" dirty="0">
              <a:solidFill>
                <a:srgbClr val="7CEB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7DD22E-BA51-576E-3F83-218227F94117}"/>
              </a:ext>
            </a:extLst>
          </p:cNvPr>
          <p:cNvSpPr txBox="1"/>
          <p:nvPr/>
        </p:nvSpPr>
        <p:spPr>
          <a:xfrm>
            <a:off x="353426" y="700591"/>
            <a:ext cx="11355973" cy="1900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3200" b="1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Search  that  matches  partial  or  full  titles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3200" b="1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Sort based  on  price  (both ascending  and  descending)  or  title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10B43-5EF1-5E06-DA3B-77AD4B4A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Sort by price descending</a:t>
            </a:r>
            <a:endParaRPr lang="zh-CN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E6AF883-2855-7ED5-D9EF-27038486791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491287" y="2890365"/>
            <a:ext cx="5486558" cy="230832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sort_books_by_price_descending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Arial Unicode MS"/>
                <a:ea typeface="JetBrains Mono"/>
              </a:rPr>
              <a:t>request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books = Book.objects.all().order_by(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'-price'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'title'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book_sorted = [{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'id'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book.id,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'title'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book.title,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'author'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book.author.author_name,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'price'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(book.price) +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"$"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   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book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books]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JsonResponse(book_sorted,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safe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AE435E92-73FA-EE47-736B-EED3728979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4157" y="2052804"/>
            <a:ext cx="5486558" cy="4303489"/>
          </a:xfr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16454DF-C0EE-8C58-9819-7CDCB66B6E00}"/>
              </a:ext>
            </a:extLst>
          </p:cNvPr>
          <p:cNvSpPr/>
          <p:nvPr/>
        </p:nvSpPr>
        <p:spPr>
          <a:xfrm>
            <a:off x="6665420" y="4044527"/>
            <a:ext cx="2292016" cy="115416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785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19725-AAE4-CAC6-6012-0D5C547C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Create new author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F51983-1B30-FAEA-A635-24AAEBE101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EDCB8-F4C9-6279-4CA2-9CEAF61F95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6805152-7DC4-273E-BB1E-1759AAAFC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1" y="2228003"/>
            <a:ext cx="4963026" cy="83099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.models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Book, Author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django.http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JsonResponse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django.views.decorators.csrf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csrf_exempt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json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8CDCCC4-FEC2-2D73-4610-AC1D4D30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1" y="3245256"/>
            <a:ext cx="4963026" cy="249299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@csrf_exempt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create_author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(request):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request.method ==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'POST'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data = json.loads(request.body.decode(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"utf-8"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author_name = data.get(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"name"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lang="en-US" altLang="zh-CN" sz="1200" dirty="0">
                <a:solidFill>
                  <a:srgbClr val="BCBEC4"/>
                </a:solidFill>
                <a:latin typeface="Arial Unicode MS"/>
                <a:ea typeface="JetBrains Mono"/>
              </a:rPr>
              <a:t>        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#</a:t>
            </a:r>
            <a:r>
              <a:rPr lang="en-US" altLang="zh-CN" sz="1200" dirty="0">
                <a:solidFill>
                  <a:srgbClr val="BCBEC4"/>
                </a:solidFill>
                <a:latin typeface="Arial Unicode MS"/>
                <a:ea typeface="JetBrains Mono"/>
              </a:rPr>
              <a:t>…Error Processing…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author = Author.objects.create(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author_name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author_name)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JsonResponse({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'author_id'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author.id})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except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Exception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JsonResponse({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'error'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(e)},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status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400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FC36EEB-F7B0-461E-9836-4C6ED9F63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751" y="2219009"/>
            <a:ext cx="5008056" cy="351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7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D6802-4101-86FC-7162-0EBD82EA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Error processing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6697DA-A8B7-3035-4CEE-B7F95C5B3E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FDEFB9ED-637E-1EB2-07A3-09804CE353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2375" y="4320883"/>
            <a:ext cx="5422900" cy="2085432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193A51FD-3CC4-0F68-6EE2-E1EAA9443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1" y="2228003"/>
            <a:ext cx="5422390" cy="418576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 not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author_name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author_name ==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JsonResponse({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'error'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"Name not specified"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status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400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 not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isinstance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(author_name,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JsonResponse({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'error'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"Name should be string!"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status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400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sc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_number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"[@_!#$%^&amp;*()&lt;&gt;?/\|}{~:;']1234567890"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author_name: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sc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_number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JsonResponse({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'error'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"Name contains number or special character"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status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400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exist_author = Author.objects.filter(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author_name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author_name).first()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exist_author: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JsonResponse({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'error'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"Author is already exist!"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status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400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71A893A-76CD-7E1F-8CA3-65FDA672A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885" y="2228003"/>
            <a:ext cx="5422390" cy="200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2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38575-B906-0F52-5177-94BD3107E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Create new book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2BCA1-03F3-E342-B895-3AA994ECCD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3B357A5F-B127-F87C-47EE-FF2965F687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0246" r="5001"/>
          <a:stretch/>
        </p:blipFill>
        <p:spPr>
          <a:xfrm>
            <a:off x="6326232" y="2228003"/>
            <a:ext cx="5422389" cy="3997738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F83EC5BE-59A4-7E8F-DC5E-1287CC04E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0" y="2228003"/>
            <a:ext cx="5422389" cy="403187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@csrf_exempt   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create_book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(request):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request.method ==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'POST'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json_request = json.loads(request.body)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title = json_request.get(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"title"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author_id = json_request.get(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"author_id"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price = json_request.get(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"price"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author_name = json_request.get(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"author"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Arial Unicode MS"/>
              <a:ea typeface="JetBrains Mon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Arial Unicode MS"/>
              <a:ea typeface="JetBrains Mon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BCBEC4"/>
                </a:solidFill>
                <a:latin typeface="Arial Unicode MS"/>
                <a:ea typeface="JetBrains Mono"/>
              </a:rPr>
              <a:t>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#</a:t>
            </a:r>
            <a:r>
              <a:rPr lang="en-US" altLang="zh-CN" sz="1400" dirty="0">
                <a:solidFill>
                  <a:srgbClr val="BCBEC4"/>
                </a:solidFill>
                <a:latin typeface="Arial Unicode MS"/>
                <a:ea typeface="JetBrains Mono"/>
              </a:rPr>
              <a:t>…Error Processing…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Arial Unicode MS"/>
              <a:ea typeface="JetBrains Mon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BCBEC4"/>
              </a:solidFill>
              <a:latin typeface="Arial Unicode MS"/>
              <a:ea typeface="JetBrains Mon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BCBEC4"/>
                </a:solidFill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new_book = Book.objects.create(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title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title,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price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price,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author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exist_author)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JsonResponse({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'book_id'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new_book.id})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except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Exception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JsonResponse({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'error'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(e)},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status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400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63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9FDE9-BE7D-6A81-ACA4-2D5738625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Create new book with author name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FD5F3F5-7008-42D5-9EA8-03BEDCBC96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2669961"/>
            <a:ext cx="5422900" cy="2748390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AEC4A08F-8203-A708-866A-2683E061C5D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81193" y="2705699"/>
            <a:ext cx="5260139" cy="267765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author_name: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sc_number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"[@_!#$%^&amp;*()&lt;&gt;?/\|}{~:;']1234567890"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author_name: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sc_number: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JsonResponse({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'error'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"Name contains number or special character"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status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400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exist_author = Author.objects.filter(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author_name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=author_name).first()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 not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exist_author: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author = Author.objects.create(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author_name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=author_name)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author = exist_author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54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58560-F9F4-B67E-A80C-56708929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Filter by author id or name</a:t>
            </a:r>
            <a:endParaRPr lang="zh-CN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C599285-8362-ED54-6BD2-CAB75821AF6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81191" y="2382532"/>
            <a:ext cx="5422393" cy="332398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filter_books_by_author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Arial Unicode MS"/>
                <a:ea typeface="JetBrains Mono"/>
              </a:rPr>
              <a:t>request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author_id):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author = Author.objects.filter(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author_id).first()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 not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author: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JsonResponse({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'error'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"Author was not found"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status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400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books = Book.objects.filter(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author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author)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book_array = [{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'id'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book.id,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'title'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book.title,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'author'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book.author.author_name,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'price'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(book.price) 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"$"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   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book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books]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JsonResponse(book_array,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safe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except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Exception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JsonResponse({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'error'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(e)},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status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400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A80EE6F8-6FFA-0844-4607-84F6211284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418" y="2112960"/>
            <a:ext cx="5422900" cy="1797232"/>
          </a:xfr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F069B0B-E5B9-E806-A312-1E74268B1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672" y="4130704"/>
            <a:ext cx="5422391" cy="182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64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BE830-E9E0-48AD-F7AC-FB658196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Retrieve and search booklist by title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6FE588E-C0B7-88C2-0816-EC1E66BEF4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3780" t="6511"/>
          <a:stretch/>
        </p:blipFill>
        <p:spPr>
          <a:xfrm>
            <a:off x="6180250" y="2080414"/>
            <a:ext cx="5480690" cy="3999801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4B61BC1-5AC1-760F-54C6-0C1AE547210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81193" y="2490255"/>
            <a:ext cx="5242091" cy="310854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book_list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(request):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title = request.GET.get(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'title'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books = Book.objects.all()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title: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books = books.filter(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title__icontains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title)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book_array = [{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'id'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book.id,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'title'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book.title,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'author'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book.author.author_name,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'price'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(book.price) 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"$"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book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books]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book_array == []: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JsonResponse({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'error'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"Title was not found"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status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400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JsonResponse(book_array,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safe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374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BFB8A-8AFC-108B-4584-0071B4B4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Sort by title alphabetically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1BA9292-B8B0-FD01-C2CB-DD8498C1AF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3083" t="16020"/>
          <a:stretch/>
        </p:blipFill>
        <p:spPr>
          <a:xfrm>
            <a:off x="6096000" y="2057400"/>
            <a:ext cx="5633173" cy="4285241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B494961C-3150-20EB-8836-6B9EBD30184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81193" y="2890365"/>
            <a:ext cx="5320687" cy="230832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sort_books_by_title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Arial Unicode MS"/>
                <a:ea typeface="JetBrains Mono"/>
              </a:rPr>
              <a:t>request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books = Book.objects.all().order_by(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'title'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book_sorted = [{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'id'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book.id,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'title'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book.title,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'author'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book.author.author_name,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'price'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(book.price) +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"$"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   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book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books]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JsonResponse(book_sorted,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safe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892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0EA55-3526-60BD-5832-068A498E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Sort by price ascending</a:t>
            </a:r>
            <a:endParaRPr lang="zh-CN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6A84BBB-01D6-153B-48B2-2EE7258F176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81193" y="2890365"/>
            <a:ext cx="5320687" cy="230832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sort_books_by_price_ascending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Arial Unicode MS"/>
                <a:ea typeface="JetBrains Mono"/>
              </a:rPr>
              <a:t>request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books = Book.objects.all().order_by(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'price'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'title'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book_sorted = [{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'id'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book.id,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'title'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book.title,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'author'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book.author.author_name,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'price'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(book.price) +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"$"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   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book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books]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JsonResponse(book_sorted,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safe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4813EAA4-D4DA-F6AC-8C93-931D728E6D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7C17873-9FA1-493B-A999-C2E0C6C715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02" r="6751"/>
          <a:stretch/>
        </p:blipFill>
        <p:spPr>
          <a:xfrm>
            <a:off x="6047812" y="2159668"/>
            <a:ext cx="5562996" cy="3923329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3663E80-D89E-CF6C-47EB-E905CDAA0152}"/>
              </a:ext>
            </a:extLst>
          </p:cNvPr>
          <p:cNvSpPr/>
          <p:nvPr/>
        </p:nvSpPr>
        <p:spPr>
          <a:xfrm>
            <a:off x="6607597" y="4144271"/>
            <a:ext cx="2292016" cy="1173687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71224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584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D2A11E097F5546AABCCF4A1053CF8D" ma:contentTypeVersion="3" ma:contentTypeDescription="Create a new document." ma:contentTypeScope="" ma:versionID="0490e53f2799129a43e0226bda7646a5">
  <xsd:schema xmlns:xsd="http://www.w3.org/2001/XMLSchema" xmlns:xs="http://www.w3.org/2001/XMLSchema" xmlns:p="http://schemas.microsoft.com/office/2006/metadata/properties" xmlns:ns3="e0b46af3-d584-4ae1-a60e-c99d7bf22fe6" targetNamespace="http://schemas.microsoft.com/office/2006/metadata/properties" ma:root="true" ma:fieldsID="bb47202ae9b46886c02ea38a66de222a" ns3:_="">
    <xsd:import namespace="e0b46af3-d584-4ae1-a60e-c99d7bf22f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b46af3-d584-4ae1-a60e-c99d7bf22f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C6DD7C-EBF5-4FF8-B703-F389977F64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413404-3DE1-4481-BF84-E247B8484B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b46af3-d584-4ae1-a60e-c99d7bf22f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402138-9E9B-4B7D-AC3B-B3747747D98B}">
  <ds:schemaRefs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e0b46af3-d584-4ae1-a60e-c99d7bf22fe6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{F93C0501-7339-4179-934B-87BA6C8085A3}tf56390039_win32</Template>
  <TotalTime>311</TotalTime>
  <Words>1296</Words>
  <Application>Microsoft Office PowerPoint</Application>
  <PresentationFormat>宽屏</PresentationFormat>
  <Paragraphs>30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 Unicode MS</vt:lpstr>
      <vt:lpstr>Microsoft YaHei UI</vt:lpstr>
      <vt:lpstr>Agency FB</vt:lpstr>
      <vt:lpstr>Arial</vt:lpstr>
      <vt:lpstr>Gill Sans MT</vt:lpstr>
      <vt:lpstr>Wingdings 2</vt:lpstr>
      <vt:lpstr>自定义</vt:lpstr>
      <vt:lpstr>ReadersHaven_Project 2</vt:lpstr>
      <vt:lpstr>Create new author</vt:lpstr>
      <vt:lpstr>Error processing</vt:lpstr>
      <vt:lpstr>Create new book</vt:lpstr>
      <vt:lpstr>Create new book with author name</vt:lpstr>
      <vt:lpstr>Filter by author id or name</vt:lpstr>
      <vt:lpstr>Retrieve and search booklist by title</vt:lpstr>
      <vt:lpstr>Sort by title alphabetically</vt:lpstr>
      <vt:lpstr>Sort by price ascending</vt:lpstr>
      <vt:lpstr>Sort by price descending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ReadersHaven</dc:title>
  <dc:creator>Li, Hongtao (Postgraduate Student)</dc:creator>
  <cp:lastModifiedBy>Li, Hongtao (Postgraduate Student)</cp:lastModifiedBy>
  <cp:revision>210</cp:revision>
  <dcterms:created xsi:type="dcterms:W3CDTF">2023-11-05T16:34:35Z</dcterms:created>
  <dcterms:modified xsi:type="dcterms:W3CDTF">2023-11-12T07:38:03Z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0x010100E4D2A11E097F5546AABCCF4A1053CF8D</vt:lpwstr>
  </property>
</Properties>
</file>