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88" r:id="rId6"/>
    <p:sldId id="289" r:id="rId7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1DFAE0-A489-08B3-C55E-7B5828DC5973}" name="Li, Hongtao (Postgraduate Student)" initials="HL" userId="S::lih73@lancaster.ac.uk::583ce8ef-235a-4070-a39f-3a5a1b5368a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8FA2F-0C28-4ECD-91EF-53A225C678B0}" v="347" dt="2023-11-20T21:19:26.771"/>
    <p1510:client id="{15FC0DCB-C0DE-4E26-9037-5FA8C41D26A9}" v="29" dt="2023-11-06T21:13:06.625"/>
    <p1510:client id="{2BDCC4EC-AB44-433B-9F9E-B7FAD444CDD7}" v="58" dt="2023-11-05T20:58:33.458"/>
    <p1510:client id="{CDA71A61-C104-4526-B3EF-F42E8EB75158}" v="773" dt="2023-11-05T20:55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2023/11/20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5400" dirty="0" err="1">
                <a:solidFill>
                  <a:schemeClr val="bg2"/>
                </a:solidFill>
              </a:rPr>
              <a:t>ReadersHaven_Project</a:t>
            </a:r>
            <a:r>
              <a:rPr lang="en-US" altLang="zh-CN" sz="5400" dirty="0">
                <a:solidFill>
                  <a:schemeClr val="bg2"/>
                </a:solidFill>
              </a:rPr>
              <a:t> 1.3</a:t>
            </a:r>
            <a:endParaRPr lang="zh-CN" altLang="en-US" sz="5400" dirty="0">
              <a:solidFill>
                <a:schemeClr val="bg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30" y="5611177"/>
            <a:ext cx="2502568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rgbClr val="7CEBFF"/>
                </a:solidFill>
              </a:rPr>
              <a:t>By Karina &amp; Li</a:t>
            </a:r>
            <a:endParaRPr lang="zh-CN" altLang="en-US" sz="2400" dirty="0">
              <a:solidFill>
                <a:srgbClr val="7CEB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DD22E-BA51-576E-3F83-218227F94117}"/>
              </a:ext>
            </a:extLst>
          </p:cNvPr>
          <p:cNvSpPr txBox="1"/>
          <p:nvPr/>
        </p:nvSpPr>
        <p:spPr>
          <a:xfrm>
            <a:off x="353426" y="700591"/>
            <a:ext cx="11355973" cy="212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Update  Book details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Delete Certain Book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9725-AAE4-CAC6-6012-0D5C547C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Update book details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5FD7103-816A-A8ED-B944-A542229B8C32}"/>
              </a:ext>
            </a:extLst>
          </p:cNvPr>
          <p:cNvSpPr/>
          <p:nvPr/>
        </p:nvSpPr>
        <p:spPr>
          <a:xfrm>
            <a:off x="2792831" y="2134554"/>
            <a:ext cx="1100889" cy="42712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Book.id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98C8779-CF4B-8011-79C3-F6CCC5CF81DF}"/>
              </a:ext>
            </a:extLst>
          </p:cNvPr>
          <p:cNvSpPr/>
          <p:nvPr/>
        </p:nvSpPr>
        <p:spPr>
          <a:xfrm>
            <a:off x="4553075" y="1972128"/>
            <a:ext cx="1534026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validation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F068F59-3F9D-A81A-0862-DDCB21189AE9}"/>
              </a:ext>
            </a:extLst>
          </p:cNvPr>
          <p:cNvSpPr/>
          <p:nvPr/>
        </p:nvSpPr>
        <p:spPr>
          <a:xfrm>
            <a:off x="2576262" y="5663704"/>
            <a:ext cx="1534026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price validation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4F52AF4-6A21-3E32-C0F7-70409F8BF4C4}"/>
              </a:ext>
            </a:extLst>
          </p:cNvPr>
          <p:cNvSpPr/>
          <p:nvPr/>
        </p:nvSpPr>
        <p:spPr>
          <a:xfrm>
            <a:off x="4553075" y="5363256"/>
            <a:ext cx="1046747" cy="45359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int/float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0F2D2CA-C713-D882-3B3F-CDC5BA224BC3}"/>
              </a:ext>
            </a:extLst>
          </p:cNvPr>
          <p:cNvSpPr/>
          <p:nvPr/>
        </p:nvSpPr>
        <p:spPr>
          <a:xfrm>
            <a:off x="7335754" y="2829903"/>
            <a:ext cx="1534026" cy="42712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 Exist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1576BA-BC34-268B-C6DC-959151E3141B}"/>
              </a:ext>
            </a:extLst>
          </p:cNvPr>
          <p:cNvSpPr/>
          <p:nvPr/>
        </p:nvSpPr>
        <p:spPr>
          <a:xfrm>
            <a:off x="6753727" y="2134554"/>
            <a:ext cx="2698081" cy="42712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Book.id is integer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90B2C5-360E-2982-6213-2B520D0E01B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893720" y="2348115"/>
            <a:ext cx="659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4A0B59-6CEB-520C-3788-28AD6359A89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087101" y="2348115"/>
            <a:ext cx="666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6ACCDA1-0DCE-F5B7-4435-90DF4E844E40}"/>
              </a:ext>
            </a:extLst>
          </p:cNvPr>
          <p:cNvCxnSpPr>
            <a:cxnSpLocks/>
            <a:stCxn id="28" idx="1"/>
            <a:endCxn id="75" idx="0"/>
          </p:cNvCxnSpPr>
          <p:nvPr/>
        </p:nvCxnSpPr>
        <p:spPr>
          <a:xfrm rot="10800000" flipV="1">
            <a:off x="3343276" y="3043464"/>
            <a:ext cx="3992478" cy="2078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E304DE-B4EC-3549-2B78-C75762E73FFC}"/>
              </a:ext>
            </a:extLst>
          </p:cNvPr>
          <p:cNvSpPr/>
          <p:nvPr/>
        </p:nvSpPr>
        <p:spPr>
          <a:xfrm>
            <a:off x="4553075" y="6245343"/>
            <a:ext cx="1046747" cy="45359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 0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29ACBD-3463-FD8A-61B9-ED301F1795C0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4110288" y="5590054"/>
            <a:ext cx="442787" cy="449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9075504-0F22-365C-0118-C0E3BFA6EA4B}"/>
              </a:ext>
            </a:extLst>
          </p:cNvPr>
          <p:cNvCxnSpPr>
            <a:cxnSpLocks/>
            <a:stCxn id="74" idx="2"/>
            <a:endCxn id="26" idx="0"/>
          </p:cNvCxnSpPr>
          <p:nvPr/>
        </p:nvCxnSpPr>
        <p:spPr>
          <a:xfrm>
            <a:off x="3343275" y="5090409"/>
            <a:ext cx="0" cy="573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4A6B3-1D9C-EC6E-D4FD-DF3113D1215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>
            <a:off x="4110288" y="6039691"/>
            <a:ext cx="442787" cy="43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31F7236-D44B-EC2A-BE31-6DD4053A7DF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102767" y="2589086"/>
            <a:ext cx="0" cy="24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E773AC2-2F09-E1CA-C25A-FE0BA2A5F528}"/>
              </a:ext>
            </a:extLst>
          </p:cNvPr>
          <p:cNvSpPr/>
          <p:nvPr/>
        </p:nvSpPr>
        <p:spPr>
          <a:xfrm>
            <a:off x="4781174" y="3814535"/>
            <a:ext cx="3321593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the price of the book with the Book.id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398B37A-021B-1609-0771-F4BA1BE11CF0}"/>
              </a:ext>
            </a:extLst>
          </p:cNvPr>
          <p:cNvSpPr/>
          <p:nvPr/>
        </p:nvSpPr>
        <p:spPr>
          <a:xfrm>
            <a:off x="2576262" y="4338435"/>
            <a:ext cx="1534026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Specify </a:t>
            </a:r>
            <a:r>
              <a:rPr lang="en-US" altLang="zh-CN"/>
              <a:t>update value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2ADD3BE-BC62-C609-0421-1C23BD887AAE}"/>
              </a:ext>
            </a:extLst>
          </p:cNvPr>
          <p:cNvSpPr/>
          <p:nvPr/>
        </p:nvSpPr>
        <p:spPr>
          <a:xfrm>
            <a:off x="2601829" y="3251292"/>
            <a:ext cx="1482894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Locate </a:t>
            </a:r>
          </a:p>
          <a:p>
            <a:pPr algn="ctr"/>
            <a:r>
              <a:rPr lang="en-US" altLang="zh-CN" dirty="0"/>
              <a:t>target book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E03AF5D-B52B-C0B3-3EA8-B6218EC71A8F}"/>
              </a:ext>
            </a:extLst>
          </p:cNvPr>
          <p:cNvSpPr/>
          <p:nvPr/>
        </p:nvSpPr>
        <p:spPr>
          <a:xfrm>
            <a:off x="581192" y="3814534"/>
            <a:ext cx="1534026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Price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DFF3741-B419-A591-C0F2-65D91F35EEB4}"/>
              </a:ext>
            </a:extLst>
          </p:cNvPr>
          <p:cNvCxnSpPr>
            <a:cxnSpLocks/>
            <a:stCxn id="76" idx="3"/>
            <a:endCxn id="74" idx="1"/>
          </p:cNvCxnSpPr>
          <p:nvPr/>
        </p:nvCxnSpPr>
        <p:spPr>
          <a:xfrm>
            <a:off x="2115218" y="4190521"/>
            <a:ext cx="461044" cy="523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932F45E-F2C6-1C00-F17E-1436D5AD5EBD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2115218" y="3627279"/>
            <a:ext cx="486611" cy="563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F754149-3AAA-E0A8-A78E-CE5606DAAB68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 flipV="1">
            <a:off x="4110288" y="4190522"/>
            <a:ext cx="670886" cy="52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83BDCE9-2C29-3ED9-E7BE-E0F84875893D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4084723" y="3627279"/>
            <a:ext cx="696451" cy="56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0B4B3223-5194-B911-B0C4-6DF9C1101D23}"/>
              </a:ext>
            </a:extLst>
          </p:cNvPr>
          <p:cNvSpPr/>
          <p:nvPr/>
        </p:nvSpPr>
        <p:spPr>
          <a:xfrm>
            <a:off x="8615926" y="3976960"/>
            <a:ext cx="1948489" cy="42712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Message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5FE0712-BFB9-3264-CCBD-D3233EF6949F}"/>
              </a:ext>
            </a:extLst>
          </p:cNvPr>
          <p:cNvCxnSpPr>
            <a:cxnSpLocks/>
            <a:stCxn id="73" idx="3"/>
            <a:endCxn id="116" idx="1"/>
          </p:cNvCxnSpPr>
          <p:nvPr/>
        </p:nvCxnSpPr>
        <p:spPr>
          <a:xfrm flipV="1">
            <a:off x="8102767" y="4190521"/>
            <a:ext cx="5131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9A987D8D-FD5F-F174-53DD-C7B7504C39DA}"/>
              </a:ext>
            </a:extLst>
          </p:cNvPr>
          <p:cNvSpPr/>
          <p:nvPr/>
        </p:nvSpPr>
        <p:spPr>
          <a:xfrm>
            <a:off x="8152709" y="5438885"/>
            <a:ext cx="2874921" cy="75197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Price Successfully Updated !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412027D-47D0-BDF2-4C67-8CCF91B0DFF6}"/>
              </a:ext>
            </a:extLst>
          </p:cNvPr>
          <p:cNvCxnSpPr>
            <a:cxnSpLocks/>
            <a:stCxn id="116" idx="2"/>
            <a:endCxn id="124" idx="0"/>
          </p:cNvCxnSpPr>
          <p:nvPr/>
        </p:nvCxnSpPr>
        <p:spPr>
          <a:xfrm flipH="1">
            <a:off x="9590170" y="4404081"/>
            <a:ext cx="1" cy="103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8" grpId="0" animBg="1"/>
      <p:bldP spid="73" grpId="0" animBg="1"/>
      <p:bldP spid="74" grpId="0" animBg="1"/>
      <p:bldP spid="75" grpId="0" animBg="1"/>
      <p:bldP spid="76" grpId="0" animBg="1"/>
      <p:bldP spid="116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: скругленные углы 206">
            <a:extLst>
              <a:ext uri="{FF2B5EF4-FFF2-40B4-BE49-F238E27FC236}">
                <a16:creationId xmlns:a16="http://schemas.microsoft.com/office/drawing/2014/main" id="{A4F5B64A-E8EA-B7D2-7805-C405E39D33C7}"/>
              </a:ext>
            </a:extLst>
          </p:cNvPr>
          <p:cNvSpPr/>
          <p:nvPr/>
        </p:nvSpPr>
        <p:spPr>
          <a:xfrm>
            <a:off x="8659091" y="3537857"/>
            <a:ext cx="1622961" cy="999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BBD26D9D-CEC8-44DE-A494-697866734D9B}"/>
              </a:ext>
            </a:extLst>
          </p:cNvPr>
          <p:cNvSpPr/>
          <p:nvPr/>
        </p:nvSpPr>
        <p:spPr>
          <a:xfrm>
            <a:off x="2808019" y="4745181"/>
            <a:ext cx="791688" cy="742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BD608D72-25F9-35EF-21C9-FE51B2273CF3}"/>
              </a:ext>
            </a:extLst>
          </p:cNvPr>
          <p:cNvSpPr/>
          <p:nvPr/>
        </p:nvSpPr>
        <p:spPr>
          <a:xfrm>
            <a:off x="2808019" y="2746168"/>
            <a:ext cx="791688" cy="742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: один верхний угол скругленный, другой — усеченный 189">
            <a:extLst>
              <a:ext uri="{FF2B5EF4-FFF2-40B4-BE49-F238E27FC236}">
                <a16:creationId xmlns:a16="http://schemas.microsoft.com/office/drawing/2014/main" id="{A97C977F-CA16-EA68-9571-49725406A59C}"/>
              </a:ext>
            </a:extLst>
          </p:cNvPr>
          <p:cNvSpPr/>
          <p:nvPr/>
        </p:nvSpPr>
        <p:spPr>
          <a:xfrm>
            <a:off x="766948" y="3711038"/>
            <a:ext cx="1197428" cy="722415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F650C4-CD10-CBF6-C56B-68189E61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Books</a:t>
            </a:r>
            <a:endParaRPr lang="zh-CN" altLang="en-US" dirty="0"/>
          </a:p>
        </p:txBody>
      </p:sp>
      <p:sp>
        <p:nvSpPr>
          <p:cNvPr id="187" name="Объект 186">
            <a:extLst>
              <a:ext uri="{FF2B5EF4-FFF2-40B4-BE49-F238E27FC236}">
                <a16:creationId xmlns:a16="http://schemas.microsoft.com/office/drawing/2014/main" id="{AC0F8E81-B437-7790-D028-CE2573348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305435" indent="-305435"/>
            <a:r>
              <a:rPr lang="ru-RU" err="1">
                <a:solidFill>
                  <a:schemeClr val="bg1">
                    <a:lumMod val="95000"/>
                  </a:schemeClr>
                </a:solidFill>
                <a:latin typeface="Microsoft YaHei UI"/>
                <a:ea typeface="Microsoft YaHei UI"/>
              </a:rPr>
              <a:t>Delete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Microsoft YaHei UI"/>
                <a:ea typeface="Microsoft YaHei UI"/>
              </a:rPr>
              <a:t> 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519CE7E-0658-1540-7852-474B72E3EB88}"/>
              </a:ext>
            </a:extLst>
          </p:cNvPr>
          <p:cNvSpPr txBox="1"/>
          <p:nvPr/>
        </p:nvSpPr>
        <p:spPr>
          <a:xfrm>
            <a:off x="2852552" y="2936668"/>
            <a:ext cx="704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By ID</a:t>
            </a:r>
            <a:endParaRPr lang="ru-RU">
              <a:solidFill>
                <a:schemeClr val="bg1">
                  <a:lumMod val="95000"/>
                </a:schemeClr>
              </a:solidFill>
              <a:latin typeface="Corbel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E9391E2-048E-F110-2008-E9CB83B6826B}"/>
              </a:ext>
            </a:extLst>
          </p:cNvPr>
          <p:cNvSpPr txBox="1"/>
          <p:nvPr/>
        </p:nvSpPr>
        <p:spPr>
          <a:xfrm>
            <a:off x="2763486" y="4923311"/>
            <a:ext cx="882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By </a:t>
            </a:r>
            <a:r>
              <a:rPr lang="ru-RU" err="1">
                <a:solidFill>
                  <a:schemeClr val="bg1">
                    <a:lumMod val="95000"/>
                  </a:schemeClr>
                </a:solidFill>
                <a:latin typeface="Corbel"/>
              </a:rPr>
              <a:t>title</a:t>
            </a:r>
            <a:endParaRPr lang="ru-RU">
              <a:solidFill>
                <a:schemeClr val="bg1">
                  <a:lumMod val="95000"/>
                </a:schemeClr>
              </a:solidFill>
              <a:latin typeface="Corbel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1F9A84-EC50-64D0-87B9-36E3FB82A105}"/>
              </a:ext>
            </a:extLst>
          </p:cNvPr>
          <p:cNvSpPr txBox="1"/>
          <p:nvPr/>
        </p:nvSpPr>
        <p:spPr>
          <a:xfrm>
            <a:off x="4814454" y="2224149"/>
            <a:ext cx="2743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latin typeface="Corbel"/>
              </a:rPr>
              <a:t>Successful</a:t>
            </a:r>
            <a:r>
              <a:rPr lang="ru-RU" b="1" dirty="0">
                <a:latin typeface="Corbel"/>
              </a:rPr>
              <a:t> </a:t>
            </a:r>
            <a:r>
              <a:rPr lang="ru-RU" b="1" dirty="0" err="1">
                <a:latin typeface="Corbel"/>
              </a:rPr>
              <a:t>removal</a:t>
            </a:r>
            <a:r>
              <a:rPr lang="ru-RU" b="1" dirty="0">
                <a:latin typeface="Corbel"/>
              </a:rPr>
              <a:t>:</a:t>
            </a:r>
            <a:endParaRPr lang="ru-RU" b="1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/>
              </a:rPr>
              <a:t>ID </a:t>
            </a:r>
            <a:r>
              <a:rPr lang="ru-RU" err="1">
                <a:latin typeface="Corbel"/>
              </a:rPr>
              <a:t>exists</a:t>
            </a:r>
            <a:endParaRPr lang="ru-RU">
              <a:latin typeface="Corbel"/>
            </a:endParaRPr>
          </a:p>
          <a:p>
            <a:endParaRPr lang="ru-RU" dirty="0">
              <a:latin typeface="Corbel"/>
            </a:endParaRPr>
          </a:p>
          <a:p>
            <a:r>
              <a:rPr lang="ru-RU" b="1" err="1">
                <a:latin typeface="Corbel"/>
              </a:rPr>
              <a:t>Error</a:t>
            </a:r>
            <a:r>
              <a:rPr lang="ru-RU" b="1" dirty="0">
                <a:latin typeface="Corbel"/>
              </a:rPr>
              <a:t>:</a:t>
            </a:r>
          </a:p>
          <a:p>
            <a:r>
              <a:rPr lang="ru-RU" dirty="0">
                <a:latin typeface="Corbel"/>
              </a:rPr>
              <a:t>ID </a:t>
            </a:r>
            <a:r>
              <a:rPr lang="ru-RU" err="1">
                <a:latin typeface="Corbel"/>
              </a:rPr>
              <a:t>does</a:t>
            </a:r>
            <a:r>
              <a:rPr lang="ru-RU" dirty="0">
                <a:latin typeface="Corbel"/>
              </a:rPr>
              <a:t> </a:t>
            </a:r>
            <a:r>
              <a:rPr lang="ru-RU" err="1">
                <a:latin typeface="Corbel"/>
              </a:rPr>
              <a:t>not</a:t>
            </a:r>
            <a:r>
              <a:rPr lang="ru-RU" dirty="0">
                <a:latin typeface="Corbel"/>
              </a:rPr>
              <a:t> </a:t>
            </a:r>
            <a:r>
              <a:rPr lang="ru-RU" err="1">
                <a:latin typeface="Corbel"/>
              </a:rPr>
              <a:t>exist</a:t>
            </a:r>
            <a:r>
              <a:rPr lang="ru-RU">
                <a:latin typeface="Corbel"/>
              </a:rPr>
              <a:t>/</a:t>
            </a:r>
          </a:p>
          <a:p>
            <a:r>
              <a:rPr lang="ru-RU" dirty="0" err="1">
                <a:latin typeface="Corbel"/>
              </a:rPr>
              <a:t>Another</a:t>
            </a:r>
            <a:r>
              <a:rPr lang="ru-RU" dirty="0">
                <a:latin typeface="Corbel"/>
              </a:rPr>
              <a:t> </a:t>
            </a:r>
            <a:r>
              <a:rPr lang="ru-RU" dirty="0" err="1">
                <a:latin typeface="Corbel"/>
              </a:rPr>
              <a:t>reasons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B9D3695-502E-6E3F-8285-824127812437}"/>
              </a:ext>
            </a:extLst>
          </p:cNvPr>
          <p:cNvSpPr txBox="1"/>
          <p:nvPr/>
        </p:nvSpPr>
        <p:spPr>
          <a:xfrm>
            <a:off x="4813465" y="4170218"/>
            <a:ext cx="2743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latin typeface="Corbel"/>
                <a:cs typeface="Segoe UI"/>
              </a:rPr>
              <a:t>Successful</a:t>
            </a:r>
            <a:r>
              <a:rPr lang="ru-RU" b="1" dirty="0">
                <a:latin typeface="Corbel"/>
                <a:cs typeface="Segoe UI"/>
              </a:rPr>
              <a:t> </a:t>
            </a:r>
            <a:r>
              <a:rPr lang="ru-RU" b="1" dirty="0" err="1">
                <a:latin typeface="Corbel"/>
                <a:cs typeface="Segoe UI"/>
              </a:rPr>
              <a:t>removal</a:t>
            </a:r>
            <a:r>
              <a:rPr lang="ru-RU" b="1" dirty="0">
                <a:latin typeface="Corbel"/>
                <a:cs typeface="Segoe UI"/>
              </a:rPr>
              <a:t>:</a:t>
            </a:r>
            <a:r>
              <a:rPr lang="ru-RU" dirty="0">
                <a:latin typeface="Corbel"/>
                <a:cs typeface="Segoe UI"/>
              </a:rPr>
              <a:t>​</a:t>
            </a:r>
          </a:p>
          <a:p>
            <a:r>
              <a:rPr lang="ru-RU" dirty="0" err="1">
                <a:latin typeface="Corbel"/>
                <a:cs typeface="Segoe UI"/>
              </a:rPr>
              <a:t>Title</a:t>
            </a:r>
            <a:r>
              <a:rPr lang="ru-RU" dirty="0">
                <a:latin typeface="Corbel"/>
                <a:cs typeface="Segoe UI"/>
              </a:rPr>
              <a:t> </a:t>
            </a:r>
            <a:r>
              <a:rPr lang="ru-RU" dirty="0" err="1">
                <a:latin typeface="Corbel"/>
                <a:cs typeface="Segoe UI"/>
              </a:rPr>
              <a:t>already</a:t>
            </a:r>
            <a:r>
              <a:rPr lang="ru-RU" dirty="0">
                <a:latin typeface="Corbel"/>
                <a:cs typeface="Segoe UI"/>
              </a:rPr>
              <a:t> </a:t>
            </a:r>
            <a:r>
              <a:rPr lang="ru-RU" dirty="0" err="1">
                <a:latin typeface="Corbel"/>
                <a:cs typeface="Segoe UI"/>
              </a:rPr>
              <a:t>exists</a:t>
            </a:r>
            <a:r>
              <a:rPr lang="ru-RU" dirty="0">
                <a:latin typeface="Corbel"/>
                <a:cs typeface="Segoe UI"/>
              </a:rPr>
              <a:t>​</a:t>
            </a:r>
          </a:p>
          <a:p>
            <a:r>
              <a:rPr lang="ru-RU" dirty="0">
                <a:latin typeface="Corbel"/>
                <a:cs typeface="Segoe UI"/>
              </a:rPr>
              <a:t>​</a:t>
            </a:r>
          </a:p>
          <a:p>
            <a:r>
              <a:rPr lang="ru-RU" b="1" dirty="0" err="1">
                <a:latin typeface="Corbel"/>
                <a:cs typeface="Segoe UI"/>
              </a:rPr>
              <a:t>Error</a:t>
            </a:r>
            <a:r>
              <a:rPr lang="ru-RU" b="1" dirty="0">
                <a:latin typeface="Corbel"/>
                <a:cs typeface="Segoe UI"/>
              </a:rPr>
              <a:t>:</a:t>
            </a:r>
            <a:r>
              <a:rPr lang="en-US" dirty="0">
                <a:latin typeface="Corbel"/>
                <a:cs typeface="Segoe UI"/>
              </a:rPr>
              <a:t>​</a:t>
            </a:r>
          </a:p>
          <a:p>
            <a:r>
              <a:rPr lang="ru-RU" dirty="0" err="1">
                <a:latin typeface="Corbel"/>
                <a:cs typeface="Segoe UI"/>
              </a:rPr>
              <a:t>Title</a:t>
            </a:r>
            <a:r>
              <a:rPr lang="ru-RU" dirty="0">
                <a:latin typeface="Corbel"/>
                <a:cs typeface="Segoe UI"/>
              </a:rPr>
              <a:t> </a:t>
            </a:r>
            <a:r>
              <a:rPr lang="ru-RU" dirty="0" err="1">
                <a:latin typeface="Corbel"/>
                <a:cs typeface="Segoe UI"/>
              </a:rPr>
              <a:t>does</a:t>
            </a:r>
            <a:r>
              <a:rPr lang="ru-RU" dirty="0">
                <a:latin typeface="Corbel"/>
                <a:cs typeface="Segoe UI"/>
              </a:rPr>
              <a:t> </a:t>
            </a:r>
            <a:r>
              <a:rPr lang="ru-RU" dirty="0" err="1">
                <a:latin typeface="Corbel"/>
                <a:cs typeface="Segoe UI"/>
              </a:rPr>
              <a:t>not</a:t>
            </a:r>
            <a:r>
              <a:rPr lang="ru-RU" dirty="0">
                <a:latin typeface="Corbel"/>
                <a:cs typeface="Segoe UI"/>
              </a:rPr>
              <a:t> </a:t>
            </a:r>
            <a:r>
              <a:rPr lang="ru-RU" dirty="0" err="1">
                <a:latin typeface="Corbel"/>
                <a:cs typeface="Segoe UI"/>
              </a:rPr>
              <a:t>exist</a:t>
            </a:r>
            <a:r>
              <a:rPr lang="ru-RU" dirty="0">
                <a:latin typeface="Corbel"/>
                <a:cs typeface="Segoe UI"/>
              </a:rPr>
              <a:t>​</a:t>
            </a:r>
          </a:p>
          <a:p>
            <a:r>
              <a:rPr lang="ru-RU" err="1">
                <a:latin typeface="Corbel"/>
                <a:cs typeface="Segoe UI"/>
              </a:rPr>
              <a:t>Empty</a:t>
            </a:r>
            <a:r>
              <a:rPr lang="ru-RU" dirty="0">
                <a:latin typeface="Corbel"/>
                <a:cs typeface="Segoe UI"/>
              </a:rPr>
              <a:t> </a:t>
            </a:r>
            <a:r>
              <a:rPr lang="ru-RU" err="1">
                <a:latin typeface="Corbel"/>
                <a:cs typeface="Segoe UI"/>
              </a:rPr>
              <a:t>request</a:t>
            </a:r>
            <a:r>
              <a:rPr lang="ru-RU">
                <a:latin typeface="Corbel"/>
                <a:cs typeface="Segoe UI"/>
              </a:rPr>
              <a:t>/</a:t>
            </a:r>
          </a:p>
          <a:p>
            <a:r>
              <a:rPr lang="ru-RU" dirty="0" err="1">
                <a:latin typeface="Corbel"/>
                <a:cs typeface="Segoe UI"/>
              </a:rPr>
              <a:t>Another</a:t>
            </a:r>
            <a:r>
              <a:rPr lang="ru-RU" dirty="0">
                <a:latin typeface="Corbel"/>
                <a:cs typeface="Segoe UI"/>
              </a:rPr>
              <a:t> </a:t>
            </a:r>
            <a:r>
              <a:rPr lang="ru-RU" dirty="0" err="1">
                <a:latin typeface="Corbel"/>
                <a:cs typeface="Segoe UI"/>
              </a:rPr>
              <a:t>reasons</a:t>
            </a:r>
          </a:p>
        </p:txBody>
      </p: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EF77445C-84EF-4ED9-9652-F2F9630B53EB}"/>
              </a:ext>
            </a:extLst>
          </p:cNvPr>
          <p:cNvCxnSpPr/>
          <p:nvPr/>
        </p:nvCxnSpPr>
        <p:spPr>
          <a:xfrm flipV="1">
            <a:off x="2010023" y="3473655"/>
            <a:ext cx="736270" cy="4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31760221-51AC-0D2A-1700-2FFA5E7F97E5}"/>
              </a:ext>
            </a:extLst>
          </p:cNvPr>
          <p:cNvCxnSpPr>
            <a:cxnSpLocks/>
          </p:cNvCxnSpPr>
          <p:nvPr/>
        </p:nvCxnSpPr>
        <p:spPr>
          <a:xfrm>
            <a:off x="2019919" y="4053566"/>
            <a:ext cx="716478" cy="6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>
            <a:extLst>
              <a:ext uri="{FF2B5EF4-FFF2-40B4-BE49-F238E27FC236}">
                <a16:creationId xmlns:a16="http://schemas.microsoft.com/office/drawing/2014/main" id="{05C4E54F-8849-25EE-F914-10F7920716FF}"/>
              </a:ext>
            </a:extLst>
          </p:cNvPr>
          <p:cNvCxnSpPr>
            <a:cxnSpLocks/>
          </p:cNvCxnSpPr>
          <p:nvPr/>
        </p:nvCxnSpPr>
        <p:spPr>
          <a:xfrm flipV="1">
            <a:off x="3692360" y="3067913"/>
            <a:ext cx="884711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84E9BF31-AE01-C06F-6E9F-F5A627873A73}"/>
              </a:ext>
            </a:extLst>
          </p:cNvPr>
          <p:cNvCxnSpPr>
            <a:cxnSpLocks/>
          </p:cNvCxnSpPr>
          <p:nvPr/>
        </p:nvCxnSpPr>
        <p:spPr>
          <a:xfrm>
            <a:off x="3692360" y="5152033"/>
            <a:ext cx="884711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Правая фигурная скобка 205">
            <a:extLst>
              <a:ext uri="{FF2B5EF4-FFF2-40B4-BE49-F238E27FC236}">
                <a16:creationId xmlns:a16="http://schemas.microsoft.com/office/drawing/2014/main" id="{65A5749A-C916-B739-C522-628B6BDCA061}"/>
              </a:ext>
            </a:extLst>
          </p:cNvPr>
          <p:cNvSpPr/>
          <p:nvPr/>
        </p:nvSpPr>
        <p:spPr>
          <a:xfrm>
            <a:off x="7817921" y="3154383"/>
            <a:ext cx="306779" cy="17615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D6892C3-8B5F-DE1B-8C87-5A84DB53CD90}"/>
              </a:ext>
            </a:extLst>
          </p:cNvPr>
          <p:cNvSpPr txBox="1"/>
          <p:nvPr/>
        </p:nvSpPr>
        <p:spPr>
          <a:xfrm>
            <a:off x="9017824" y="3852058"/>
            <a:ext cx="1268681" cy="375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err="1">
                <a:solidFill>
                  <a:schemeClr val="bg1">
                    <a:lumMod val="95000"/>
                  </a:schemeClr>
                </a:solidFill>
                <a:latin typeface="Corbel"/>
              </a:rPr>
              <a:t>Output</a:t>
            </a:r>
            <a:endParaRPr lang="ru-RU">
              <a:solidFill>
                <a:schemeClr val="bg1">
                  <a:lumMod val="95000"/>
                </a:schemeClr>
              </a:solidFill>
              <a:latin typeface="Corbel"/>
            </a:endParaRPr>
          </a:p>
        </p:txBody>
      </p: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1B68DCE1-7140-71D9-CB27-40B8D64D5340}"/>
              </a:ext>
            </a:extLst>
          </p:cNvPr>
          <p:cNvCxnSpPr/>
          <p:nvPr/>
        </p:nvCxnSpPr>
        <p:spPr>
          <a:xfrm>
            <a:off x="10499643" y="4111706"/>
            <a:ext cx="518556" cy="3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EF93B64C-04E3-C9D4-36FB-180A007AE5B0}"/>
              </a:ext>
            </a:extLst>
          </p:cNvPr>
          <p:cNvCxnSpPr/>
          <p:nvPr/>
        </p:nvCxnSpPr>
        <p:spPr>
          <a:xfrm flipV="1">
            <a:off x="10484179" y="3773632"/>
            <a:ext cx="538349" cy="20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Символ &quot;Запрещено&quot; 210">
            <a:extLst>
              <a:ext uri="{FF2B5EF4-FFF2-40B4-BE49-F238E27FC236}">
                <a16:creationId xmlns:a16="http://schemas.microsoft.com/office/drawing/2014/main" id="{97F95150-75D8-B864-5418-AC3BB4322065}"/>
              </a:ext>
            </a:extLst>
          </p:cNvPr>
          <p:cNvSpPr/>
          <p:nvPr/>
        </p:nvSpPr>
        <p:spPr>
          <a:xfrm>
            <a:off x="11226258" y="4270969"/>
            <a:ext cx="544285" cy="544285"/>
          </a:xfrm>
          <a:prstGeom prst="noSmoking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6" name="Круг: прозрачная заливка 215">
            <a:extLst>
              <a:ext uri="{FF2B5EF4-FFF2-40B4-BE49-F238E27FC236}">
                <a16:creationId xmlns:a16="http://schemas.microsoft.com/office/drawing/2014/main" id="{F78B99E9-B370-1C37-8BFB-100AEFB73183}"/>
              </a:ext>
            </a:extLst>
          </p:cNvPr>
          <p:cNvSpPr/>
          <p:nvPr/>
        </p:nvSpPr>
        <p:spPr>
          <a:xfrm>
            <a:off x="11226083" y="3383388"/>
            <a:ext cx="590281" cy="568816"/>
          </a:xfrm>
          <a:prstGeom prst="don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658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2A11E097F5546AABCCF4A1053CF8D" ma:contentTypeVersion="3" ma:contentTypeDescription="Create a new document." ma:contentTypeScope="" ma:versionID="0490e53f2799129a43e0226bda7646a5">
  <xsd:schema xmlns:xsd="http://www.w3.org/2001/XMLSchema" xmlns:xs="http://www.w3.org/2001/XMLSchema" xmlns:p="http://schemas.microsoft.com/office/2006/metadata/properties" xmlns:ns3="e0b46af3-d584-4ae1-a60e-c99d7bf22fe6" targetNamespace="http://schemas.microsoft.com/office/2006/metadata/properties" ma:root="true" ma:fieldsID="bb47202ae9b46886c02ea38a66de222a" ns3:_="">
    <xsd:import namespace="e0b46af3-d584-4ae1-a60e-c99d7bf22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46af3-d584-4ae1-a60e-c99d7bf22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13404-3DE1-4481-BF84-E247B8484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46af3-d584-4ae1-a60e-c99d7bf22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402138-9E9B-4B7D-AC3B-B3747747D98B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e0b46af3-d584-4ae1-a60e-c99d7bf22f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C6DD7C-EBF5-4FF8-B703-F389977F64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{F93C0501-7339-4179-934B-87BA6C8085A3}tf56390039_win32</Template>
  <TotalTime>455</TotalTime>
  <Words>65</Words>
  <Application>Microsoft Office PowerPoint</Application>
  <PresentationFormat>Широкоэкранный</PresentationFormat>
  <Paragraphs>21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自定义</vt:lpstr>
      <vt:lpstr>ReadersHaven_Project 1.3</vt:lpstr>
      <vt:lpstr>Update book details</vt:lpstr>
      <vt:lpstr>Delete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ReadersHaven</dc:title>
  <dc:creator>Li, Hongtao (Postgraduate Student)</dc:creator>
  <cp:lastModifiedBy>Li, Hongtao (Postgraduate Student)</cp:lastModifiedBy>
  <cp:revision>330</cp:revision>
  <dcterms:created xsi:type="dcterms:W3CDTF">2023-11-05T16:34:35Z</dcterms:created>
  <dcterms:modified xsi:type="dcterms:W3CDTF">2023-11-20T21:19:37Z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0x010100E4D2A11E097F5546AABCCF4A1053CF8D</vt:lpwstr>
  </property>
</Properties>
</file>